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5" r:id="rId3"/>
    <p:sldMasterId id="2147483713" r:id="rId4"/>
    <p:sldMasterId id="2147483730" r:id="rId5"/>
    <p:sldMasterId id="2147483748" r:id="rId6"/>
    <p:sldMasterId id="2147483766" r:id="rId7"/>
    <p:sldMasterId id="2147483784" r:id="rId8"/>
  </p:sldMasterIdLst>
  <p:sldIdLst>
    <p:sldId id="265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350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724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354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322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661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350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698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85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531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945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302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876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071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46747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3559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7817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379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1839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866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586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5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393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609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429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5199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737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951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1540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325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963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63395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84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334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31599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3727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2468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4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2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8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2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38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64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15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85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3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63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3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98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52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54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619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187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510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36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08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48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6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73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28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34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92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76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298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52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3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823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82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73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12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489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553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165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96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13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821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9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450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571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568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32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67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737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524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075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069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6423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88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641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01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319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752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6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374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873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753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386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601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277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656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520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19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7709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625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193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978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208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97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613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121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317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145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040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581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4450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120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299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083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373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685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165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796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528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7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25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78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1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5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BF3-305C-40B1-BADC-DEE96BFD4166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C2301-3F2F-4831-811D-60596A81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38C4-12E4-CD4C-EFA9-A5E71C21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720" y="-1460501"/>
            <a:ext cx="10637520" cy="3469642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  Medcare.com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7AFE0-9ECD-1836-EC12-2CEB9B0E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06041"/>
            <a:ext cx="9448800" cy="2819398"/>
          </a:xfrm>
        </p:spPr>
        <p:txBody>
          <a:bodyPr/>
          <a:lstStyle/>
          <a:p>
            <a:r>
              <a:rPr lang="en-IN" b="1" dirty="0"/>
              <a:t>Group Name </a:t>
            </a:r>
            <a:r>
              <a:rPr lang="en-IN" dirty="0"/>
              <a:t>– FIT-HUB_CODERS</a:t>
            </a:r>
          </a:p>
          <a:p>
            <a:endParaRPr lang="en-IN" dirty="0"/>
          </a:p>
          <a:p>
            <a:r>
              <a:rPr lang="en-IN" b="1" dirty="0"/>
              <a:t>Created by </a:t>
            </a:r>
            <a:r>
              <a:rPr lang="en-IN" dirty="0"/>
              <a:t>– </a:t>
            </a:r>
            <a:r>
              <a:rPr lang="en-IN" dirty="0" err="1"/>
              <a:t>Sourajyoti</a:t>
            </a:r>
            <a:r>
              <a:rPr lang="en-IN" dirty="0"/>
              <a:t> Chakraborty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Pronab</a:t>
            </a:r>
            <a:r>
              <a:rPr lang="en-IN" dirty="0"/>
              <a:t> Sarkar</a:t>
            </a:r>
          </a:p>
          <a:p>
            <a:r>
              <a:rPr lang="en-IN" dirty="0"/>
              <a:t>                        Akash </a:t>
            </a:r>
            <a:r>
              <a:rPr lang="en-IN" dirty="0" err="1"/>
              <a:t>Bera</a:t>
            </a:r>
            <a:endParaRPr lang="en-IN" dirty="0"/>
          </a:p>
          <a:p>
            <a:r>
              <a:rPr lang="en-IN" dirty="0"/>
              <a:t>                        </a:t>
            </a:r>
            <a:r>
              <a:rPr lang="en-IN" dirty="0" err="1"/>
              <a:t>Subhayan</a:t>
            </a:r>
            <a:r>
              <a:rPr lang="en-IN" dirty="0"/>
              <a:t>  </a:t>
            </a:r>
            <a:r>
              <a:rPr lang="en-IN" dirty="0" err="1"/>
              <a:t>Kapas</a:t>
            </a:r>
            <a:r>
              <a:rPr lang="en-IN" dirty="0"/>
              <a:t>  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AF806-66DE-8446-175A-DB233B2B7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30" y="1855152"/>
            <a:ext cx="2247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8468-BDFC-8713-83D3-A712931B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9720"/>
            <a:ext cx="12002295" cy="1067480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rgbClr val="FFC000"/>
                </a:solidFill>
              </a:rPr>
              <a:t>THANK YOU</a:t>
            </a:r>
            <a:endParaRPr lang="en-IN" sz="8800" b="1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2707-CC86-1D73-B4C1-7E710D7C5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31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7DA4-5615-840F-2741-9E7996534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84774" y="0"/>
            <a:ext cx="11284373" cy="1646302"/>
          </a:xfrm>
        </p:spPr>
        <p:txBody>
          <a:bodyPr/>
          <a:lstStyle/>
          <a:p>
            <a:r>
              <a:rPr lang="en-US" sz="6000" b="1" dirty="0"/>
              <a:t>TECHNOLOGY USED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CD5BD-1DD2-E4A3-4AEA-1342E084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84774" y="2744894"/>
            <a:ext cx="11186160" cy="136821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HTML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CSS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JAVASCRIPT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GOOGLE DOCUMENTS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GOOGLE SPREADSHEETS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1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AA72-553E-B1F0-562F-7ED6C8C5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i="0" u="none" strike="noStrike" dirty="0">
                <a:effectLst/>
                <a:latin typeface="Poppins" panose="020B0502040204020203" pitchFamily="2" charset="0"/>
              </a:rPr>
            </a:br>
            <a:r>
              <a:rPr lang="en-IN" sz="8000" b="1" i="0" u="none" strike="noStrike" dirty="0"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Stay Safe, Stay Healthy</a:t>
            </a:r>
            <a:br>
              <a:rPr lang="en-IN" b="1" i="0" u="none" strike="noStrike" dirty="0"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F4913-5641-4BF4-FC48-CE6CB7A9A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418080"/>
            <a:ext cx="10251440" cy="4307840"/>
          </a:xfrm>
        </p:spPr>
      </p:pic>
    </p:spTree>
    <p:extLst>
      <p:ext uri="{BB962C8B-B14F-4D97-AF65-F5344CB8AC3E}">
        <p14:creationId xmlns:p14="http://schemas.microsoft.com/office/powerpoint/2010/main" val="15221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89FB-36D5-D9E5-E5AC-8C68CAFD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1601"/>
            <a:ext cx="10515600" cy="155225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r>
              <a:rPr lang="en-IN" sz="9800" b="1" i="0" u="none" strike="noStrike" cap="all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OUR SERVICES</a:t>
            </a:r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DCEF5-E4F7-B958-195F-ECC6174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808480"/>
            <a:ext cx="9560560" cy="4914265"/>
          </a:xfrm>
        </p:spPr>
      </p:pic>
    </p:spTree>
    <p:extLst>
      <p:ext uri="{BB962C8B-B14F-4D97-AF65-F5344CB8AC3E}">
        <p14:creationId xmlns:p14="http://schemas.microsoft.com/office/powerpoint/2010/main" val="199221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4851-56C5-9F25-A17D-C87BDA13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37920"/>
            <a:ext cx="10131425" cy="320378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8900" b="1" i="0" u="none" strike="noStrike" cap="all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en-IN" sz="8900" b="1" i="0" u="none" strike="noStrike" cap="all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ABOUT US</a:t>
            </a:r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67479-32C5-4223-0B01-A3B096D47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1432560"/>
            <a:ext cx="10962640" cy="5242559"/>
          </a:xfrm>
        </p:spPr>
      </p:pic>
    </p:spTree>
    <p:extLst>
      <p:ext uri="{BB962C8B-B14F-4D97-AF65-F5344CB8AC3E}">
        <p14:creationId xmlns:p14="http://schemas.microsoft.com/office/powerpoint/2010/main" val="281949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85D5-90D7-FD30-1C4A-395B419A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-396240"/>
            <a:ext cx="8911687" cy="204216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r>
              <a:rPr lang="en-IN" sz="8900" b="1" i="0" u="none" strike="noStrike" cap="all" dirty="0">
                <a:effectLst/>
                <a:latin typeface="Poppins" panose="00000500000000000000" pitchFamily="2" charset="0"/>
              </a:rPr>
              <a:t>OUR DOCTORS</a:t>
            </a:r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5AAFE-846E-0722-4159-859E775A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20801"/>
            <a:ext cx="9599075" cy="5374640"/>
          </a:xfrm>
        </p:spPr>
      </p:pic>
    </p:spTree>
    <p:extLst>
      <p:ext uri="{BB962C8B-B14F-4D97-AF65-F5344CB8AC3E}">
        <p14:creationId xmlns:p14="http://schemas.microsoft.com/office/powerpoint/2010/main" val="168156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AD04-437C-1E55-DC29-21BA2954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568325"/>
            <a:ext cx="76962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r>
              <a:rPr lang="en-IN" sz="10700" b="1" i="0" u="none" strike="noStrike" cap="all" dirty="0">
                <a:effectLst/>
                <a:latin typeface="Poppins" panose="00000500000000000000" pitchFamily="2" charset="0"/>
              </a:rPr>
              <a:t>BOOK NOW</a:t>
            </a:r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B298A-DBEB-85B8-F430-6308BD6F7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893888"/>
            <a:ext cx="10027920" cy="4947920"/>
          </a:xfrm>
        </p:spPr>
      </p:pic>
    </p:spTree>
    <p:extLst>
      <p:ext uri="{BB962C8B-B14F-4D97-AF65-F5344CB8AC3E}">
        <p14:creationId xmlns:p14="http://schemas.microsoft.com/office/powerpoint/2010/main" val="24286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286A-B2AC-8FDF-841C-2495F16A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1" y="101600"/>
            <a:ext cx="10018713" cy="153193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r>
              <a:rPr lang="en-IN" sz="9800" b="1" i="0" u="none" strike="noStrike" cap="all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CLIENT'S REVIEW</a:t>
            </a:r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D1C1F-555C-7B59-DF66-315A6463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1737360"/>
            <a:ext cx="9113519" cy="4876800"/>
          </a:xfrm>
        </p:spPr>
      </p:pic>
    </p:spTree>
    <p:extLst>
      <p:ext uri="{BB962C8B-B14F-4D97-AF65-F5344CB8AC3E}">
        <p14:creationId xmlns:p14="http://schemas.microsoft.com/office/powerpoint/2010/main" val="19182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E0F9-132A-F8EE-CBD8-B9C58E7D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1" y="5193771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r>
              <a:rPr lang="en-IN" sz="10700" b="1" i="0" u="none" strike="noStrike" cap="all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OUR BLOGS</a:t>
            </a:r>
            <a:br>
              <a:rPr lang="en-IN" b="1" i="0" u="none" strike="noStrike" cap="all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33D4A-A39A-F66C-1536-3BD68292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" y="164941"/>
            <a:ext cx="8919845" cy="4782979"/>
          </a:xfrm>
        </p:spPr>
      </p:pic>
    </p:spTree>
    <p:extLst>
      <p:ext uri="{BB962C8B-B14F-4D97-AF65-F5344CB8AC3E}">
        <p14:creationId xmlns:p14="http://schemas.microsoft.com/office/powerpoint/2010/main" val="185110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7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8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Calibri Light</vt:lpstr>
      <vt:lpstr>Century Gothic</vt:lpstr>
      <vt:lpstr>Corbel</vt:lpstr>
      <vt:lpstr>Nirmala UI</vt:lpstr>
      <vt:lpstr>Poppins</vt:lpstr>
      <vt:lpstr>Trebuchet MS</vt:lpstr>
      <vt:lpstr>Wingdings 3</vt:lpstr>
      <vt:lpstr>Ion Boardroom</vt:lpstr>
      <vt:lpstr>Facet</vt:lpstr>
      <vt:lpstr>Celestial</vt:lpstr>
      <vt:lpstr>Wisp</vt:lpstr>
      <vt:lpstr>Vapor Trail</vt:lpstr>
      <vt:lpstr>Parallax</vt:lpstr>
      <vt:lpstr>Slice</vt:lpstr>
      <vt:lpstr>1_Facet</vt:lpstr>
      <vt:lpstr>  Medcare.com</vt:lpstr>
      <vt:lpstr>TECHNOLOGY USED</vt:lpstr>
      <vt:lpstr> Stay Safe, Stay Healthy </vt:lpstr>
      <vt:lpstr> OUR SERVICES </vt:lpstr>
      <vt:lpstr> ABOUT US </vt:lpstr>
      <vt:lpstr> OUR DOCTORS </vt:lpstr>
      <vt:lpstr> BOOK NOW </vt:lpstr>
      <vt:lpstr> CLIENT'S REVIEW </vt:lpstr>
      <vt:lpstr> OUR BLOGS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Medcare.com</dc:title>
  <dc:creator>PRONAB</dc:creator>
  <cp:lastModifiedBy>PRONAB</cp:lastModifiedBy>
  <cp:revision>4</cp:revision>
  <dcterms:created xsi:type="dcterms:W3CDTF">2022-09-14T15:16:09Z</dcterms:created>
  <dcterms:modified xsi:type="dcterms:W3CDTF">2022-09-14T17:14:06Z</dcterms:modified>
</cp:coreProperties>
</file>