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Poppins"/>
      <p:regular r:id="rId37"/>
      <p:bold r:id="rId38"/>
      <p:italic r:id="rId39"/>
      <p:boldItalic r:id="rId40"/>
    </p:embeddedFont>
    <p:embeddedFont>
      <p:font typeface="Poppins Light"/>
      <p:regular r:id="rId41"/>
      <p:bold r:id="rId42"/>
      <p:italic r:id="rId43"/>
      <p:boldItalic r:id="rId44"/>
    </p:embeddedFont>
    <p:embeddedFont>
      <p:font typeface="Poppins Medium"/>
      <p:regular r:id="rId45"/>
      <p:bold r:id="rId46"/>
      <p:italic r:id="rId47"/>
      <p:boldItalic r:id="rId48"/>
    </p:embeddedFont>
    <p:embeddedFont>
      <p:font typeface="Poppins ExtraBold"/>
      <p:bold r:id="rId49"/>
      <p:boldItalic r:id="rId50"/>
    </p:embeddedFont>
    <p:embeddedFont>
      <p:font typeface="Lexend Dec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966D25-19C7-48B6-B313-288B7CE7B604}">
  <a:tblStyle styleId="{7E966D25-19C7-48B6-B313-288B7CE7B6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boldItalic.fntdata"/><Relationship Id="rId42" Type="http://schemas.openxmlformats.org/officeDocument/2006/relationships/font" Target="fonts/PoppinsLight-bold.fntdata"/><Relationship Id="rId41" Type="http://schemas.openxmlformats.org/officeDocument/2006/relationships/font" Target="fonts/PoppinsLight-regular.fntdata"/><Relationship Id="rId44" Type="http://schemas.openxmlformats.org/officeDocument/2006/relationships/font" Target="fonts/PoppinsLight-boldItalic.fntdata"/><Relationship Id="rId43" Type="http://schemas.openxmlformats.org/officeDocument/2006/relationships/font" Target="fonts/PoppinsLight-italic.fntdata"/><Relationship Id="rId46" Type="http://schemas.openxmlformats.org/officeDocument/2006/relationships/font" Target="fonts/PoppinsMedium-bold.fntdata"/><Relationship Id="rId45" Type="http://schemas.openxmlformats.org/officeDocument/2006/relationships/font" Target="fonts/Poppins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Medium-boldItalic.fntdata"/><Relationship Id="rId47" Type="http://schemas.openxmlformats.org/officeDocument/2006/relationships/font" Target="fonts/PoppinsMedium-italic.fntdata"/><Relationship Id="rId49" Type="http://schemas.openxmlformats.org/officeDocument/2006/relationships/font" Target="fonts/Poppins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Montserrat-regular.fntdata"/><Relationship Id="rId32" Type="http://schemas.openxmlformats.org/officeDocument/2006/relationships/font" Target="fonts/Roboto-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Poppins-regular.fntdata"/><Relationship Id="rId36" Type="http://schemas.openxmlformats.org/officeDocument/2006/relationships/font" Target="fonts/Montserrat-boldItalic.fntdata"/><Relationship Id="rId39" Type="http://schemas.openxmlformats.org/officeDocument/2006/relationships/font" Target="fonts/Poppins-italic.fntdata"/><Relationship Id="rId38" Type="http://schemas.openxmlformats.org/officeDocument/2006/relationships/font" Target="fonts/Poppin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Roboto-regular.fntdata"/><Relationship Id="rId51" Type="http://schemas.openxmlformats.org/officeDocument/2006/relationships/font" Target="fonts/LexendDeca-regular.fntdata"/><Relationship Id="rId50" Type="http://schemas.openxmlformats.org/officeDocument/2006/relationships/font" Target="fonts/PoppinsExtraBold-boldItalic.fntdata"/><Relationship Id="rId52" Type="http://schemas.openxmlformats.org/officeDocument/2006/relationships/font" Target="fonts/LexendDec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476ac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476ac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f6e1d0a0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f6e1d0a0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f6e1d0a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f6e1d0a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f6e1d0a0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f6e1d0a0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f6e1d0a0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f6e1d0a0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f6e1d0a0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f6e1d0a0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f6e1d0a0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f6e1d0a0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f6e1d0a0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f6e1d0a0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f6e1d0a0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f6e1d0a0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f6e1d0a0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f6e1d0a0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0ebcf42a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0ebcf42a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e476ac3d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e476ac3d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0ebcf42a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0ebcf42a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0ebcf42a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0ebcf42a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0ebcf42a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0ebcf42a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af7bc36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af7bc36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0ebcf42a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0ebcf42a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2b8ca862_0_28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b2b8ca862_0_28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5d84d62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5d84d62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5b378503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5b378503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f6e1d0a0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f6e1d0a0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2694575" y="1034700"/>
            <a:ext cx="9096600" cy="8823900"/>
          </a:xfrm>
          <a:prstGeom prst="pie">
            <a:avLst>
              <a:gd fmla="val 0" name="adj1"/>
              <a:gd fmla="val 10803062"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0550" y="2723375"/>
            <a:ext cx="3420300" cy="1893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6035850" y="3273875"/>
            <a:ext cx="2391900" cy="7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a:solidFill>
                  <a:schemeClr val="dk1"/>
                </a:solidFill>
                <a:latin typeface="Lexend Deca"/>
                <a:ea typeface="Lexend Deca"/>
                <a:cs typeface="Lexend Deca"/>
                <a:sym typeface="Lexend Dec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p:nvPr/>
        </p:nvSpPr>
        <p:spPr>
          <a:xfrm>
            <a:off x="-561475" y="-336875"/>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07475" y="1181350"/>
            <a:ext cx="7720200" cy="1697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 name="Google Shape;67;p11"/>
          <p:cNvSpPr txBox="1"/>
          <p:nvPr>
            <p:ph idx="1" type="subTitle"/>
          </p:nvPr>
        </p:nvSpPr>
        <p:spPr>
          <a:xfrm>
            <a:off x="2471200" y="2879050"/>
            <a:ext cx="41928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Font typeface="Montserrat"/>
              <a:buNone/>
              <a:defRPr sz="1600">
                <a:latin typeface="Montserrat"/>
                <a:ea typeface="Montserrat"/>
                <a:cs typeface="Montserrat"/>
                <a:sym typeface="Montserrat"/>
              </a:defRPr>
            </a:lvl2pPr>
            <a:lvl3pPr lvl="2" rtl="0" algn="ctr">
              <a:lnSpc>
                <a:spcPct val="100000"/>
              </a:lnSpc>
              <a:spcBef>
                <a:spcPts val="1600"/>
              </a:spcBef>
              <a:spcAft>
                <a:spcPts val="0"/>
              </a:spcAft>
              <a:buSzPts val="1600"/>
              <a:buFont typeface="Montserrat"/>
              <a:buNone/>
              <a:defRPr sz="1600">
                <a:latin typeface="Montserrat"/>
                <a:ea typeface="Montserrat"/>
                <a:cs typeface="Montserrat"/>
                <a:sym typeface="Montserrat"/>
              </a:defRPr>
            </a:lvl3pPr>
            <a:lvl4pPr lvl="3" rtl="0" algn="ctr">
              <a:lnSpc>
                <a:spcPct val="100000"/>
              </a:lnSpc>
              <a:spcBef>
                <a:spcPts val="1600"/>
              </a:spcBef>
              <a:spcAft>
                <a:spcPts val="0"/>
              </a:spcAft>
              <a:buSzPts val="1600"/>
              <a:buFont typeface="Montserrat"/>
              <a:buNone/>
              <a:defRPr sz="1600">
                <a:latin typeface="Montserrat"/>
                <a:ea typeface="Montserrat"/>
                <a:cs typeface="Montserrat"/>
                <a:sym typeface="Montserrat"/>
              </a:defRPr>
            </a:lvl4pPr>
            <a:lvl5pPr lvl="4" rtl="0" algn="ctr">
              <a:lnSpc>
                <a:spcPct val="100000"/>
              </a:lnSpc>
              <a:spcBef>
                <a:spcPts val="1600"/>
              </a:spcBef>
              <a:spcAft>
                <a:spcPts val="0"/>
              </a:spcAft>
              <a:buSzPts val="1600"/>
              <a:buFont typeface="Montserrat"/>
              <a:buNone/>
              <a:defRPr sz="1600">
                <a:latin typeface="Montserrat"/>
                <a:ea typeface="Montserrat"/>
                <a:cs typeface="Montserrat"/>
                <a:sym typeface="Montserrat"/>
              </a:defRPr>
            </a:lvl5pPr>
            <a:lvl6pPr lvl="5" rtl="0" algn="ctr">
              <a:lnSpc>
                <a:spcPct val="100000"/>
              </a:lnSpc>
              <a:spcBef>
                <a:spcPts val="1600"/>
              </a:spcBef>
              <a:spcAft>
                <a:spcPts val="0"/>
              </a:spcAft>
              <a:buSzPts val="1600"/>
              <a:buFont typeface="Montserrat"/>
              <a:buNone/>
              <a:defRPr sz="1600">
                <a:latin typeface="Montserrat"/>
                <a:ea typeface="Montserrat"/>
                <a:cs typeface="Montserrat"/>
                <a:sym typeface="Montserrat"/>
              </a:defRPr>
            </a:lvl6pPr>
            <a:lvl7pPr lvl="6" rtl="0" algn="ctr">
              <a:lnSpc>
                <a:spcPct val="100000"/>
              </a:lnSpc>
              <a:spcBef>
                <a:spcPts val="1600"/>
              </a:spcBef>
              <a:spcAft>
                <a:spcPts val="0"/>
              </a:spcAft>
              <a:buSzPts val="1600"/>
              <a:buFont typeface="Montserrat"/>
              <a:buNone/>
              <a:defRPr sz="1600">
                <a:latin typeface="Montserrat"/>
                <a:ea typeface="Montserrat"/>
                <a:cs typeface="Montserrat"/>
                <a:sym typeface="Montserrat"/>
              </a:defRPr>
            </a:lvl7pPr>
            <a:lvl8pPr lvl="7" rtl="0" algn="ctr">
              <a:lnSpc>
                <a:spcPct val="100000"/>
              </a:lnSpc>
              <a:spcBef>
                <a:spcPts val="1600"/>
              </a:spcBef>
              <a:spcAft>
                <a:spcPts val="0"/>
              </a:spcAft>
              <a:buSzPts val="1600"/>
              <a:buFont typeface="Montserrat"/>
              <a:buNone/>
              <a:defRPr sz="1600">
                <a:latin typeface="Montserrat"/>
                <a:ea typeface="Montserrat"/>
                <a:cs typeface="Montserrat"/>
                <a:sym typeface="Montserrat"/>
              </a:defRPr>
            </a:lvl8pPr>
            <a:lvl9pPr lvl="8" rtl="0" algn="ctr">
              <a:lnSpc>
                <a:spcPct val="100000"/>
              </a:lnSpc>
              <a:spcBef>
                <a:spcPts val="1600"/>
              </a:spcBef>
              <a:spcAft>
                <a:spcPts val="1600"/>
              </a:spcAft>
              <a:buSzPts val="1600"/>
              <a:buFont typeface="Montserrat"/>
              <a:buNone/>
              <a:defRPr sz="1600">
                <a:latin typeface="Montserrat"/>
                <a:ea typeface="Montserrat"/>
                <a:cs typeface="Montserrat"/>
                <a:sym typeface="Montserrat"/>
              </a:defRPr>
            </a:lvl9pPr>
          </a:lstStyle>
          <a:p/>
        </p:txBody>
      </p:sp>
      <p:sp>
        <p:nvSpPr>
          <p:cNvPr id="68" name="Google Shape;68;p11"/>
          <p:cNvSpPr/>
          <p:nvPr/>
        </p:nvSpPr>
        <p:spPr>
          <a:xfrm flipH="1">
            <a:off x="6065998" y="-1169552"/>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flipH="1">
            <a:off x="-37414" y="3335719"/>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 name="Google Shape;70;p11"/>
          <p:cNvSpPr/>
          <p:nvPr/>
        </p:nvSpPr>
        <p:spPr>
          <a:xfrm flipH="1">
            <a:off x="-1363518" y="-619402"/>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flipH="1">
            <a:off x="6499250" y="3718041"/>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3" name="Shape 73"/>
        <p:cNvGrpSpPr/>
        <p:nvPr/>
      </p:nvGrpSpPr>
      <p:grpSpPr>
        <a:xfrm>
          <a:off x="0" y="0"/>
          <a:ext cx="0" cy="0"/>
          <a:chOff x="0" y="0"/>
          <a:chExt cx="0" cy="0"/>
        </a:xfrm>
      </p:grpSpPr>
      <p:sp>
        <p:nvSpPr>
          <p:cNvPr id="74" name="Google Shape;74;p13"/>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75" name="Google Shape;75;p13"/>
          <p:cNvSpPr txBox="1"/>
          <p:nvPr>
            <p:ph idx="2" type="title"/>
          </p:nvPr>
        </p:nvSpPr>
        <p:spPr>
          <a:xfrm>
            <a:off x="1972575" y="1501613"/>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 name="Google Shape;76;p13"/>
          <p:cNvSpPr txBox="1"/>
          <p:nvPr>
            <p:ph idx="1" type="subTitle"/>
          </p:nvPr>
        </p:nvSpPr>
        <p:spPr>
          <a:xfrm>
            <a:off x="1972575" y="2011938"/>
            <a:ext cx="2552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77" name="Google Shape;77;p13"/>
          <p:cNvSpPr txBox="1"/>
          <p:nvPr>
            <p:ph hasCustomPrompt="1" idx="3" type="title"/>
          </p:nvPr>
        </p:nvSpPr>
        <p:spPr>
          <a:xfrm>
            <a:off x="718125" y="1726840"/>
            <a:ext cx="1200000" cy="51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13"/>
          <p:cNvSpPr txBox="1"/>
          <p:nvPr>
            <p:ph idx="4" type="title"/>
          </p:nvPr>
        </p:nvSpPr>
        <p:spPr>
          <a:xfrm>
            <a:off x="5930727" y="1501613"/>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 name="Google Shape;79;p13"/>
          <p:cNvSpPr txBox="1"/>
          <p:nvPr>
            <p:ph idx="5" type="subTitle"/>
          </p:nvPr>
        </p:nvSpPr>
        <p:spPr>
          <a:xfrm>
            <a:off x="5930727" y="2011938"/>
            <a:ext cx="2552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80" name="Google Shape;80;p13"/>
          <p:cNvSpPr txBox="1"/>
          <p:nvPr>
            <p:ph hasCustomPrompt="1" idx="6" type="title"/>
          </p:nvPr>
        </p:nvSpPr>
        <p:spPr>
          <a:xfrm>
            <a:off x="4619225" y="1740863"/>
            <a:ext cx="1200000" cy="51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13"/>
          <p:cNvSpPr txBox="1"/>
          <p:nvPr>
            <p:ph idx="7" type="title"/>
          </p:nvPr>
        </p:nvSpPr>
        <p:spPr>
          <a:xfrm>
            <a:off x="1972575" y="3388726"/>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3"/>
          <p:cNvSpPr txBox="1"/>
          <p:nvPr>
            <p:ph idx="8" type="subTitle"/>
          </p:nvPr>
        </p:nvSpPr>
        <p:spPr>
          <a:xfrm>
            <a:off x="1972575" y="3899051"/>
            <a:ext cx="2552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83" name="Google Shape;83;p13"/>
          <p:cNvSpPr txBox="1"/>
          <p:nvPr>
            <p:ph hasCustomPrompt="1" idx="9" type="title"/>
          </p:nvPr>
        </p:nvSpPr>
        <p:spPr>
          <a:xfrm>
            <a:off x="716550" y="3643901"/>
            <a:ext cx="1200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4" name="Google Shape;84;p13"/>
          <p:cNvSpPr txBox="1"/>
          <p:nvPr>
            <p:ph idx="13" type="title"/>
          </p:nvPr>
        </p:nvSpPr>
        <p:spPr>
          <a:xfrm>
            <a:off x="5930727" y="3388726"/>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 name="Google Shape;85;p13"/>
          <p:cNvSpPr txBox="1"/>
          <p:nvPr>
            <p:ph idx="14" type="subTitle"/>
          </p:nvPr>
        </p:nvSpPr>
        <p:spPr>
          <a:xfrm>
            <a:off x="5930727" y="3899051"/>
            <a:ext cx="2552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86" name="Google Shape;86;p13"/>
          <p:cNvSpPr txBox="1"/>
          <p:nvPr>
            <p:ph hasCustomPrompt="1" idx="15" type="title"/>
          </p:nvPr>
        </p:nvSpPr>
        <p:spPr>
          <a:xfrm>
            <a:off x="4619225" y="3643901"/>
            <a:ext cx="1200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7" name="Google Shape;87;p13"/>
          <p:cNvSpPr/>
          <p:nvPr/>
        </p:nvSpPr>
        <p:spPr>
          <a:xfrm>
            <a:off x="-882325" y="-1139000"/>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321825" y="3481925"/>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89" name="Shape 89"/>
        <p:cNvGrpSpPr/>
        <p:nvPr/>
      </p:nvGrpSpPr>
      <p:grpSpPr>
        <a:xfrm>
          <a:off x="0" y="0"/>
          <a:ext cx="0" cy="0"/>
          <a:chOff x="0" y="0"/>
          <a:chExt cx="0" cy="0"/>
        </a:xfrm>
      </p:grpSpPr>
      <p:sp>
        <p:nvSpPr>
          <p:cNvPr id="90" name="Google Shape;90;p14"/>
          <p:cNvSpPr/>
          <p:nvPr/>
        </p:nvSpPr>
        <p:spPr>
          <a:xfrm>
            <a:off x="-635625" y="1163050"/>
            <a:ext cx="10186800" cy="28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4085800" y="1466600"/>
            <a:ext cx="4341900" cy="1202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0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4"/>
          <p:cNvSpPr txBox="1"/>
          <p:nvPr>
            <p:ph idx="1" type="subTitle"/>
          </p:nvPr>
        </p:nvSpPr>
        <p:spPr>
          <a:xfrm>
            <a:off x="4085800" y="2669000"/>
            <a:ext cx="4341900" cy="10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 name="Google Shape;93;p14"/>
          <p:cNvSpPr/>
          <p:nvPr/>
        </p:nvSpPr>
        <p:spPr>
          <a:xfrm flipH="1">
            <a:off x="-3378827" y="2514538"/>
            <a:ext cx="4523700" cy="45240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 name="Google Shape;94;p14"/>
          <p:cNvSpPr/>
          <p:nvPr/>
        </p:nvSpPr>
        <p:spPr>
          <a:xfrm flipH="1">
            <a:off x="1658995" y="-92510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14"/>
          <p:cNvSpPr/>
          <p:nvPr/>
        </p:nvSpPr>
        <p:spPr>
          <a:xfrm flipH="1">
            <a:off x="5949975" y="-26106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6" name="Shape 96"/>
        <p:cNvGrpSpPr/>
        <p:nvPr/>
      </p:nvGrpSpPr>
      <p:grpSpPr>
        <a:xfrm>
          <a:off x="0" y="0"/>
          <a:ext cx="0" cy="0"/>
          <a:chOff x="0" y="0"/>
          <a:chExt cx="0" cy="0"/>
        </a:xfrm>
      </p:grpSpPr>
      <p:sp>
        <p:nvSpPr>
          <p:cNvPr id="97" name="Google Shape;97;p15"/>
          <p:cNvSpPr txBox="1"/>
          <p:nvPr>
            <p:ph type="title"/>
          </p:nvPr>
        </p:nvSpPr>
        <p:spPr>
          <a:xfrm>
            <a:off x="786400" y="3087450"/>
            <a:ext cx="38901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5"/>
          <p:cNvSpPr txBox="1"/>
          <p:nvPr>
            <p:ph idx="1" type="subTitle"/>
          </p:nvPr>
        </p:nvSpPr>
        <p:spPr>
          <a:xfrm>
            <a:off x="786400" y="1413650"/>
            <a:ext cx="3890100" cy="155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5"/>
          <p:cNvSpPr/>
          <p:nvPr/>
        </p:nvSpPr>
        <p:spPr>
          <a:xfrm flipH="1" rot="10800000">
            <a:off x="-2194450" y="20753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882325" y="-1139000"/>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7769375" y="3619350"/>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6">
    <p:spTree>
      <p:nvGrpSpPr>
        <p:cNvPr id="102" name="Shape 102"/>
        <p:cNvGrpSpPr/>
        <p:nvPr/>
      </p:nvGrpSpPr>
      <p:grpSpPr>
        <a:xfrm>
          <a:off x="0" y="0"/>
          <a:ext cx="0" cy="0"/>
          <a:chOff x="0" y="0"/>
          <a:chExt cx="0" cy="0"/>
        </a:xfrm>
      </p:grpSpPr>
      <p:sp>
        <p:nvSpPr>
          <p:cNvPr id="103" name="Google Shape;103;p16"/>
          <p:cNvSpPr txBox="1"/>
          <p:nvPr>
            <p:ph type="title"/>
          </p:nvPr>
        </p:nvSpPr>
        <p:spPr>
          <a:xfrm>
            <a:off x="842100" y="2432086"/>
            <a:ext cx="236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 name="Google Shape;104;p16"/>
          <p:cNvSpPr txBox="1"/>
          <p:nvPr>
            <p:ph idx="1" type="subTitle"/>
          </p:nvPr>
        </p:nvSpPr>
        <p:spPr>
          <a:xfrm>
            <a:off x="842100" y="2973840"/>
            <a:ext cx="23664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05" name="Google Shape;105;p16"/>
          <p:cNvSpPr txBox="1"/>
          <p:nvPr>
            <p:ph idx="2" type="title"/>
          </p:nvPr>
        </p:nvSpPr>
        <p:spPr>
          <a:xfrm>
            <a:off x="3388850" y="3379636"/>
            <a:ext cx="236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 name="Google Shape;106;p16"/>
          <p:cNvSpPr txBox="1"/>
          <p:nvPr>
            <p:ph idx="3" type="subTitle"/>
          </p:nvPr>
        </p:nvSpPr>
        <p:spPr>
          <a:xfrm>
            <a:off x="3388825" y="3921390"/>
            <a:ext cx="23664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07" name="Google Shape;107;p16"/>
          <p:cNvSpPr txBox="1"/>
          <p:nvPr>
            <p:ph idx="4" type="title"/>
          </p:nvPr>
        </p:nvSpPr>
        <p:spPr>
          <a:xfrm>
            <a:off x="5935700" y="2432086"/>
            <a:ext cx="236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 name="Google Shape;108;p16"/>
          <p:cNvSpPr txBox="1"/>
          <p:nvPr>
            <p:ph idx="5" type="subTitle"/>
          </p:nvPr>
        </p:nvSpPr>
        <p:spPr>
          <a:xfrm>
            <a:off x="5935600" y="2973840"/>
            <a:ext cx="23664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09" name="Google Shape;109;p16"/>
          <p:cNvSpPr txBox="1"/>
          <p:nvPr>
            <p:ph idx="6"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110" name="Google Shape;110;p16"/>
          <p:cNvSpPr/>
          <p:nvPr/>
        </p:nvSpPr>
        <p:spPr>
          <a:xfrm rot="10800000">
            <a:off x="6360700" y="-29271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10800000">
            <a:off x="-2978100" y="-21632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rot="10800000">
            <a:off x="6360705" y="41683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5">
    <p:spTree>
      <p:nvGrpSpPr>
        <p:cNvPr id="113" name="Shape 113"/>
        <p:cNvGrpSpPr/>
        <p:nvPr/>
      </p:nvGrpSpPr>
      <p:grpSpPr>
        <a:xfrm>
          <a:off x="0" y="0"/>
          <a:ext cx="0" cy="0"/>
          <a:chOff x="0" y="0"/>
          <a:chExt cx="0" cy="0"/>
        </a:xfrm>
      </p:grpSpPr>
      <p:sp>
        <p:nvSpPr>
          <p:cNvPr id="114" name="Google Shape;114;p17"/>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115" name="Google Shape;115;p17"/>
          <p:cNvSpPr txBox="1"/>
          <p:nvPr>
            <p:ph idx="2" type="title"/>
          </p:nvPr>
        </p:nvSpPr>
        <p:spPr>
          <a:xfrm flipH="1">
            <a:off x="5715454" y="1789869"/>
            <a:ext cx="17904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6" name="Google Shape;116;p17"/>
          <p:cNvSpPr txBox="1"/>
          <p:nvPr>
            <p:ph idx="3" type="title"/>
          </p:nvPr>
        </p:nvSpPr>
        <p:spPr>
          <a:xfrm flipH="1">
            <a:off x="5715454" y="3238913"/>
            <a:ext cx="17904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7" name="Google Shape;117;p17"/>
          <p:cNvSpPr txBox="1"/>
          <p:nvPr>
            <p:ph idx="4" type="title"/>
          </p:nvPr>
        </p:nvSpPr>
        <p:spPr>
          <a:xfrm flipH="1">
            <a:off x="1663629" y="1789869"/>
            <a:ext cx="17904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8" name="Google Shape;118;p17"/>
          <p:cNvSpPr txBox="1"/>
          <p:nvPr>
            <p:ph idx="1" type="subTitle"/>
          </p:nvPr>
        </p:nvSpPr>
        <p:spPr>
          <a:xfrm flipH="1">
            <a:off x="1663671" y="2218700"/>
            <a:ext cx="2493000" cy="7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9" name="Google Shape;119;p17"/>
          <p:cNvSpPr txBox="1"/>
          <p:nvPr>
            <p:ph idx="5" type="subTitle"/>
          </p:nvPr>
        </p:nvSpPr>
        <p:spPr>
          <a:xfrm flipH="1">
            <a:off x="5715471" y="2218700"/>
            <a:ext cx="2493000" cy="7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0" name="Google Shape;120;p17"/>
          <p:cNvSpPr txBox="1"/>
          <p:nvPr>
            <p:ph idx="6" type="title"/>
          </p:nvPr>
        </p:nvSpPr>
        <p:spPr>
          <a:xfrm flipH="1">
            <a:off x="1663629" y="3238913"/>
            <a:ext cx="17904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1" name="Google Shape;121;p17"/>
          <p:cNvSpPr txBox="1"/>
          <p:nvPr>
            <p:ph idx="7" type="subTitle"/>
          </p:nvPr>
        </p:nvSpPr>
        <p:spPr>
          <a:xfrm flipH="1">
            <a:off x="1663671" y="3667729"/>
            <a:ext cx="2493000" cy="7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2" name="Google Shape;122;p17"/>
          <p:cNvSpPr txBox="1"/>
          <p:nvPr>
            <p:ph idx="8" type="subTitle"/>
          </p:nvPr>
        </p:nvSpPr>
        <p:spPr>
          <a:xfrm flipH="1">
            <a:off x="5715471" y="3667729"/>
            <a:ext cx="2493000" cy="7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3" name="Google Shape;123;p17"/>
          <p:cNvSpPr/>
          <p:nvPr/>
        </p:nvSpPr>
        <p:spPr>
          <a:xfrm flipH="1">
            <a:off x="7262380" y="-29271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flipH="1">
            <a:off x="-3754850" y="300410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flipH="1">
            <a:off x="6360700" y="433685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6" name="Shape 126"/>
        <p:cNvGrpSpPr/>
        <p:nvPr/>
      </p:nvGrpSpPr>
      <p:grpSpPr>
        <a:xfrm>
          <a:off x="0" y="0"/>
          <a:ext cx="0" cy="0"/>
          <a:chOff x="0" y="0"/>
          <a:chExt cx="0" cy="0"/>
        </a:xfrm>
      </p:grpSpPr>
      <p:sp>
        <p:nvSpPr>
          <p:cNvPr id="127" name="Google Shape;127;p18"/>
          <p:cNvSpPr/>
          <p:nvPr/>
        </p:nvSpPr>
        <p:spPr>
          <a:xfrm flipH="1">
            <a:off x="982675" y="347955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flipH="1">
            <a:off x="-2281355" y="-17684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flipH="1">
            <a:off x="7103000" y="-288400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635625" y="1380205"/>
            <a:ext cx="10186800" cy="322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ph type="title"/>
          </p:nvPr>
        </p:nvSpPr>
        <p:spPr>
          <a:xfrm>
            <a:off x="707487" y="1702393"/>
            <a:ext cx="235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2" name="Google Shape;132;p18"/>
          <p:cNvSpPr txBox="1"/>
          <p:nvPr>
            <p:ph idx="1" type="subTitle"/>
          </p:nvPr>
        </p:nvSpPr>
        <p:spPr>
          <a:xfrm>
            <a:off x="707488" y="2136505"/>
            <a:ext cx="2359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33" name="Google Shape;133;p18"/>
          <p:cNvSpPr txBox="1"/>
          <p:nvPr>
            <p:ph idx="2" type="title"/>
          </p:nvPr>
        </p:nvSpPr>
        <p:spPr>
          <a:xfrm>
            <a:off x="3423438" y="1702393"/>
            <a:ext cx="235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4" name="Google Shape;134;p18"/>
          <p:cNvSpPr txBox="1"/>
          <p:nvPr>
            <p:ph idx="3" type="subTitle"/>
          </p:nvPr>
        </p:nvSpPr>
        <p:spPr>
          <a:xfrm>
            <a:off x="3423463" y="2136505"/>
            <a:ext cx="2359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35" name="Google Shape;135;p18"/>
          <p:cNvSpPr txBox="1"/>
          <p:nvPr>
            <p:ph idx="4" type="title"/>
          </p:nvPr>
        </p:nvSpPr>
        <p:spPr>
          <a:xfrm>
            <a:off x="707487" y="3288193"/>
            <a:ext cx="235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6" name="Google Shape;136;p18"/>
          <p:cNvSpPr txBox="1"/>
          <p:nvPr>
            <p:ph idx="5" type="subTitle"/>
          </p:nvPr>
        </p:nvSpPr>
        <p:spPr>
          <a:xfrm>
            <a:off x="707488" y="3722305"/>
            <a:ext cx="2359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37" name="Google Shape;137;p18"/>
          <p:cNvSpPr txBox="1"/>
          <p:nvPr>
            <p:ph idx="6" type="title"/>
          </p:nvPr>
        </p:nvSpPr>
        <p:spPr>
          <a:xfrm>
            <a:off x="3423438" y="3288193"/>
            <a:ext cx="235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 name="Google Shape;138;p18"/>
          <p:cNvSpPr txBox="1"/>
          <p:nvPr>
            <p:ph idx="7" type="subTitle"/>
          </p:nvPr>
        </p:nvSpPr>
        <p:spPr>
          <a:xfrm>
            <a:off x="3423463" y="3722305"/>
            <a:ext cx="2359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39" name="Google Shape;139;p18"/>
          <p:cNvSpPr txBox="1"/>
          <p:nvPr>
            <p:ph idx="8" type="title"/>
          </p:nvPr>
        </p:nvSpPr>
        <p:spPr>
          <a:xfrm>
            <a:off x="6064512" y="1702393"/>
            <a:ext cx="235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 name="Google Shape;140;p18"/>
          <p:cNvSpPr txBox="1"/>
          <p:nvPr>
            <p:ph idx="9" type="subTitle"/>
          </p:nvPr>
        </p:nvSpPr>
        <p:spPr>
          <a:xfrm>
            <a:off x="6064538" y="2136518"/>
            <a:ext cx="2359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41" name="Google Shape;141;p18"/>
          <p:cNvSpPr txBox="1"/>
          <p:nvPr>
            <p:ph idx="13" type="title"/>
          </p:nvPr>
        </p:nvSpPr>
        <p:spPr>
          <a:xfrm>
            <a:off x="6064512" y="3288193"/>
            <a:ext cx="235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2" name="Google Shape;142;p18"/>
          <p:cNvSpPr txBox="1"/>
          <p:nvPr>
            <p:ph idx="14" type="subTitle"/>
          </p:nvPr>
        </p:nvSpPr>
        <p:spPr>
          <a:xfrm>
            <a:off x="6064538" y="3722318"/>
            <a:ext cx="2359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160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160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160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160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160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160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43" name="Google Shape;143;p18"/>
          <p:cNvSpPr txBox="1"/>
          <p:nvPr>
            <p:ph idx="15"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4" name="Shape 144"/>
        <p:cNvGrpSpPr/>
        <p:nvPr/>
      </p:nvGrpSpPr>
      <p:grpSpPr>
        <a:xfrm>
          <a:off x="0" y="0"/>
          <a:ext cx="0" cy="0"/>
          <a:chOff x="0" y="0"/>
          <a:chExt cx="0" cy="0"/>
        </a:xfrm>
      </p:grpSpPr>
      <p:sp>
        <p:nvSpPr>
          <p:cNvPr id="145" name="Google Shape;145;p19"/>
          <p:cNvSpPr/>
          <p:nvPr/>
        </p:nvSpPr>
        <p:spPr>
          <a:xfrm flipH="1">
            <a:off x="4571875" y="-120325"/>
            <a:ext cx="4831200" cy="5263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147" name="Google Shape;147;p19"/>
          <p:cNvSpPr/>
          <p:nvPr/>
        </p:nvSpPr>
        <p:spPr>
          <a:xfrm>
            <a:off x="-3349630" y="-199935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6918320" y="33926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solidFill>
          <a:schemeClr val="lt1"/>
        </a:solidFill>
      </p:bgPr>
    </p:bg>
    <p:spTree>
      <p:nvGrpSpPr>
        <p:cNvPr id="149" name="Shape 149"/>
        <p:cNvGrpSpPr/>
        <p:nvPr/>
      </p:nvGrpSpPr>
      <p:grpSpPr>
        <a:xfrm>
          <a:off x="0" y="0"/>
          <a:ext cx="0" cy="0"/>
          <a:chOff x="0" y="0"/>
          <a:chExt cx="0" cy="0"/>
        </a:xfrm>
      </p:grpSpPr>
      <p:sp>
        <p:nvSpPr>
          <p:cNvPr id="150" name="Google Shape;150;p20"/>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151" name="Google Shape;151;p20"/>
          <p:cNvSpPr/>
          <p:nvPr/>
        </p:nvSpPr>
        <p:spPr>
          <a:xfrm>
            <a:off x="-3111505" y="-294795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7299320" y="36032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8077095" y="-9831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635625" y="1163050"/>
            <a:ext cx="10186800" cy="28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15125" y="1378650"/>
            <a:ext cx="7485300" cy="142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8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flipH="1">
            <a:off x="715125" y="2901153"/>
            <a:ext cx="1062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flipH="1">
            <a:off x="1778025" y="2965353"/>
            <a:ext cx="33762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lt1"/>
                </a:solidFill>
              </a:defRPr>
            </a:lvl1pPr>
            <a:lvl2pPr lvl="1"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2pPr>
            <a:lvl3pPr lvl="2"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3pPr>
            <a:lvl4pPr lvl="3"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4pPr>
            <a:lvl5pPr lvl="4"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5pPr>
            <a:lvl6pPr lvl="5"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6pPr>
            <a:lvl7pPr lvl="6"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7pPr>
            <a:lvl8pPr lvl="7" rtl="0" algn="ctr">
              <a:lnSpc>
                <a:spcPct val="100000"/>
              </a:lnSpc>
              <a:spcBef>
                <a:spcPts val="1600"/>
              </a:spcBef>
              <a:spcAft>
                <a:spcPts val="0"/>
              </a:spcAft>
              <a:buSzPts val="1800"/>
              <a:buFont typeface="Montserrat"/>
              <a:buNone/>
              <a:defRPr sz="1800">
                <a:latin typeface="Montserrat"/>
                <a:ea typeface="Montserrat"/>
                <a:cs typeface="Montserrat"/>
                <a:sym typeface="Montserrat"/>
              </a:defRPr>
            </a:lvl8pPr>
            <a:lvl9pPr lvl="8" rtl="0" algn="ctr">
              <a:lnSpc>
                <a:spcPct val="100000"/>
              </a:lnSpc>
              <a:spcBef>
                <a:spcPts val="1600"/>
              </a:spcBef>
              <a:spcAft>
                <a:spcPts val="1600"/>
              </a:spcAft>
              <a:buSzPts val="1800"/>
              <a:buFont typeface="Montserrat"/>
              <a:buNone/>
              <a:defRPr sz="1800">
                <a:latin typeface="Montserrat"/>
                <a:ea typeface="Montserrat"/>
                <a:cs typeface="Montserrat"/>
                <a:sym typeface="Montserrat"/>
              </a:defRPr>
            </a:lvl9pPr>
          </a:lstStyle>
          <a:p/>
        </p:txBody>
      </p:sp>
      <p:sp>
        <p:nvSpPr>
          <p:cNvPr id="18" name="Google Shape;18;p3"/>
          <p:cNvSpPr/>
          <p:nvPr/>
        </p:nvSpPr>
        <p:spPr>
          <a:xfrm>
            <a:off x="1062805" y="-26106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5895475" y="247460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3469100" y="-17684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154" name="Shape 154"/>
        <p:cNvGrpSpPr/>
        <p:nvPr/>
      </p:nvGrpSpPr>
      <p:grpSpPr>
        <a:xfrm>
          <a:off x="0" y="0"/>
          <a:ext cx="0" cy="0"/>
          <a:chOff x="0" y="0"/>
          <a:chExt cx="0" cy="0"/>
        </a:xfrm>
      </p:grpSpPr>
      <p:sp>
        <p:nvSpPr>
          <p:cNvPr id="155" name="Google Shape;155;p21"/>
          <p:cNvSpPr txBox="1"/>
          <p:nvPr>
            <p:ph hasCustomPrompt="1" type="title"/>
          </p:nvPr>
        </p:nvSpPr>
        <p:spPr>
          <a:xfrm>
            <a:off x="1124944" y="1948474"/>
            <a:ext cx="1772700" cy="7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6" name="Google Shape;156;p21"/>
          <p:cNvSpPr txBox="1"/>
          <p:nvPr>
            <p:ph idx="1" type="subTitle"/>
          </p:nvPr>
        </p:nvSpPr>
        <p:spPr>
          <a:xfrm>
            <a:off x="740344" y="3859553"/>
            <a:ext cx="2541900" cy="78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57" name="Google Shape;157;p21"/>
          <p:cNvSpPr txBox="1"/>
          <p:nvPr>
            <p:ph hasCustomPrompt="1" idx="2" type="title"/>
          </p:nvPr>
        </p:nvSpPr>
        <p:spPr>
          <a:xfrm>
            <a:off x="3685650" y="1948474"/>
            <a:ext cx="1772700" cy="7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8" name="Google Shape;158;p21"/>
          <p:cNvSpPr txBox="1"/>
          <p:nvPr>
            <p:ph idx="3" type="subTitle"/>
          </p:nvPr>
        </p:nvSpPr>
        <p:spPr>
          <a:xfrm>
            <a:off x="3301050" y="3859553"/>
            <a:ext cx="2541900" cy="78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lnSpc>
                <a:spcPct val="100000"/>
              </a:lnSpc>
              <a:spcBef>
                <a:spcPts val="0"/>
              </a:spcBef>
              <a:spcAft>
                <a:spcPts val="0"/>
              </a:spcAft>
              <a:buSzPts val="1500"/>
              <a:buFont typeface="Montserrat"/>
              <a:buNone/>
              <a:defRPr sz="1500">
                <a:latin typeface="Montserrat"/>
                <a:ea typeface="Montserrat"/>
                <a:cs typeface="Montserrat"/>
                <a:sym typeface="Montserrat"/>
              </a:defRPr>
            </a:lvl2pPr>
            <a:lvl3pPr lvl="2" rtl="0" algn="ctr">
              <a:lnSpc>
                <a:spcPct val="100000"/>
              </a:lnSpc>
              <a:spcBef>
                <a:spcPts val="1600"/>
              </a:spcBef>
              <a:spcAft>
                <a:spcPts val="0"/>
              </a:spcAft>
              <a:buSzPts val="1500"/>
              <a:buFont typeface="Montserrat"/>
              <a:buNone/>
              <a:defRPr sz="1500">
                <a:latin typeface="Montserrat"/>
                <a:ea typeface="Montserrat"/>
                <a:cs typeface="Montserrat"/>
                <a:sym typeface="Montserrat"/>
              </a:defRPr>
            </a:lvl3pPr>
            <a:lvl4pPr lvl="3" rtl="0" algn="ctr">
              <a:lnSpc>
                <a:spcPct val="100000"/>
              </a:lnSpc>
              <a:spcBef>
                <a:spcPts val="1600"/>
              </a:spcBef>
              <a:spcAft>
                <a:spcPts val="0"/>
              </a:spcAft>
              <a:buSzPts val="1500"/>
              <a:buFont typeface="Montserrat"/>
              <a:buNone/>
              <a:defRPr sz="1500">
                <a:latin typeface="Montserrat"/>
                <a:ea typeface="Montserrat"/>
                <a:cs typeface="Montserrat"/>
                <a:sym typeface="Montserrat"/>
              </a:defRPr>
            </a:lvl4pPr>
            <a:lvl5pPr lvl="4" rtl="0" algn="ctr">
              <a:lnSpc>
                <a:spcPct val="100000"/>
              </a:lnSpc>
              <a:spcBef>
                <a:spcPts val="1600"/>
              </a:spcBef>
              <a:spcAft>
                <a:spcPts val="0"/>
              </a:spcAft>
              <a:buSzPts val="1500"/>
              <a:buFont typeface="Montserrat"/>
              <a:buNone/>
              <a:defRPr sz="1500">
                <a:latin typeface="Montserrat"/>
                <a:ea typeface="Montserrat"/>
                <a:cs typeface="Montserrat"/>
                <a:sym typeface="Montserrat"/>
              </a:defRPr>
            </a:lvl5pPr>
            <a:lvl6pPr lvl="5" rtl="0" algn="ctr">
              <a:lnSpc>
                <a:spcPct val="100000"/>
              </a:lnSpc>
              <a:spcBef>
                <a:spcPts val="1600"/>
              </a:spcBef>
              <a:spcAft>
                <a:spcPts val="0"/>
              </a:spcAft>
              <a:buSzPts val="1500"/>
              <a:buFont typeface="Montserrat"/>
              <a:buNone/>
              <a:defRPr sz="1500">
                <a:latin typeface="Montserrat"/>
                <a:ea typeface="Montserrat"/>
                <a:cs typeface="Montserrat"/>
                <a:sym typeface="Montserrat"/>
              </a:defRPr>
            </a:lvl6pPr>
            <a:lvl7pPr lvl="6" rtl="0" algn="ctr">
              <a:lnSpc>
                <a:spcPct val="100000"/>
              </a:lnSpc>
              <a:spcBef>
                <a:spcPts val="1600"/>
              </a:spcBef>
              <a:spcAft>
                <a:spcPts val="0"/>
              </a:spcAft>
              <a:buSzPts val="1500"/>
              <a:buFont typeface="Montserrat"/>
              <a:buNone/>
              <a:defRPr sz="1500">
                <a:latin typeface="Montserrat"/>
                <a:ea typeface="Montserrat"/>
                <a:cs typeface="Montserrat"/>
                <a:sym typeface="Montserrat"/>
              </a:defRPr>
            </a:lvl7pPr>
            <a:lvl8pPr lvl="7" rtl="0" algn="ctr">
              <a:lnSpc>
                <a:spcPct val="100000"/>
              </a:lnSpc>
              <a:spcBef>
                <a:spcPts val="1600"/>
              </a:spcBef>
              <a:spcAft>
                <a:spcPts val="0"/>
              </a:spcAft>
              <a:buSzPts val="1500"/>
              <a:buFont typeface="Montserrat"/>
              <a:buNone/>
              <a:defRPr sz="1500">
                <a:latin typeface="Montserrat"/>
                <a:ea typeface="Montserrat"/>
                <a:cs typeface="Montserrat"/>
                <a:sym typeface="Montserrat"/>
              </a:defRPr>
            </a:lvl8pPr>
            <a:lvl9pPr lvl="8" rtl="0" algn="ctr">
              <a:lnSpc>
                <a:spcPct val="100000"/>
              </a:lnSpc>
              <a:spcBef>
                <a:spcPts val="1600"/>
              </a:spcBef>
              <a:spcAft>
                <a:spcPts val="1600"/>
              </a:spcAft>
              <a:buSzPts val="1500"/>
              <a:buFont typeface="Montserrat"/>
              <a:buNone/>
              <a:defRPr sz="1500">
                <a:latin typeface="Montserrat"/>
                <a:ea typeface="Montserrat"/>
                <a:cs typeface="Montserrat"/>
                <a:sym typeface="Montserrat"/>
              </a:defRPr>
            </a:lvl9pPr>
          </a:lstStyle>
          <a:p/>
        </p:txBody>
      </p:sp>
      <p:sp>
        <p:nvSpPr>
          <p:cNvPr id="159" name="Google Shape;159;p21"/>
          <p:cNvSpPr txBox="1"/>
          <p:nvPr>
            <p:ph hasCustomPrompt="1" idx="4" type="title"/>
          </p:nvPr>
        </p:nvSpPr>
        <p:spPr>
          <a:xfrm>
            <a:off x="6246356" y="1948474"/>
            <a:ext cx="1772700" cy="7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0" name="Google Shape;160;p21"/>
          <p:cNvSpPr txBox="1"/>
          <p:nvPr>
            <p:ph idx="5" type="subTitle"/>
          </p:nvPr>
        </p:nvSpPr>
        <p:spPr>
          <a:xfrm>
            <a:off x="5861756" y="3859553"/>
            <a:ext cx="2541900" cy="78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61" name="Google Shape;161;p21"/>
          <p:cNvSpPr txBox="1"/>
          <p:nvPr>
            <p:ph idx="6" type="title"/>
          </p:nvPr>
        </p:nvSpPr>
        <p:spPr>
          <a:xfrm>
            <a:off x="923644" y="340414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2" name="Google Shape;162;p21"/>
          <p:cNvSpPr txBox="1"/>
          <p:nvPr>
            <p:ph idx="7" type="title"/>
          </p:nvPr>
        </p:nvSpPr>
        <p:spPr>
          <a:xfrm>
            <a:off x="3484350" y="340414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3" name="Google Shape;163;p21"/>
          <p:cNvSpPr txBox="1"/>
          <p:nvPr>
            <p:ph idx="8" type="title"/>
          </p:nvPr>
        </p:nvSpPr>
        <p:spPr>
          <a:xfrm>
            <a:off x="6045056" y="340414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4" name="Google Shape;164;p21"/>
          <p:cNvSpPr/>
          <p:nvPr/>
        </p:nvSpPr>
        <p:spPr>
          <a:xfrm>
            <a:off x="-3776555" y="-238495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7384595" y="443475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idx="9"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dk2"/>
        </a:solidFill>
      </p:bgPr>
    </p:bg>
    <p:spTree>
      <p:nvGrpSpPr>
        <p:cNvPr id="167" name="Shape 167"/>
        <p:cNvGrpSpPr/>
        <p:nvPr/>
      </p:nvGrpSpPr>
      <p:grpSpPr>
        <a:xfrm>
          <a:off x="0" y="0"/>
          <a:ext cx="0" cy="0"/>
          <a:chOff x="0" y="0"/>
          <a:chExt cx="0" cy="0"/>
        </a:xfrm>
      </p:grpSpPr>
      <p:sp>
        <p:nvSpPr>
          <p:cNvPr id="168" name="Google Shape;168;p22"/>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169" name="Google Shape;169;p22"/>
          <p:cNvSpPr/>
          <p:nvPr/>
        </p:nvSpPr>
        <p:spPr>
          <a:xfrm flipH="1">
            <a:off x="-2631905" y="408030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flipH="1">
            <a:off x="-3771630" y="-19961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flipH="1">
            <a:off x="8260970" y="-25334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72" name="Shape 172"/>
        <p:cNvGrpSpPr/>
        <p:nvPr/>
      </p:nvGrpSpPr>
      <p:grpSpPr>
        <a:xfrm>
          <a:off x="0" y="0"/>
          <a:ext cx="0" cy="0"/>
          <a:chOff x="0" y="0"/>
          <a:chExt cx="0" cy="0"/>
        </a:xfrm>
      </p:grpSpPr>
      <p:sp>
        <p:nvSpPr>
          <p:cNvPr id="173" name="Google Shape;173;p23"/>
          <p:cNvSpPr txBox="1"/>
          <p:nvPr>
            <p:ph idx="1" type="body"/>
          </p:nvPr>
        </p:nvSpPr>
        <p:spPr>
          <a:xfrm>
            <a:off x="720000" y="1063350"/>
            <a:ext cx="5674500" cy="355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Char char="●"/>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
        <p:nvSpPr>
          <p:cNvPr id="174" name="Google Shape;174;p23"/>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175" name="Google Shape;175;p23"/>
          <p:cNvSpPr/>
          <p:nvPr/>
        </p:nvSpPr>
        <p:spPr>
          <a:xfrm>
            <a:off x="-1183100" y="4235125"/>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1985225" y="2873400"/>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177" name="Shape 177"/>
        <p:cNvGrpSpPr/>
        <p:nvPr/>
      </p:nvGrpSpPr>
      <p:grpSpPr>
        <a:xfrm>
          <a:off x="0" y="0"/>
          <a:ext cx="0" cy="0"/>
          <a:chOff x="0" y="0"/>
          <a:chExt cx="0" cy="0"/>
        </a:xfrm>
      </p:grpSpPr>
      <p:sp>
        <p:nvSpPr>
          <p:cNvPr id="178" name="Google Shape;178;p24"/>
          <p:cNvSpPr txBox="1"/>
          <p:nvPr>
            <p:ph type="title"/>
          </p:nvPr>
        </p:nvSpPr>
        <p:spPr>
          <a:xfrm>
            <a:off x="994425" y="375271"/>
            <a:ext cx="4294800" cy="123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24"/>
          <p:cNvSpPr txBox="1"/>
          <p:nvPr>
            <p:ph idx="1" type="subTitle"/>
          </p:nvPr>
        </p:nvSpPr>
        <p:spPr>
          <a:xfrm>
            <a:off x="1424475" y="1532938"/>
            <a:ext cx="3434700" cy="139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 name="Google Shape;180;p24"/>
          <p:cNvSpPr txBox="1"/>
          <p:nvPr/>
        </p:nvSpPr>
        <p:spPr>
          <a:xfrm>
            <a:off x="707475" y="3639475"/>
            <a:ext cx="4868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t/>
            </a:r>
            <a:endParaRPr sz="1200">
              <a:solidFill>
                <a:schemeClr val="dk1"/>
              </a:solidFill>
              <a:latin typeface="Poppins Medium"/>
              <a:ea typeface="Poppins Medium"/>
              <a:cs typeface="Poppins Medium"/>
              <a:sym typeface="Poppins Medium"/>
            </a:endParaRPr>
          </a:p>
          <a:p>
            <a:pPr indent="0" lvl="0" marL="0" rtl="0" algn="ctr">
              <a:lnSpc>
                <a:spcPct val="100000"/>
              </a:lnSpc>
              <a:spcBef>
                <a:spcPts val="300"/>
              </a:spcBef>
              <a:spcAft>
                <a:spcPts val="0"/>
              </a:spcAft>
              <a:buNone/>
            </a:pPr>
            <a:r>
              <a:t/>
            </a:r>
            <a:endParaRPr sz="1200">
              <a:solidFill>
                <a:schemeClr val="dk1"/>
              </a:solidFill>
              <a:latin typeface="Poppins Medium"/>
              <a:ea typeface="Poppins Medium"/>
              <a:cs typeface="Poppins Medium"/>
              <a:sym typeface="Poppins Medium"/>
            </a:endParaRPr>
          </a:p>
          <a:p>
            <a:pPr indent="0" lvl="0" marL="0" rtl="0" algn="ctr">
              <a:lnSpc>
                <a:spcPct val="100000"/>
              </a:lnSpc>
              <a:spcBef>
                <a:spcPts val="300"/>
              </a:spcBef>
              <a:spcAft>
                <a:spcPts val="0"/>
              </a:spcAft>
              <a:buNone/>
            </a:pPr>
            <a:r>
              <a:rPr lang="en" sz="1200">
                <a:solidFill>
                  <a:schemeClr val="dk1"/>
                </a:solidFill>
                <a:latin typeface="Poppins Medium"/>
                <a:ea typeface="Poppins Medium"/>
                <a:cs typeface="Poppins Medium"/>
                <a:sym typeface="Poppins Medium"/>
              </a:rPr>
              <a:t>CREDITS: This presentation template was created by Slidesgo, including icons by Flaticon and infographics &amp; images by Freepik</a:t>
            </a:r>
            <a:endParaRPr sz="1200">
              <a:solidFill>
                <a:schemeClr val="dk1"/>
              </a:solidFill>
              <a:latin typeface="Poppins Medium"/>
              <a:ea typeface="Poppins Medium"/>
              <a:cs typeface="Poppins Medium"/>
              <a:sym typeface="Poppins Medium"/>
            </a:endParaRPr>
          </a:p>
        </p:txBody>
      </p:sp>
      <p:sp>
        <p:nvSpPr>
          <p:cNvPr id="181" name="Google Shape;181;p24"/>
          <p:cNvSpPr/>
          <p:nvPr/>
        </p:nvSpPr>
        <p:spPr>
          <a:xfrm>
            <a:off x="5289225" y="2506625"/>
            <a:ext cx="6281700" cy="62817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3161925" y="-284535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83" name="Shape 183"/>
        <p:cNvGrpSpPr/>
        <p:nvPr/>
      </p:nvGrpSpPr>
      <p:grpSpPr>
        <a:xfrm>
          <a:off x="0" y="0"/>
          <a:ext cx="0" cy="0"/>
          <a:chOff x="0" y="0"/>
          <a:chExt cx="0" cy="0"/>
        </a:xfrm>
      </p:grpSpPr>
      <p:sp>
        <p:nvSpPr>
          <p:cNvPr id="184" name="Google Shape;184;p25"/>
          <p:cNvSpPr/>
          <p:nvPr/>
        </p:nvSpPr>
        <p:spPr>
          <a:xfrm>
            <a:off x="-635625" y="1163050"/>
            <a:ext cx="10186800" cy="28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1062805" y="-26106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5895475" y="247460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469100" y="-17684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88" name="Shape 188"/>
        <p:cNvGrpSpPr/>
        <p:nvPr/>
      </p:nvGrpSpPr>
      <p:grpSpPr>
        <a:xfrm>
          <a:off x="0" y="0"/>
          <a:ext cx="0" cy="0"/>
          <a:chOff x="0" y="0"/>
          <a:chExt cx="0" cy="0"/>
        </a:xfrm>
      </p:grpSpPr>
      <p:sp>
        <p:nvSpPr>
          <p:cNvPr id="189" name="Google Shape;189;p26"/>
          <p:cNvSpPr/>
          <p:nvPr/>
        </p:nvSpPr>
        <p:spPr>
          <a:xfrm>
            <a:off x="-3768730" y="-154047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8003350" y="-30217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3841295" y="363465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23" name="Google Shape;23;p4"/>
          <p:cNvSpPr txBox="1"/>
          <p:nvPr>
            <p:ph idx="1" type="body"/>
          </p:nvPr>
        </p:nvSpPr>
        <p:spPr>
          <a:xfrm>
            <a:off x="720000" y="1063350"/>
            <a:ext cx="7704000" cy="3550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Font typeface="Montserrat"/>
              <a:buAutoNum type="arabicPeriod"/>
              <a:defRPr sz="1200">
                <a:solidFill>
                  <a:srgbClr val="434343"/>
                </a:solidFill>
              </a:defRPr>
            </a:lvl1pPr>
            <a:lvl2pPr indent="-317500" lvl="1" marL="914400" rtl="0">
              <a:lnSpc>
                <a:spcPct val="115000"/>
              </a:lnSpc>
              <a:spcBef>
                <a:spcPts val="1600"/>
              </a:spcBef>
              <a:spcAft>
                <a:spcPts val="0"/>
              </a:spcAft>
              <a:buClr>
                <a:srgbClr val="434343"/>
              </a:buClr>
              <a:buSzPts val="1400"/>
              <a:buFont typeface="Montserrat Light"/>
              <a:buAutoNum type="alphaLcPeriod"/>
              <a:defRPr>
                <a:solidFill>
                  <a:srgbClr val="434343"/>
                </a:solidFill>
                <a:latin typeface="Montserrat"/>
                <a:ea typeface="Montserrat"/>
                <a:cs typeface="Montserrat"/>
                <a:sym typeface="Montserrat"/>
              </a:defRPr>
            </a:lvl2pPr>
            <a:lvl3pPr indent="-317500" lvl="2" marL="1371600" rtl="0">
              <a:lnSpc>
                <a:spcPct val="115000"/>
              </a:lnSpc>
              <a:spcBef>
                <a:spcPts val="1600"/>
              </a:spcBef>
              <a:spcAft>
                <a:spcPts val="0"/>
              </a:spcAft>
              <a:buClr>
                <a:srgbClr val="434343"/>
              </a:buClr>
              <a:buSzPts val="1400"/>
              <a:buFont typeface="Montserrat Light"/>
              <a:buAutoNum type="romanLcPeriod"/>
              <a:defRPr>
                <a:solidFill>
                  <a:srgbClr val="434343"/>
                </a:solidFill>
                <a:latin typeface="Montserrat"/>
                <a:ea typeface="Montserrat"/>
                <a:cs typeface="Montserrat"/>
                <a:sym typeface="Montserrat"/>
              </a:defRPr>
            </a:lvl3pPr>
            <a:lvl4pPr indent="-317500" lvl="3" marL="1828800" rtl="0">
              <a:lnSpc>
                <a:spcPct val="115000"/>
              </a:lnSpc>
              <a:spcBef>
                <a:spcPts val="1600"/>
              </a:spcBef>
              <a:spcAft>
                <a:spcPts val="0"/>
              </a:spcAft>
              <a:buClr>
                <a:srgbClr val="434343"/>
              </a:buClr>
              <a:buSzPts val="1400"/>
              <a:buFont typeface="Montserrat Light"/>
              <a:buAutoNum type="arabicPeriod"/>
              <a:defRPr>
                <a:solidFill>
                  <a:srgbClr val="434343"/>
                </a:solidFill>
                <a:latin typeface="Montserrat"/>
                <a:ea typeface="Montserrat"/>
                <a:cs typeface="Montserrat"/>
                <a:sym typeface="Montserrat"/>
              </a:defRPr>
            </a:lvl4pPr>
            <a:lvl5pPr indent="-317500" lvl="4" marL="2286000" rtl="0">
              <a:lnSpc>
                <a:spcPct val="115000"/>
              </a:lnSpc>
              <a:spcBef>
                <a:spcPts val="1600"/>
              </a:spcBef>
              <a:spcAft>
                <a:spcPts val="0"/>
              </a:spcAft>
              <a:buClr>
                <a:srgbClr val="434343"/>
              </a:buClr>
              <a:buSzPts val="1400"/>
              <a:buFont typeface="Montserrat Light"/>
              <a:buAutoNum type="alphaLcPeriod"/>
              <a:defRPr>
                <a:solidFill>
                  <a:srgbClr val="434343"/>
                </a:solidFill>
                <a:latin typeface="Montserrat"/>
                <a:ea typeface="Montserrat"/>
                <a:cs typeface="Montserrat"/>
                <a:sym typeface="Montserrat"/>
              </a:defRPr>
            </a:lvl5pPr>
            <a:lvl6pPr indent="-317500" lvl="5" marL="2743200" rtl="0">
              <a:lnSpc>
                <a:spcPct val="115000"/>
              </a:lnSpc>
              <a:spcBef>
                <a:spcPts val="1600"/>
              </a:spcBef>
              <a:spcAft>
                <a:spcPts val="0"/>
              </a:spcAft>
              <a:buClr>
                <a:srgbClr val="434343"/>
              </a:buClr>
              <a:buSzPts val="1400"/>
              <a:buFont typeface="Montserrat Light"/>
              <a:buAutoNum type="romanLcPeriod"/>
              <a:defRPr>
                <a:solidFill>
                  <a:srgbClr val="434343"/>
                </a:solidFill>
                <a:latin typeface="Montserrat"/>
                <a:ea typeface="Montserrat"/>
                <a:cs typeface="Montserrat"/>
                <a:sym typeface="Montserrat"/>
              </a:defRPr>
            </a:lvl6pPr>
            <a:lvl7pPr indent="-317500" lvl="6" marL="3200400" rtl="0">
              <a:lnSpc>
                <a:spcPct val="115000"/>
              </a:lnSpc>
              <a:spcBef>
                <a:spcPts val="1600"/>
              </a:spcBef>
              <a:spcAft>
                <a:spcPts val="0"/>
              </a:spcAft>
              <a:buClr>
                <a:srgbClr val="434343"/>
              </a:buClr>
              <a:buSzPts val="1400"/>
              <a:buFont typeface="Montserrat Light"/>
              <a:buAutoNum type="arabicPeriod"/>
              <a:defRPr>
                <a:solidFill>
                  <a:srgbClr val="434343"/>
                </a:solidFill>
                <a:latin typeface="Montserrat"/>
                <a:ea typeface="Montserrat"/>
                <a:cs typeface="Montserrat"/>
                <a:sym typeface="Montserrat"/>
              </a:defRPr>
            </a:lvl7pPr>
            <a:lvl8pPr indent="-317500" lvl="7" marL="3657600" rtl="0">
              <a:lnSpc>
                <a:spcPct val="115000"/>
              </a:lnSpc>
              <a:spcBef>
                <a:spcPts val="1600"/>
              </a:spcBef>
              <a:spcAft>
                <a:spcPts val="0"/>
              </a:spcAft>
              <a:buClr>
                <a:srgbClr val="434343"/>
              </a:buClr>
              <a:buSzPts val="1400"/>
              <a:buFont typeface="Montserrat Light"/>
              <a:buAutoNum type="alphaLcPeriod"/>
              <a:defRPr>
                <a:solidFill>
                  <a:srgbClr val="434343"/>
                </a:solidFill>
                <a:latin typeface="Montserrat"/>
                <a:ea typeface="Montserrat"/>
                <a:cs typeface="Montserrat"/>
                <a:sym typeface="Montserrat"/>
              </a:defRPr>
            </a:lvl8pPr>
            <a:lvl9pPr indent="-317500" lvl="8" marL="4114800" rtl="0">
              <a:lnSpc>
                <a:spcPct val="115000"/>
              </a:lnSpc>
              <a:spcBef>
                <a:spcPts val="1600"/>
              </a:spcBef>
              <a:spcAft>
                <a:spcPts val="1600"/>
              </a:spcAft>
              <a:buClr>
                <a:srgbClr val="434343"/>
              </a:buClr>
              <a:buSzPts val="1400"/>
              <a:buFont typeface="Montserrat Light"/>
              <a:buAutoNum type="romanLcPeriod"/>
              <a:defRPr>
                <a:solidFill>
                  <a:srgbClr val="434343"/>
                </a:solidFill>
                <a:latin typeface="Montserrat"/>
                <a:ea typeface="Montserrat"/>
                <a:cs typeface="Montserrat"/>
                <a:sym typeface="Montserrat"/>
              </a:defRPr>
            </a:lvl9pPr>
          </a:lstStyle>
          <a:p/>
        </p:txBody>
      </p:sp>
      <p:sp>
        <p:nvSpPr>
          <p:cNvPr id="24" name="Google Shape;24;p4"/>
          <p:cNvSpPr/>
          <p:nvPr/>
        </p:nvSpPr>
        <p:spPr>
          <a:xfrm>
            <a:off x="-1985225" y="2873400"/>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183100" y="4235125"/>
            <a:ext cx="2270100" cy="22701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1358025" y="2340797"/>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2" type="title"/>
          </p:nvPr>
        </p:nvSpPr>
        <p:spPr>
          <a:xfrm>
            <a:off x="5043375" y="2340800"/>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5"/>
          <p:cNvSpPr txBox="1"/>
          <p:nvPr>
            <p:ph idx="1" type="subTitle"/>
          </p:nvPr>
        </p:nvSpPr>
        <p:spPr>
          <a:xfrm>
            <a:off x="4899525" y="2904625"/>
            <a:ext cx="3030300" cy="10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30" name="Google Shape;30;p5"/>
          <p:cNvSpPr txBox="1"/>
          <p:nvPr>
            <p:ph idx="3" type="subTitle"/>
          </p:nvPr>
        </p:nvSpPr>
        <p:spPr>
          <a:xfrm>
            <a:off x="1214175" y="2904625"/>
            <a:ext cx="3030300" cy="10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4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4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4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4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4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4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31" name="Google Shape;31;p5"/>
          <p:cNvSpPr txBox="1"/>
          <p:nvPr>
            <p:ph idx="4"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32" name="Google Shape;32;p5"/>
          <p:cNvSpPr/>
          <p:nvPr/>
        </p:nvSpPr>
        <p:spPr>
          <a:xfrm>
            <a:off x="-1589445" y="433685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3469100" y="-17684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8240355" y="22449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37" name="Google Shape;37;p6"/>
          <p:cNvSpPr/>
          <p:nvPr/>
        </p:nvSpPr>
        <p:spPr>
          <a:xfrm>
            <a:off x="-3111505" y="-2947950"/>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7299320" y="360322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077095" y="-983175"/>
            <a:ext cx="4586400" cy="4586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720000" y="1128375"/>
            <a:ext cx="2129100" cy="1227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7"/>
          <p:cNvSpPr txBox="1"/>
          <p:nvPr>
            <p:ph idx="1" type="subTitle"/>
          </p:nvPr>
        </p:nvSpPr>
        <p:spPr>
          <a:xfrm>
            <a:off x="720000" y="2355650"/>
            <a:ext cx="3852000" cy="13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 name="Google Shape;43;p7"/>
          <p:cNvSpPr/>
          <p:nvPr/>
        </p:nvSpPr>
        <p:spPr>
          <a:xfrm flipH="1">
            <a:off x="4694398" y="-874752"/>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flipH="1">
            <a:off x="-1939968" y="-1175977"/>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flipH="1">
            <a:off x="6380000" y="2445841"/>
            <a:ext cx="3230400" cy="32304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a:off x="3838970" y="347955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635625" y="1163050"/>
            <a:ext cx="10186800" cy="281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1189650" y="1242600"/>
            <a:ext cx="6764700" cy="2658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8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 name="Google Shape;50;p8"/>
          <p:cNvSpPr/>
          <p:nvPr/>
        </p:nvSpPr>
        <p:spPr>
          <a:xfrm>
            <a:off x="-3597280" y="-39747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7584250" y="-20692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4850200" y="1094863"/>
            <a:ext cx="3118800" cy="1840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6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9"/>
          <p:cNvSpPr txBox="1"/>
          <p:nvPr>
            <p:ph idx="1" type="subTitle"/>
          </p:nvPr>
        </p:nvSpPr>
        <p:spPr>
          <a:xfrm>
            <a:off x="4850200" y="2896925"/>
            <a:ext cx="3348900" cy="115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 name="Google Shape;55;p9"/>
          <p:cNvSpPr/>
          <p:nvPr/>
        </p:nvSpPr>
        <p:spPr>
          <a:xfrm>
            <a:off x="-429125" y="-157325"/>
            <a:ext cx="3118800" cy="5504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2059325" y="1871475"/>
            <a:ext cx="2270100" cy="22701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758225" y="4278925"/>
            <a:ext cx="2270100" cy="22701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7412950" y="-2481075"/>
            <a:ext cx="4596000" cy="45960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type="title"/>
          </p:nvPr>
        </p:nvSpPr>
        <p:spPr>
          <a:xfrm>
            <a:off x="4572000" y="742050"/>
            <a:ext cx="3855900" cy="3006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1" name="Google Shape;61;p10"/>
          <p:cNvSpPr/>
          <p:nvPr/>
        </p:nvSpPr>
        <p:spPr>
          <a:xfrm>
            <a:off x="4572000" y="-266700"/>
            <a:ext cx="4750800" cy="57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a:off x="-3768730" y="-154047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8003350" y="-3021725"/>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a:off x="3841295" y="3634650"/>
            <a:ext cx="4586400" cy="4586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2pPr>
            <a:lvl3pPr lvl="2"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3pPr>
            <a:lvl4pPr lvl="3"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4pPr>
            <a:lvl5pPr lvl="4"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5pPr>
            <a:lvl6pPr lvl="5"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6pPr>
            <a:lvl7pPr lvl="6"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7pPr>
            <a:lvl8pPr lvl="7"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8pPr>
            <a:lvl9pPr lvl="8"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Poppins Medium"/>
              <a:buChar char="●"/>
              <a:defRPr sz="1800">
                <a:solidFill>
                  <a:schemeClr val="dk1"/>
                </a:solidFill>
                <a:latin typeface="Poppins Medium"/>
                <a:ea typeface="Poppins Medium"/>
                <a:cs typeface="Poppins Medium"/>
                <a:sym typeface="Poppins Medium"/>
              </a:defRPr>
            </a:lvl1pPr>
            <a:lvl2pPr indent="-317500" lvl="1" marL="9144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2pPr>
            <a:lvl3pPr indent="-317500" lvl="2" marL="13716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3pPr>
            <a:lvl4pPr indent="-317500" lvl="3" marL="18288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4pPr>
            <a:lvl5pPr indent="-317500" lvl="4" marL="22860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5pPr>
            <a:lvl6pPr indent="-317500" lvl="5" marL="27432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6pPr>
            <a:lvl7pPr indent="-317500" lvl="6" marL="32004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7pPr>
            <a:lvl8pPr indent="-317500" lvl="7" marL="3657600">
              <a:lnSpc>
                <a:spcPct val="115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8pPr>
            <a:lvl9pPr indent="-317500" lvl="8" marL="4114800">
              <a:lnSpc>
                <a:spcPct val="115000"/>
              </a:lnSpc>
              <a:spcBef>
                <a:spcPts val="1600"/>
              </a:spcBef>
              <a:spcAft>
                <a:spcPts val="1600"/>
              </a:spcAft>
              <a:buClr>
                <a:schemeClr val="dk1"/>
              </a:buClr>
              <a:buSzPts val="1400"/>
              <a:buFont typeface="Poppins Medium"/>
              <a:buChar char="■"/>
              <a:defRPr>
                <a:solidFill>
                  <a:schemeClr val="dk1"/>
                </a:solidFill>
                <a:latin typeface="Poppins Medium"/>
                <a:ea typeface="Poppins Medium"/>
                <a:cs typeface="Poppins Medium"/>
                <a:sym typeface="Poppi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ctrTitle"/>
          </p:nvPr>
        </p:nvSpPr>
        <p:spPr>
          <a:xfrm>
            <a:off x="539125" y="2458525"/>
            <a:ext cx="40050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ECLAB</a:t>
            </a:r>
            <a:r>
              <a:rPr lang="en"/>
              <a:t>YAA</a:t>
            </a:r>
            <a:endParaRPr/>
          </a:p>
        </p:txBody>
      </p:sp>
      <p:sp>
        <p:nvSpPr>
          <p:cNvPr id="197" name="Google Shape;197;p27"/>
          <p:cNvSpPr txBox="1"/>
          <p:nvPr>
            <p:ph idx="1" type="subTitle"/>
          </p:nvPr>
        </p:nvSpPr>
        <p:spPr>
          <a:xfrm>
            <a:off x="5864075" y="1027300"/>
            <a:ext cx="2563800" cy="17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2200">
                <a:latin typeface="Poppins"/>
                <a:ea typeface="Poppins"/>
                <a:cs typeface="Poppins"/>
                <a:sym typeface="Poppins"/>
              </a:rPr>
              <a:t>E</a:t>
            </a:r>
            <a:r>
              <a:rPr i="1" lang="en" sz="2200">
                <a:latin typeface="Poppins"/>
                <a:ea typeface="Poppins"/>
                <a:cs typeface="Poppins"/>
                <a:sym typeface="Poppins"/>
              </a:rPr>
              <a:t>le</a:t>
            </a:r>
            <a:r>
              <a:rPr b="1" i="1" lang="en" sz="2200">
                <a:latin typeface="Poppins"/>
                <a:ea typeface="Poppins"/>
                <a:cs typeface="Poppins"/>
                <a:sym typeface="Poppins"/>
              </a:rPr>
              <a:t>C</a:t>
            </a:r>
            <a:r>
              <a:rPr i="1" lang="en" sz="2200">
                <a:latin typeface="Poppins"/>
                <a:ea typeface="Poppins"/>
                <a:cs typeface="Poppins"/>
                <a:sym typeface="Poppins"/>
              </a:rPr>
              <a:t>tronics </a:t>
            </a:r>
            <a:r>
              <a:rPr b="1" i="1" lang="en" sz="2200">
                <a:latin typeface="Poppins"/>
                <a:ea typeface="Poppins"/>
                <a:cs typeface="Poppins"/>
                <a:sym typeface="Poppins"/>
              </a:rPr>
              <a:t>LAB</a:t>
            </a:r>
            <a:r>
              <a:rPr i="1" lang="en" sz="2200">
                <a:latin typeface="Poppins"/>
                <a:ea typeface="Poppins"/>
                <a:cs typeface="Poppins"/>
                <a:sym typeface="Poppins"/>
              </a:rPr>
              <a:t>oratory for </a:t>
            </a:r>
            <a:endParaRPr i="1" sz="2200">
              <a:latin typeface="Poppins"/>
              <a:ea typeface="Poppins"/>
              <a:cs typeface="Poppins"/>
              <a:sym typeface="Poppins"/>
            </a:endParaRPr>
          </a:p>
          <a:p>
            <a:pPr indent="0" lvl="0" marL="0" rtl="0" algn="ctr">
              <a:spcBef>
                <a:spcPts val="0"/>
              </a:spcBef>
              <a:spcAft>
                <a:spcPts val="0"/>
              </a:spcAft>
              <a:buNone/>
            </a:pPr>
            <a:r>
              <a:rPr b="1" i="1" lang="en" sz="2200">
                <a:latin typeface="Poppins"/>
                <a:ea typeface="Poppins"/>
                <a:cs typeface="Poppins"/>
                <a:sym typeface="Poppins"/>
              </a:rPr>
              <a:t>Y</a:t>
            </a:r>
            <a:r>
              <a:rPr i="1" lang="en" sz="2200">
                <a:latin typeface="Poppins"/>
                <a:ea typeface="Poppins"/>
                <a:cs typeface="Poppins"/>
                <a:sym typeface="Poppins"/>
              </a:rPr>
              <a:t>ou </a:t>
            </a:r>
            <a:endParaRPr i="1" sz="2200">
              <a:latin typeface="Poppins"/>
              <a:ea typeface="Poppins"/>
              <a:cs typeface="Poppins"/>
              <a:sym typeface="Poppins"/>
            </a:endParaRPr>
          </a:p>
          <a:p>
            <a:pPr indent="0" lvl="0" marL="0" rtl="0" algn="ctr">
              <a:spcBef>
                <a:spcPts val="0"/>
              </a:spcBef>
              <a:spcAft>
                <a:spcPts val="0"/>
              </a:spcAft>
              <a:buNone/>
            </a:pPr>
            <a:r>
              <a:rPr b="1" i="1" lang="en" sz="2200">
                <a:latin typeface="Poppins"/>
                <a:ea typeface="Poppins"/>
                <a:cs typeface="Poppins"/>
                <a:sym typeface="Poppins"/>
              </a:rPr>
              <a:t>A</a:t>
            </a:r>
            <a:r>
              <a:rPr i="1" lang="en" sz="2200">
                <a:latin typeface="Poppins"/>
                <a:ea typeface="Poppins"/>
                <a:cs typeface="Poppins"/>
                <a:sym typeface="Poppins"/>
              </a:rPr>
              <a:t>nytime </a:t>
            </a:r>
            <a:r>
              <a:rPr b="1" i="1" lang="en" sz="2200">
                <a:latin typeface="Poppins"/>
                <a:ea typeface="Poppins"/>
                <a:cs typeface="Poppins"/>
                <a:sym typeface="Poppins"/>
              </a:rPr>
              <a:t>A</a:t>
            </a:r>
            <a:r>
              <a:rPr i="1" lang="en" sz="2200">
                <a:latin typeface="Poppins"/>
                <a:ea typeface="Poppins"/>
                <a:cs typeface="Poppins"/>
                <a:sym typeface="Poppins"/>
              </a:rPr>
              <a:t>nywhere</a:t>
            </a:r>
            <a:endParaRPr i="1" sz="2200">
              <a:latin typeface="Poppins Medium"/>
              <a:ea typeface="Poppins Medium"/>
              <a:cs typeface="Poppins Medium"/>
              <a:sym typeface="Poppins Medium"/>
            </a:endParaRPr>
          </a:p>
        </p:txBody>
      </p:sp>
      <p:cxnSp>
        <p:nvCxnSpPr>
          <p:cNvPr id="198" name="Google Shape;198;p27"/>
          <p:cNvCxnSpPr>
            <a:endCxn id="197" idx="1"/>
          </p:cNvCxnSpPr>
          <p:nvPr/>
        </p:nvCxnSpPr>
        <p:spPr>
          <a:xfrm flipH="1" rot="10800000">
            <a:off x="4122875" y="1913650"/>
            <a:ext cx="1741200" cy="6900"/>
          </a:xfrm>
          <a:prstGeom prst="straightConnector1">
            <a:avLst/>
          </a:prstGeom>
          <a:noFill/>
          <a:ln cap="flat" cmpd="sng" w="28575">
            <a:solidFill>
              <a:schemeClr val="dk1"/>
            </a:solidFill>
            <a:prstDash val="solid"/>
            <a:round/>
            <a:headEnd len="med" w="med" type="none"/>
            <a:tailEnd len="med" w="med" type="none"/>
          </a:ln>
        </p:spPr>
      </p:cxnSp>
      <p:sp>
        <p:nvSpPr>
          <p:cNvPr id="199" name="Google Shape;199;p27"/>
          <p:cNvSpPr txBox="1"/>
          <p:nvPr>
            <p:ph idx="4294967295" type="subTitle"/>
          </p:nvPr>
        </p:nvSpPr>
        <p:spPr>
          <a:xfrm>
            <a:off x="4190075" y="3330500"/>
            <a:ext cx="4237800" cy="15660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600"/>
              <a:t>By</a:t>
            </a:r>
            <a:endParaRPr sz="1600"/>
          </a:p>
          <a:p>
            <a:pPr indent="0" lvl="0" marL="0" rtl="0" algn="r">
              <a:lnSpc>
                <a:spcPct val="115000"/>
              </a:lnSpc>
              <a:spcBef>
                <a:spcPts val="0"/>
              </a:spcBef>
              <a:spcAft>
                <a:spcPts val="0"/>
              </a:spcAft>
              <a:buNone/>
            </a:pPr>
            <a:r>
              <a:rPr lang="en" sz="1600"/>
              <a:t>Subhayan Nath , Alisha Parvez</a:t>
            </a:r>
            <a:endParaRPr sz="1600"/>
          </a:p>
          <a:p>
            <a:pPr indent="0" lvl="0" marL="0" rtl="0" algn="r">
              <a:lnSpc>
                <a:spcPct val="115000"/>
              </a:lnSpc>
              <a:spcBef>
                <a:spcPts val="0"/>
              </a:spcBef>
              <a:spcAft>
                <a:spcPts val="0"/>
              </a:spcAft>
              <a:buNone/>
            </a:pPr>
            <a:r>
              <a:t/>
            </a:r>
            <a:endParaRPr sz="1600"/>
          </a:p>
          <a:p>
            <a:pPr indent="0" lvl="0" marL="0" rtl="0" algn="r">
              <a:lnSpc>
                <a:spcPct val="115000"/>
              </a:lnSpc>
              <a:spcBef>
                <a:spcPts val="0"/>
              </a:spcBef>
              <a:spcAft>
                <a:spcPts val="0"/>
              </a:spcAft>
              <a:buNone/>
            </a:pPr>
            <a:r>
              <a:rPr lang="en" sz="1600"/>
              <a:t>Under guidance of </a:t>
            </a:r>
            <a:endParaRPr sz="1600"/>
          </a:p>
          <a:p>
            <a:pPr indent="0" lvl="0" marL="0" rtl="0" algn="r">
              <a:lnSpc>
                <a:spcPct val="115000"/>
              </a:lnSpc>
              <a:spcBef>
                <a:spcPts val="0"/>
              </a:spcBef>
              <a:spcAft>
                <a:spcPts val="0"/>
              </a:spcAft>
              <a:buNone/>
            </a:pPr>
            <a:r>
              <a:rPr lang="en" sz="1600"/>
              <a:t>Nagesh Patle &amp; Prof. Bibhudatta Sahoo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720000" y="1128375"/>
            <a:ext cx="2129100" cy="122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2D Layout of the Board</a:t>
            </a:r>
            <a:endParaRPr/>
          </a:p>
        </p:txBody>
      </p:sp>
      <p:sp>
        <p:nvSpPr>
          <p:cNvPr id="326" name="Google Shape;326;p36"/>
          <p:cNvSpPr txBox="1"/>
          <p:nvPr>
            <p:ph idx="1" type="subTitle"/>
          </p:nvPr>
        </p:nvSpPr>
        <p:spPr>
          <a:xfrm>
            <a:off x="720000" y="2355650"/>
            <a:ext cx="38520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Made using Altium</a:t>
            </a:r>
            <a:endParaRPr/>
          </a:p>
        </p:txBody>
      </p:sp>
      <p:pic>
        <p:nvPicPr>
          <p:cNvPr id="327" name="Google Shape;327;p36"/>
          <p:cNvPicPr preferRelativeResize="0"/>
          <p:nvPr/>
        </p:nvPicPr>
        <p:blipFill>
          <a:blip r:embed="rId3">
            <a:alphaModFix/>
          </a:blip>
          <a:stretch>
            <a:fillRect/>
          </a:stretch>
        </p:blipFill>
        <p:spPr>
          <a:xfrm>
            <a:off x="4484900" y="205375"/>
            <a:ext cx="2486409" cy="4732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title"/>
          </p:nvPr>
        </p:nvSpPr>
        <p:spPr>
          <a:xfrm>
            <a:off x="720000" y="1785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3D Layout of the PCB</a:t>
            </a:r>
            <a:endParaRPr/>
          </a:p>
        </p:txBody>
      </p:sp>
      <p:pic>
        <p:nvPicPr>
          <p:cNvPr id="333" name="Google Shape;333;p37"/>
          <p:cNvPicPr preferRelativeResize="0"/>
          <p:nvPr/>
        </p:nvPicPr>
        <p:blipFill>
          <a:blip r:embed="rId3">
            <a:alphaModFix/>
          </a:blip>
          <a:stretch>
            <a:fillRect/>
          </a:stretch>
        </p:blipFill>
        <p:spPr>
          <a:xfrm>
            <a:off x="6003424" y="1101225"/>
            <a:ext cx="1983667" cy="3729474"/>
          </a:xfrm>
          <a:prstGeom prst="rect">
            <a:avLst/>
          </a:prstGeom>
          <a:noFill/>
          <a:ln>
            <a:noFill/>
          </a:ln>
        </p:spPr>
      </p:pic>
      <p:pic>
        <p:nvPicPr>
          <p:cNvPr id="334" name="Google Shape;334;p37"/>
          <p:cNvPicPr preferRelativeResize="0"/>
          <p:nvPr/>
        </p:nvPicPr>
        <p:blipFill>
          <a:blip r:embed="rId4">
            <a:alphaModFix/>
          </a:blip>
          <a:stretch>
            <a:fillRect/>
          </a:stretch>
        </p:blipFill>
        <p:spPr>
          <a:xfrm>
            <a:off x="1320950" y="1101225"/>
            <a:ext cx="1996498" cy="372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4850200" y="1094863"/>
            <a:ext cx="3118800" cy="18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Final Board</a:t>
            </a:r>
            <a:endParaRPr/>
          </a:p>
        </p:txBody>
      </p:sp>
      <p:sp>
        <p:nvSpPr>
          <p:cNvPr id="340" name="Google Shape;340;p38"/>
          <p:cNvSpPr txBox="1"/>
          <p:nvPr>
            <p:ph idx="1" type="subTitle"/>
          </p:nvPr>
        </p:nvSpPr>
        <p:spPr>
          <a:xfrm>
            <a:off x="4850200" y="3430325"/>
            <a:ext cx="3348900" cy="11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ECLABYAA in action at the lab</a:t>
            </a:r>
            <a:endParaRPr/>
          </a:p>
        </p:txBody>
      </p:sp>
      <p:pic>
        <p:nvPicPr>
          <p:cNvPr id="341" name="Google Shape;341;p38"/>
          <p:cNvPicPr preferRelativeResize="0"/>
          <p:nvPr/>
        </p:nvPicPr>
        <p:blipFill>
          <a:blip r:embed="rId3">
            <a:alphaModFix/>
          </a:blip>
          <a:stretch>
            <a:fillRect/>
          </a:stretch>
        </p:blipFill>
        <p:spPr>
          <a:xfrm>
            <a:off x="435650" y="251938"/>
            <a:ext cx="3955001" cy="46396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1189650" y="1242600"/>
            <a:ext cx="6764700" cy="265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Outline of The GUI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720000" y="2547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Signal Generator</a:t>
            </a:r>
            <a:endParaRPr sz="3000"/>
          </a:p>
        </p:txBody>
      </p:sp>
      <p:pic>
        <p:nvPicPr>
          <p:cNvPr id="352" name="Google Shape;352;p40"/>
          <p:cNvPicPr preferRelativeResize="0"/>
          <p:nvPr/>
        </p:nvPicPr>
        <p:blipFill rotWithShape="1">
          <a:blip r:embed="rId3">
            <a:alphaModFix/>
          </a:blip>
          <a:srcRect b="5642" l="0" r="0" t="0"/>
          <a:stretch/>
        </p:blipFill>
        <p:spPr>
          <a:xfrm>
            <a:off x="956999" y="1061150"/>
            <a:ext cx="7230000" cy="3837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720000" y="2547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Voltmeter</a:t>
            </a:r>
            <a:endParaRPr sz="3000"/>
          </a:p>
        </p:txBody>
      </p:sp>
      <p:pic>
        <p:nvPicPr>
          <p:cNvPr id="358" name="Google Shape;358;p41"/>
          <p:cNvPicPr preferRelativeResize="0"/>
          <p:nvPr/>
        </p:nvPicPr>
        <p:blipFill rotWithShape="1">
          <a:blip r:embed="rId3">
            <a:alphaModFix/>
          </a:blip>
          <a:srcRect b="5731" l="0" r="0" t="0"/>
          <a:stretch/>
        </p:blipFill>
        <p:spPr>
          <a:xfrm>
            <a:off x="970675" y="1077200"/>
            <a:ext cx="7202650" cy="3819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720000" y="2547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Voltage Supply</a:t>
            </a:r>
            <a:endParaRPr/>
          </a:p>
        </p:txBody>
      </p:sp>
      <p:pic>
        <p:nvPicPr>
          <p:cNvPr id="364" name="Google Shape;364;p42"/>
          <p:cNvPicPr preferRelativeResize="0"/>
          <p:nvPr/>
        </p:nvPicPr>
        <p:blipFill rotWithShape="1">
          <a:blip r:embed="rId3">
            <a:alphaModFix/>
          </a:blip>
          <a:srcRect b="5882" l="0" r="0" t="0"/>
          <a:stretch/>
        </p:blipFill>
        <p:spPr>
          <a:xfrm>
            <a:off x="1178112" y="1173925"/>
            <a:ext cx="6787776" cy="3593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720000" y="115787"/>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Oscilloscope</a:t>
            </a:r>
            <a:endParaRPr sz="3000"/>
          </a:p>
        </p:txBody>
      </p:sp>
      <p:pic>
        <p:nvPicPr>
          <p:cNvPr id="370" name="Google Shape;370;p43"/>
          <p:cNvPicPr preferRelativeResize="0"/>
          <p:nvPr/>
        </p:nvPicPr>
        <p:blipFill rotWithShape="1">
          <a:blip r:embed="rId3">
            <a:alphaModFix/>
          </a:blip>
          <a:srcRect b="5240" l="0" r="0" t="0"/>
          <a:stretch/>
        </p:blipFill>
        <p:spPr>
          <a:xfrm>
            <a:off x="920300" y="1013950"/>
            <a:ext cx="7303402" cy="3892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idx="6" type="title"/>
          </p:nvPr>
        </p:nvSpPr>
        <p:spPr>
          <a:xfrm>
            <a:off x="436975" y="352750"/>
            <a:ext cx="827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Improvements in the next version</a:t>
            </a:r>
            <a:endParaRPr/>
          </a:p>
        </p:txBody>
      </p:sp>
      <p:sp>
        <p:nvSpPr>
          <p:cNvPr id="376" name="Google Shape;376;p44"/>
          <p:cNvSpPr txBox="1"/>
          <p:nvPr>
            <p:ph type="title"/>
          </p:nvPr>
        </p:nvSpPr>
        <p:spPr>
          <a:xfrm>
            <a:off x="653625" y="1920250"/>
            <a:ext cx="2554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DBCA"/>
                </a:solidFill>
              </a:rPr>
              <a:t>Low frequency limit improvement for Oscilloscope</a:t>
            </a:r>
            <a:endParaRPr sz="1800">
              <a:solidFill>
                <a:srgbClr val="4FDBCA"/>
              </a:solidFill>
            </a:endParaRPr>
          </a:p>
        </p:txBody>
      </p:sp>
      <p:sp>
        <p:nvSpPr>
          <p:cNvPr id="377" name="Google Shape;377;p44"/>
          <p:cNvSpPr txBox="1"/>
          <p:nvPr>
            <p:ph idx="1" type="subTitle"/>
          </p:nvPr>
        </p:nvSpPr>
        <p:spPr>
          <a:xfrm>
            <a:off x="261525" y="2600500"/>
            <a:ext cx="2946900" cy="86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t>Currently the in built ADC of arduino Nano is being used to serve the purpose of an Oscilloscope but it has a very low sampling speed for which signals more than 5 KHz cannot be detected and analyzed properly in the current version of Oscilloscope in </a:t>
            </a:r>
            <a:r>
              <a:rPr b="1" lang="en" sz="1000">
                <a:latin typeface="Poppins"/>
                <a:ea typeface="Poppins"/>
                <a:cs typeface="Poppins"/>
                <a:sym typeface="Poppins"/>
              </a:rPr>
              <a:t>‘ECLABYAA’</a:t>
            </a:r>
            <a:r>
              <a:rPr lang="en" sz="1000"/>
              <a:t>. </a:t>
            </a:r>
            <a:endParaRPr sz="1000"/>
          </a:p>
          <a:p>
            <a:pPr indent="0" lvl="0" marL="0" rtl="0" algn="ctr">
              <a:lnSpc>
                <a:spcPct val="115000"/>
              </a:lnSpc>
              <a:spcBef>
                <a:spcPts val="0"/>
              </a:spcBef>
              <a:spcAft>
                <a:spcPts val="0"/>
              </a:spcAft>
              <a:buNone/>
            </a:pPr>
            <a:r>
              <a:t/>
            </a:r>
            <a:endParaRPr sz="1000"/>
          </a:p>
          <a:p>
            <a:pPr indent="0" lvl="0" marL="0" rtl="0" algn="ctr">
              <a:lnSpc>
                <a:spcPct val="115000"/>
              </a:lnSpc>
              <a:spcBef>
                <a:spcPts val="0"/>
              </a:spcBef>
              <a:spcAft>
                <a:spcPts val="0"/>
              </a:spcAft>
              <a:buNone/>
            </a:pPr>
            <a:r>
              <a:rPr lang="en" sz="1000"/>
              <a:t>To overcome that ,an external 2 channel high-speed 8-bit ADC (around 20 MSPS) will be used along with a serializer to enhance the sampling rate such that signals of high frequencies can also be analyzed in the Oscilloscope .</a:t>
            </a:r>
            <a:endParaRPr sz="1000"/>
          </a:p>
          <a:p>
            <a:pPr indent="0" lvl="0" marL="0" rtl="0" algn="ctr">
              <a:lnSpc>
                <a:spcPct val="115000"/>
              </a:lnSpc>
              <a:spcBef>
                <a:spcPts val="0"/>
              </a:spcBef>
              <a:spcAft>
                <a:spcPts val="0"/>
              </a:spcAft>
              <a:buNone/>
            </a:pPr>
            <a:r>
              <a:t/>
            </a:r>
            <a:endParaRPr sz="1000"/>
          </a:p>
        </p:txBody>
      </p:sp>
      <p:sp>
        <p:nvSpPr>
          <p:cNvPr id="378" name="Google Shape;378;p44"/>
          <p:cNvSpPr txBox="1"/>
          <p:nvPr>
            <p:ph idx="2" type="title"/>
          </p:nvPr>
        </p:nvSpPr>
        <p:spPr>
          <a:xfrm>
            <a:off x="3388825" y="1288836"/>
            <a:ext cx="236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DBCA"/>
                </a:solidFill>
              </a:rPr>
              <a:t>Gain or Offset improvements for Signal Generator</a:t>
            </a:r>
            <a:endParaRPr sz="1800">
              <a:solidFill>
                <a:srgbClr val="4FDBCA"/>
              </a:solidFill>
            </a:endParaRPr>
          </a:p>
        </p:txBody>
      </p:sp>
      <p:sp>
        <p:nvSpPr>
          <p:cNvPr id="379" name="Google Shape;379;p44"/>
          <p:cNvSpPr txBox="1"/>
          <p:nvPr>
            <p:ph idx="3" type="subTitle"/>
          </p:nvPr>
        </p:nvSpPr>
        <p:spPr>
          <a:xfrm>
            <a:off x="3388825" y="2059115"/>
            <a:ext cx="2366400" cy="86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t>There is no ‘Gain’ and ‘Offset’ circuitry for the ‘Signal Generator’ part hence user can’t generate signal of arbitrary amplitude and offset level .The DDS signal generator chip </a:t>
            </a:r>
            <a:r>
              <a:rPr b="1" lang="en" sz="1000">
                <a:latin typeface="Poppins"/>
                <a:ea typeface="Poppins"/>
                <a:cs typeface="Poppins"/>
                <a:sym typeface="Poppins"/>
              </a:rPr>
              <a:t>AD9833</a:t>
            </a:r>
            <a:r>
              <a:rPr lang="en" sz="1000"/>
              <a:t> can generate a square wave of swing 0 to 5 V, a triangular wave of swing 0 to 600 mV and a sine wave of swing 0 to 600 </a:t>
            </a:r>
            <a:r>
              <a:rPr lang="en" sz="1000"/>
              <a:t>mV by default.</a:t>
            </a:r>
            <a:endParaRPr sz="1000"/>
          </a:p>
          <a:p>
            <a:pPr indent="0" lvl="0" marL="0" rtl="0" algn="ctr">
              <a:lnSpc>
                <a:spcPct val="115000"/>
              </a:lnSpc>
              <a:spcBef>
                <a:spcPts val="0"/>
              </a:spcBef>
              <a:spcAft>
                <a:spcPts val="0"/>
              </a:spcAft>
              <a:buNone/>
            </a:pPr>
            <a:r>
              <a:t/>
            </a:r>
            <a:endParaRPr sz="1000"/>
          </a:p>
          <a:p>
            <a:pPr indent="0" lvl="0" marL="0" rtl="0" algn="ctr">
              <a:lnSpc>
                <a:spcPct val="115000"/>
              </a:lnSpc>
              <a:spcBef>
                <a:spcPts val="0"/>
              </a:spcBef>
              <a:spcAft>
                <a:spcPts val="0"/>
              </a:spcAft>
              <a:buNone/>
            </a:pPr>
            <a:r>
              <a:rPr lang="en" sz="1000"/>
              <a:t>To change this an op-Amp based ‘Gain’ and ‘Offset’ circuit will be included</a:t>
            </a:r>
            <a:r>
              <a:rPr lang="en" sz="1000">
                <a:latin typeface="Comic Sans MS"/>
                <a:ea typeface="Comic Sans MS"/>
                <a:cs typeface="Comic Sans MS"/>
                <a:sym typeface="Comic Sans MS"/>
              </a:rPr>
              <a:t> </a:t>
            </a:r>
            <a:r>
              <a:rPr lang="en" sz="1000">
                <a:latin typeface="Poppins"/>
                <a:ea typeface="Poppins"/>
                <a:cs typeface="Poppins"/>
                <a:sym typeface="Poppins"/>
              </a:rPr>
              <a:t>in next version of </a:t>
            </a:r>
            <a:r>
              <a:rPr b="1" lang="en" sz="1000">
                <a:latin typeface="Poppins"/>
                <a:ea typeface="Poppins"/>
                <a:cs typeface="Poppins"/>
                <a:sym typeface="Poppins"/>
              </a:rPr>
              <a:t>‘ECLABYAA’</a:t>
            </a:r>
            <a:endParaRPr b="1" sz="1000">
              <a:latin typeface="Poppins"/>
              <a:ea typeface="Poppins"/>
              <a:cs typeface="Poppins"/>
              <a:sym typeface="Poppins"/>
            </a:endParaRPr>
          </a:p>
          <a:p>
            <a:pPr indent="0" lvl="0" marL="0" rtl="0" algn="ctr">
              <a:spcBef>
                <a:spcPts val="0"/>
              </a:spcBef>
              <a:spcAft>
                <a:spcPts val="0"/>
              </a:spcAft>
              <a:buNone/>
            </a:pPr>
            <a:r>
              <a:t/>
            </a:r>
            <a:endParaRPr sz="1000"/>
          </a:p>
        </p:txBody>
      </p:sp>
      <p:sp>
        <p:nvSpPr>
          <p:cNvPr id="380" name="Google Shape;380;p44"/>
          <p:cNvSpPr txBox="1"/>
          <p:nvPr>
            <p:ph idx="2" type="title"/>
          </p:nvPr>
        </p:nvSpPr>
        <p:spPr>
          <a:xfrm>
            <a:off x="5935625" y="1920261"/>
            <a:ext cx="236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IC improvements for voltage generator</a:t>
            </a:r>
            <a:endParaRPr sz="1800">
              <a:solidFill>
                <a:schemeClr val="dk2"/>
              </a:solidFill>
            </a:endParaRPr>
          </a:p>
        </p:txBody>
      </p:sp>
      <p:sp>
        <p:nvSpPr>
          <p:cNvPr id="381" name="Google Shape;381;p44"/>
          <p:cNvSpPr txBox="1"/>
          <p:nvPr>
            <p:ph idx="3" type="subTitle"/>
          </p:nvPr>
        </p:nvSpPr>
        <p:spPr>
          <a:xfrm>
            <a:off x="5935625" y="2654975"/>
            <a:ext cx="2618700" cy="86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t>MCP42010 digital potentiometer IC with LM …. (voltage regulator) is used as voltage generator in this current version .But MCP42010 is too slow to be used with arduino in an ‘SPI connection’ which leads to some undesirable result sometimes.</a:t>
            </a:r>
            <a:endParaRPr sz="1000"/>
          </a:p>
          <a:p>
            <a:pPr indent="0" lvl="0" marL="0" rtl="0" algn="ctr">
              <a:lnSpc>
                <a:spcPct val="115000"/>
              </a:lnSpc>
              <a:spcBef>
                <a:spcPts val="0"/>
              </a:spcBef>
              <a:spcAft>
                <a:spcPts val="0"/>
              </a:spcAft>
              <a:buNone/>
            </a:pPr>
            <a:r>
              <a:t/>
            </a:r>
            <a:endParaRPr sz="1000"/>
          </a:p>
          <a:p>
            <a:pPr indent="0" lvl="0" marL="0" rtl="0" algn="ctr">
              <a:lnSpc>
                <a:spcPct val="115000"/>
              </a:lnSpc>
              <a:spcBef>
                <a:spcPts val="0"/>
              </a:spcBef>
              <a:spcAft>
                <a:spcPts val="0"/>
              </a:spcAft>
              <a:buNone/>
            </a:pPr>
            <a:r>
              <a:rPr lang="en" sz="1000"/>
              <a:t>To solve that </a:t>
            </a:r>
            <a:r>
              <a:rPr lang="en" sz="1000"/>
              <a:t>MCP42010 digital potentiometer IC s will be replaced with appropriate IC s which will solve the speed mismatch issue . </a:t>
            </a:r>
            <a:endParaRPr sz="900"/>
          </a:p>
          <a:p>
            <a:pPr indent="0" lvl="0" marL="0" rtl="0" algn="ctr">
              <a:spcBef>
                <a:spcPts val="0"/>
              </a:spcBef>
              <a:spcAft>
                <a:spcPts val="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1189650" y="1242600"/>
            <a:ext cx="6764700" cy="26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Cost calculation for ECLABYAA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p:nvPr/>
        </p:nvSpPr>
        <p:spPr>
          <a:xfrm>
            <a:off x="4545613" y="3231863"/>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05" name="Google Shape;205;p28"/>
          <p:cNvSpPr/>
          <p:nvPr/>
        </p:nvSpPr>
        <p:spPr>
          <a:xfrm>
            <a:off x="4545613" y="1330650"/>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06" name="Google Shape;206;p28"/>
          <p:cNvSpPr/>
          <p:nvPr/>
        </p:nvSpPr>
        <p:spPr>
          <a:xfrm>
            <a:off x="587475" y="3231863"/>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587475" y="1330650"/>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09" name="Google Shape;209;p28"/>
          <p:cNvSpPr txBox="1"/>
          <p:nvPr>
            <p:ph idx="2" type="title"/>
          </p:nvPr>
        </p:nvSpPr>
        <p:spPr>
          <a:xfrm>
            <a:off x="1972575" y="1501613"/>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10" name="Google Shape;210;p28"/>
          <p:cNvSpPr txBox="1"/>
          <p:nvPr>
            <p:ph idx="1" type="subTitle"/>
          </p:nvPr>
        </p:nvSpPr>
        <p:spPr>
          <a:xfrm>
            <a:off x="1972575" y="2011938"/>
            <a:ext cx="2552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primary goal to make this</a:t>
            </a:r>
            <a:endParaRPr/>
          </a:p>
        </p:txBody>
      </p:sp>
      <p:sp>
        <p:nvSpPr>
          <p:cNvPr id="211" name="Google Shape;211;p28"/>
          <p:cNvSpPr txBox="1"/>
          <p:nvPr>
            <p:ph idx="3" type="title"/>
          </p:nvPr>
        </p:nvSpPr>
        <p:spPr>
          <a:xfrm>
            <a:off x="641925" y="1726840"/>
            <a:ext cx="1200000" cy="51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2" name="Google Shape;212;p28"/>
          <p:cNvSpPr txBox="1"/>
          <p:nvPr>
            <p:ph idx="4" type="title"/>
          </p:nvPr>
        </p:nvSpPr>
        <p:spPr>
          <a:xfrm>
            <a:off x="5854524" y="1392650"/>
            <a:ext cx="3582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ECLABYAA in pandemic situation</a:t>
            </a:r>
            <a:endParaRPr/>
          </a:p>
        </p:txBody>
      </p:sp>
      <p:sp>
        <p:nvSpPr>
          <p:cNvPr id="213" name="Google Shape;213;p28"/>
          <p:cNvSpPr txBox="1"/>
          <p:nvPr>
            <p:ph idx="5" type="subTitle"/>
          </p:nvPr>
        </p:nvSpPr>
        <p:spPr>
          <a:xfrm>
            <a:off x="5913777" y="2088213"/>
            <a:ext cx="2552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it can help to enrich our practical knowledge in this pandemic.</a:t>
            </a:r>
            <a:endParaRPr/>
          </a:p>
        </p:txBody>
      </p:sp>
      <p:sp>
        <p:nvSpPr>
          <p:cNvPr id="214" name="Google Shape;214;p28"/>
          <p:cNvSpPr txBox="1"/>
          <p:nvPr>
            <p:ph idx="6" type="title"/>
          </p:nvPr>
        </p:nvSpPr>
        <p:spPr>
          <a:xfrm>
            <a:off x="4619225" y="1740863"/>
            <a:ext cx="1200000" cy="51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5" name="Google Shape;215;p28"/>
          <p:cNvSpPr txBox="1"/>
          <p:nvPr>
            <p:ph idx="7" type="title"/>
          </p:nvPr>
        </p:nvSpPr>
        <p:spPr>
          <a:xfrm>
            <a:off x="1972575" y="3231876"/>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Functionalities and components provided</a:t>
            </a:r>
            <a:endParaRPr sz="1800"/>
          </a:p>
        </p:txBody>
      </p:sp>
      <p:sp>
        <p:nvSpPr>
          <p:cNvPr id="216" name="Google Shape;216;p28"/>
          <p:cNvSpPr txBox="1"/>
          <p:nvPr>
            <p:ph idx="8" type="subTitle"/>
          </p:nvPr>
        </p:nvSpPr>
        <p:spPr>
          <a:xfrm>
            <a:off x="1944950" y="3953551"/>
            <a:ext cx="2552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it can substitute an Electronics LAB for UG students</a:t>
            </a:r>
            <a:endParaRPr/>
          </a:p>
        </p:txBody>
      </p:sp>
      <p:sp>
        <p:nvSpPr>
          <p:cNvPr id="217" name="Google Shape;217;p28"/>
          <p:cNvSpPr txBox="1"/>
          <p:nvPr>
            <p:ph idx="9" type="title"/>
          </p:nvPr>
        </p:nvSpPr>
        <p:spPr>
          <a:xfrm>
            <a:off x="640350" y="3643901"/>
            <a:ext cx="1200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8" name="Google Shape;218;p28"/>
          <p:cNvSpPr txBox="1"/>
          <p:nvPr>
            <p:ph idx="13" type="title"/>
          </p:nvPr>
        </p:nvSpPr>
        <p:spPr>
          <a:xfrm>
            <a:off x="5930727" y="3279751"/>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Schematics and Layout</a:t>
            </a:r>
            <a:endParaRPr/>
          </a:p>
        </p:txBody>
      </p:sp>
      <p:sp>
        <p:nvSpPr>
          <p:cNvPr id="219" name="Google Shape;219;p28"/>
          <p:cNvSpPr txBox="1"/>
          <p:nvPr>
            <p:ph idx="14" type="subTitle"/>
          </p:nvPr>
        </p:nvSpPr>
        <p:spPr>
          <a:xfrm>
            <a:off x="5930727" y="3899051"/>
            <a:ext cx="2552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of the board in altium designer</a:t>
            </a:r>
            <a:endParaRPr/>
          </a:p>
        </p:txBody>
      </p:sp>
      <p:sp>
        <p:nvSpPr>
          <p:cNvPr id="220" name="Google Shape;220;p28"/>
          <p:cNvSpPr txBox="1"/>
          <p:nvPr>
            <p:ph idx="15" type="title"/>
          </p:nvPr>
        </p:nvSpPr>
        <p:spPr>
          <a:xfrm>
            <a:off x="4619225" y="3643901"/>
            <a:ext cx="1200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aphicFrame>
        <p:nvGraphicFramePr>
          <p:cNvPr id="391" name="Google Shape;391;p46"/>
          <p:cNvGraphicFramePr/>
          <p:nvPr/>
        </p:nvGraphicFramePr>
        <p:xfrm>
          <a:off x="1015150" y="164033"/>
          <a:ext cx="3000000" cy="3000000"/>
        </p:xfrm>
        <a:graphic>
          <a:graphicData uri="http://schemas.openxmlformats.org/drawingml/2006/table">
            <a:tbl>
              <a:tblPr>
                <a:noFill/>
                <a:tableStyleId>{7E966D25-19C7-48B6-B313-288B7CE7B604}</a:tableStyleId>
              </a:tblPr>
              <a:tblGrid>
                <a:gridCol w="3556850"/>
                <a:gridCol w="3556850"/>
              </a:tblGrid>
              <a:tr h="423925">
                <a:tc>
                  <a:txBody>
                    <a:bodyPr/>
                    <a:lstStyle/>
                    <a:p>
                      <a:pPr indent="0" lvl="0" marL="0" rtl="0" algn="ctr">
                        <a:spcBef>
                          <a:spcPts val="0"/>
                        </a:spcBef>
                        <a:spcAft>
                          <a:spcPts val="0"/>
                        </a:spcAft>
                        <a:buNone/>
                      </a:pPr>
                      <a:r>
                        <a:rPr b="1" lang="en" sz="1600">
                          <a:solidFill>
                            <a:schemeClr val="dk2"/>
                          </a:solidFill>
                        </a:rPr>
                        <a:t>Components used</a:t>
                      </a:r>
                      <a:endParaRPr b="1" sz="1600">
                        <a:solidFill>
                          <a:schemeClr val="dk2"/>
                        </a:solidFill>
                      </a:endParaRPr>
                    </a:p>
                  </a:txBody>
                  <a:tcPr marT="91425" marB="91425" marR="91425" marL="91425"/>
                </a:tc>
                <a:tc>
                  <a:txBody>
                    <a:bodyPr/>
                    <a:lstStyle/>
                    <a:p>
                      <a:pPr indent="0" lvl="0" marL="0" rtl="0" algn="ctr">
                        <a:spcBef>
                          <a:spcPts val="0"/>
                        </a:spcBef>
                        <a:spcAft>
                          <a:spcPts val="0"/>
                        </a:spcAft>
                        <a:buNone/>
                      </a:pPr>
                      <a:r>
                        <a:rPr b="1" lang="en" sz="1600"/>
                        <a:t>Cost w.r.t element14</a:t>
                      </a:r>
                      <a:endParaRPr b="1" sz="1600"/>
                    </a:p>
                  </a:txBody>
                  <a:tcPr marT="91425" marB="91425" marR="91425" marL="91425"/>
                </a:tc>
              </a:tr>
              <a:tr h="351600">
                <a:tc>
                  <a:txBody>
                    <a:bodyPr/>
                    <a:lstStyle/>
                    <a:p>
                      <a:pPr indent="0" lvl="0" marL="0" rtl="0" algn="ctr">
                        <a:spcBef>
                          <a:spcPts val="0"/>
                        </a:spcBef>
                        <a:spcAft>
                          <a:spcPts val="0"/>
                        </a:spcAft>
                        <a:buNone/>
                      </a:pPr>
                      <a:r>
                        <a:rPr b="1" lang="en" sz="1200"/>
                        <a:t>AD9833 function generator (2)</a:t>
                      </a:r>
                      <a:endParaRPr b="1" sz="1200"/>
                    </a:p>
                  </a:txBody>
                  <a:tcPr marT="91425" marB="91425" marR="91425" marL="91425"/>
                </a:tc>
                <a:tc>
                  <a:txBody>
                    <a:bodyPr/>
                    <a:lstStyle/>
                    <a:p>
                      <a:pPr indent="0" lvl="0" marL="0" rtl="0" algn="ctr">
                        <a:spcBef>
                          <a:spcPts val="0"/>
                        </a:spcBef>
                        <a:spcAft>
                          <a:spcPts val="0"/>
                        </a:spcAft>
                        <a:buNone/>
                      </a:pPr>
                      <a:r>
                        <a:rPr b="1" lang="en" sz="1200"/>
                        <a:t>873.1*2 = 1746.2</a:t>
                      </a:r>
                      <a:endParaRPr sz="1200"/>
                    </a:p>
                  </a:txBody>
                  <a:tcPr marT="91425" marB="91425" marR="91425" marL="91425"/>
                </a:tc>
              </a:tr>
              <a:tr h="339925">
                <a:tc>
                  <a:txBody>
                    <a:bodyPr/>
                    <a:lstStyle/>
                    <a:p>
                      <a:pPr indent="0" lvl="0" marL="0" rtl="0" algn="ctr">
                        <a:spcBef>
                          <a:spcPts val="0"/>
                        </a:spcBef>
                        <a:spcAft>
                          <a:spcPts val="0"/>
                        </a:spcAft>
                        <a:buNone/>
                      </a:pPr>
                      <a:r>
                        <a:rPr b="1" lang="en" sz="1200"/>
                        <a:t>100nF Capacitor (6)</a:t>
                      </a:r>
                      <a:endParaRPr b="1" sz="1200"/>
                    </a:p>
                  </a:txBody>
                  <a:tcPr marT="91425" marB="91425" marR="91425" marL="91425"/>
                </a:tc>
                <a:tc>
                  <a:txBody>
                    <a:bodyPr/>
                    <a:lstStyle/>
                    <a:p>
                      <a:pPr indent="0" lvl="0" marL="0" rtl="0" algn="ctr">
                        <a:spcBef>
                          <a:spcPts val="0"/>
                        </a:spcBef>
                        <a:spcAft>
                          <a:spcPts val="0"/>
                        </a:spcAft>
                        <a:buNone/>
                      </a:pPr>
                      <a:r>
                        <a:rPr b="1" lang="en" sz="1200"/>
                        <a:t>2.16*6=12.96</a:t>
                      </a:r>
                      <a:endParaRPr b="1" sz="1200"/>
                    </a:p>
                  </a:txBody>
                  <a:tcPr marT="91425" marB="91425" marR="91425" marL="91425"/>
                </a:tc>
              </a:tr>
              <a:tr h="339925">
                <a:tc>
                  <a:txBody>
                    <a:bodyPr/>
                    <a:lstStyle/>
                    <a:p>
                      <a:pPr indent="0" lvl="0" marL="0" rtl="0" algn="ctr">
                        <a:spcBef>
                          <a:spcPts val="0"/>
                        </a:spcBef>
                        <a:spcAft>
                          <a:spcPts val="0"/>
                        </a:spcAft>
                        <a:buNone/>
                      </a:pPr>
                      <a:r>
                        <a:rPr b="1" lang="en" sz="1200"/>
                        <a:t>10uF Capacitor (13)</a:t>
                      </a:r>
                      <a:endParaRPr b="1" sz="1200"/>
                    </a:p>
                  </a:txBody>
                  <a:tcPr marT="91425" marB="91425" marR="91425" marL="91425"/>
                </a:tc>
                <a:tc>
                  <a:txBody>
                    <a:bodyPr/>
                    <a:lstStyle/>
                    <a:p>
                      <a:pPr indent="0" lvl="0" marL="0" rtl="0" algn="ctr">
                        <a:spcBef>
                          <a:spcPts val="0"/>
                        </a:spcBef>
                        <a:spcAft>
                          <a:spcPts val="0"/>
                        </a:spcAft>
                        <a:buNone/>
                      </a:pPr>
                      <a:r>
                        <a:rPr b="1" lang="en" sz="1200"/>
                        <a:t>4.17*13 = 54.21</a:t>
                      </a:r>
                      <a:endParaRPr b="1" sz="1200"/>
                    </a:p>
                  </a:txBody>
                  <a:tcPr marT="91425" marB="91425" marR="91425" marL="91425"/>
                </a:tc>
              </a:tr>
              <a:tr h="339925">
                <a:tc>
                  <a:txBody>
                    <a:bodyPr/>
                    <a:lstStyle/>
                    <a:p>
                      <a:pPr indent="0" lvl="0" marL="0" rtl="0" algn="ctr">
                        <a:spcBef>
                          <a:spcPts val="0"/>
                        </a:spcBef>
                        <a:spcAft>
                          <a:spcPts val="0"/>
                        </a:spcAft>
                        <a:buNone/>
                      </a:pPr>
                      <a:r>
                        <a:rPr b="1" lang="en" sz="1200"/>
                        <a:t>0.01uF Capacitor (10)</a:t>
                      </a:r>
                      <a:endParaRPr b="1" sz="1200"/>
                    </a:p>
                  </a:txBody>
                  <a:tcPr marT="91425" marB="91425" marR="91425" marL="91425"/>
                </a:tc>
                <a:tc>
                  <a:txBody>
                    <a:bodyPr/>
                    <a:lstStyle/>
                    <a:p>
                      <a:pPr indent="0" lvl="0" marL="0" rtl="0" algn="ctr">
                        <a:spcBef>
                          <a:spcPts val="0"/>
                        </a:spcBef>
                        <a:spcAft>
                          <a:spcPts val="0"/>
                        </a:spcAft>
                        <a:buNone/>
                      </a:pPr>
                      <a:r>
                        <a:rPr b="1" lang="en" sz="1200"/>
                        <a:t>10.76*10 = 107.6</a:t>
                      </a:r>
                      <a:endParaRPr b="1" sz="1200"/>
                    </a:p>
                  </a:txBody>
                  <a:tcPr marT="91425" marB="91425" marR="91425" marL="91425"/>
                </a:tc>
              </a:tr>
              <a:tr h="339925">
                <a:tc>
                  <a:txBody>
                    <a:bodyPr/>
                    <a:lstStyle/>
                    <a:p>
                      <a:pPr indent="0" lvl="0" marL="0" rtl="0" algn="ctr">
                        <a:spcBef>
                          <a:spcPts val="0"/>
                        </a:spcBef>
                        <a:spcAft>
                          <a:spcPts val="0"/>
                        </a:spcAft>
                        <a:buNone/>
                      </a:pPr>
                      <a:r>
                        <a:rPr b="1" lang="en" sz="1100"/>
                        <a:t>0.1 uF (1)</a:t>
                      </a:r>
                      <a:endParaRPr b="1" sz="1100"/>
                    </a:p>
                  </a:txBody>
                  <a:tcPr marT="91425" marB="91425" marR="91425" marL="91425"/>
                </a:tc>
                <a:tc>
                  <a:txBody>
                    <a:bodyPr/>
                    <a:lstStyle/>
                    <a:p>
                      <a:pPr indent="0" lvl="0" marL="0" rtl="0" algn="ctr">
                        <a:spcBef>
                          <a:spcPts val="0"/>
                        </a:spcBef>
                        <a:spcAft>
                          <a:spcPts val="0"/>
                        </a:spcAft>
                        <a:buNone/>
                      </a:pPr>
                      <a:r>
                        <a:rPr b="1" lang="en" sz="1200"/>
                        <a:t>3.13</a:t>
                      </a:r>
                      <a:endParaRPr b="1" sz="1200"/>
                    </a:p>
                  </a:txBody>
                  <a:tcPr marT="91425" marB="91425" marR="91425" marL="91425"/>
                </a:tc>
              </a:tr>
              <a:tr h="339925">
                <a:tc>
                  <a:txBody>
                    <a:bodyPr/>
                    <a:lstStyle/>
                    <a:p>
                      <a:pPr indent="0" lvl="0" marL="0" rtl="0" algn="ctr">
                        <a:spcBef>
                          <a:spcPts val="0"/>
                        </a:spcBef>
                        <a:spcAft>
                          <a:spcPts val="0"/>
                        </a:spcAft>
                        <a:buNone/>
                      </a:pPr>
                      <a:r>
                        <a:rPr b="1" lang="en" sz="1100"/>
                        <a:t>4.7 uF (5)</a:t>
                      </a:r>
                      <a:endParaRPr b="1" sz="1100"/>
                    </a:p>
                  </a:txBody>
                  <a:tcPr marT="91425" marB="91425" marR="91425" marL="91425"/>
                </a:tc>
                <a:tc>
                  <a:txBody>
                    <a:bodyPr/>
                    <a:lstStyle/>
                    <a:p>
                      <a:pPr indent="0" lvl="0" marL="0" rtl="0" algn="ctr">
                        <a:spcBef>
                          <a:spcPts val="0"/>
                        </a:spcBef>
                        <a:spcAft>
                          <a:spcPts val="0"/>
                        </a:spcAft>
                        <a:buNone/>
                      </a:pPr>
                      <a:r>
                        <a:rPr b="1" lang="en" sz="1200"/>
                        <a:t>1.85*5 = 9.25</a:t>
                      </a:r>
                      <a:endParaRPr b="1" sz="1200"/>
                    </a:p>
                  </a:txBody>
                  <a:tcPr marT="91425" marB="91425" marR="91425" marL="91425"/>
                </a:tc>
              </a:tr>
              <a:tr h="339925">
                <a:tc>
                  <a:txBody>
                    <a:bodyPr/>
                    <a:lstStyle/>
                    <a:p>
                      <a:pPr indent="0" lvl="0" marL="0" rtl="0" algn="ctr">
                        <a:spcBef>
                          <a:spcPts val="0"/>
                        </a:spcBef>
                        <a:spcAft>
                          <a:spcPts val="0"/>
                        </a:spcAft>
                        <a:buNone/>
                      </a:pPr>
                      <a:r>
                        <a:rPr b="1" lang="en" sz="1100"/>
                        <a:t>22 uF (4)</a:t>
                      </a:r>
                      <a:endParaRPr b="1" sz="1100"/>
                    </a:p>
                  </a:txBody>
                  <a:tcPr marT="91425" marB="91425" marR="91425" marL="91425"/>
                </a:tc>
                <a:tc>
                  <a:txBody>
                    <a:bodyPr/>
                    <a:lstStyle/>
                    <a:p>
                      <a:pPr indent="0" lvl="0" marL="0" rtl="0" algn="ctr">
                        <a:spcBef>
                          <a:spcPts val="0"/>
                        </a:spcBef>
                        <a:spcAft>
                          <a:spcPts val="0"/>
                        </a:spcAft>
                        <a:buNone/>
                      </a:pPr>
                      <a:r>
                        <a:rPr b="1" lang="en" sz="1200"/>
                        <a:t>8.92*4 = 35.68</a:t>
                      </a:r>
                      <a:endParaRPr b="1" sz="1200"/>
                    </a:p>
                  </a:txBody>
                  <a:tcPr marT="91425" marB="91425" marR="91425" marL="91425"/>
                </a:tc>
              </a:tr>
              <a:tr h="339925">
                <a:tc>
                  <a:txBody>
                    <a:bodyPr/>
                    <a:lstStyle/>
                    <a:p>
                      <a:pPr indent="0" lvl="0" marL="0" rtl="0" algn="ctr">
                        <a:spcBef>
                          <a:spcPts val="0"/>
                        </a:spcBef>
                        <a:spcAft>
                          <a:spcPts val="0"/>
                        </a:spcAft>
                        <a:buNone/>
                      </a:pPr>
                      <a:r>
                        <a:rPr b="1" lang="en" sz="1200"/>
                        <a:t>1uF (2)</a:t>
                      </a:r>
                      <a:endParaRPr b="1" sz="1200"/>
                    </a:p>
                  </a:txBody>
                  <a:tcPr marT="91425" marB="91425" marR="91425" marL="91425"/>
                </a:tc>
                <a:tc>
                  <a:txBody>
                    <a:bodyPr/>
                    <a:lstStyle/>
                    <a:p>
                      <a:pPr indent="0" lvl="0" marL="0" rtl="0" algn="ctr">
                        <a:spcBef>
                          <a:spcPts val="0"/>
                        </a:spcBef>
                        <a:spcAft>
                          <a:spcPts val="0"/>
                        </a:spcAft>
                        <a:buNone/>
                      </a:pPr>
                      <a:r>
                        <a:rPr b="1" lang="en" sz="1200"/>
                        <a:t>0.928*2 = 1.856</a:t>
                      </a:r>
                      <a:endParaRPr b="1" sz="1200"/>
                    </a:p>
                  </a:txBody>
                  <a:tcPr marT="91425" marB="91425" marR="91425" marL="91425"/>
                </a:tc>
              </a:tr>
              <a:tr h="339925">
                <a:tc>
                  <a:txBody>
                    <a:bodyPr/>
                    <a:lstStyle/>
                    <a:p>
                      <a:pPr indent="0" lvl="0" marL="0" rtl="0" algn="ctr">
                        <a:spcBef>
                          <a:spcPts val="0"/>
                        </a:spcBef>
                        <a:spcAft>
                          <a:spcPts val="0"/>
                        </a:spcAft>
                        <a:buNone/>
                      </a:pPr>
                      <a:r>
                        <a:rPr b="1" lang="en" sz="1100"/>
                        <a:t>LED_AA3021VRCBSA (1)</a:t>
                      </a:r>
                      <a:endParaRPr b="1" sz="1100"/>
                    </a:p>
                  </a:txBody>
                  <a:tcPr marT="91425" marB="91425" marR="91425" marL="91425"/>
                </a:tc>
                <a:tc>
                  <a:txBody>
                    <a:bodyPr/>
                    <a:lstStyle/>
                    <a:p>
                      <a:pPr indent="0" lvl="0" marL="0" rtl="0" algn="ctr">
                        <a:spcBef>
                          <a:spcPts val="0"/>
                        </a:spcBef>
                        <a:spcAft>
                          <a:spcPts val="0"/>
                        </a:spcAft>
                        <a:buNone/>
                      </a:pPr>
                      <a:r>
                        <a:rPr b="1" lang="en" sz="1200"/>
                        <a:t>5.00</a:t>
                      </a:r>
                      <a:endParaRPr b="1" sz="1200"/>
                    </a:p>
                  </a:txBody>
                  <a:tcPr marT="91425" marB="91425" marR="91425" marL="91425"/>
                </a:tc>
              </a:tr>
              <a:tr h="339925">
                <a:tc>
                  <a:txBody>
                    <a:bodyPr/>
                    <a:lstStyle/>
                    <a:p>
                      <a:pPr indent="0" lvl="0" marL="0" rtl="0" algn="ctr">
                        <a:spcBef>
                          <a:spcPts val="0"/>
                        </a:spcBef>
                        <a:spcAft>
                          <a:spcPts val="0"/>
                        </a:spcAft>
                        <a:buNone/>
                      </a:pPr>
                      <a:r>
                        <a:rPr b="1" lang="en" sz="1100"/>
                        <a:t>Voltage inverter - </a:t>
                      </a:r>
                      <a:r>
                        <a:rPr b="1" lang="en" sz="1100"/>
                        <a:t>TL7660CD (1)</a:t>
                      </a:r>
                      <a:endParaRPr b="1" sz="1100"/>
                    </a:p>
                  </a:txBody>
                  <a:tcPr marT="91425" marB="91425" marR="91425" marL="91425"/>
                </a:tc>
                <a:tc>
                  <a:txBody>
                    <a:bodyPr/>
                    <a:lstStyle/>
                    <a:p>
                      <a:pPr indent="0" lvl="0" marL="0" rtl="0" algn="ctr">
                        <a:spcBef>
                          <a:spcPts val="0"/>
                        </a:spcBef>
                        <a:spcAft>
                          <a:spcPts val="0"/>
                        </a:spcAft>
                        <a:buNone/>
                      </a:pPr>
                      <a:r>
                        <a:rPr b="1" lang="en" sz="1200"/>
                        <a:t>153.65</a:t>
                      </a:r>
                      <a:endParaRPr b="1" sz="1200"/>
                    </a:p>
                  </a:txBody>
                  <a:tcPr marT="91425" marB="91425" marR="91425" marL="91425"/>
                </a:tc>
              </a:tr>
              <a:tr h="339925">
                <a:tc>
                  <a:txBody>
                    <a:bodyPr/>
                    <a:lstStyle/>
                    <a:p>
                      <a:pPr indent="0" lvl="0" marL="0" rtl="0" algn="ctr">
                        <a:spcBef>
                          <a:spcPts val="0"/>
                        </a:spcBef>
                        <a:spcAft>
                          <a:spcPts val="0"/>
                        </a:spcAft>
                        <a:buNone/>
                      </a:pPr>
                      <a:r>
                        <a:rPr b="1" lang="en" sz="1100"/>
                        <a:t>Quad OP-Amp - </a:t>
                      </a:r>
                      <a:r>
                        <a:rPr b="1" lang="en" sz="1100"/>
                        <a:t>LM324PWR (1)</a:t>
                      </a:r>
                      <a:endParaRPr b="1" sz="1100"/>
                    </a:p>
                  </a:txBody>
                  <a:tcPr marT="91425" marB="91425" marR="91425" marL="91425"/>
                </a:tc>
                <a:tc>
                  <a:txBody>
                    <a:bodyPr/>
                    <a:lstStyle/>
                    <a:p>
                      <a:pPr indent="0" lvl="0" marL="0" rtl="0" algn="ctr">
                        <a:spcBef>
                          <a:spcPts val="0"/>
                        </a:spcBef>
                        <a:spcAft>
                          <a:spcPts val="0"/>
                        </a:spcAft>
                        <a:buNone/>
                      </a:pPr>
                      <a:r>
                        <a:rPr b="1" lang="en" sz="1200"/>
                        <a:t>26.76</a:t>
                      </a:r>
                      <a:endParaRPr b="1" sz="1200"/>
                    </a:p>
                  </a:txBody>
                  <a:tcPr marT="91425" marB="91425" marR="91425" marL="91425"/>
                </a:tc>
              </a:tr>
              <a:tr h="339925">
                <a:tc>
                  <a:txBody>
                    <a:bodyPr/>
                    <a:lstStyle/>
                    <a:p>
                      <a:pPr indent="0" lvl="0" marL="0" rtl="0" algn="ctr">
                        <a:spcBef>
                          <a:spcPts val="0"/>
                        </a:spcBef>
                        <a:spcAft>
                          <a:spcPts val="0"/>
                        </a:spcAft>
                        <a:buNone/>
                      </a:pPr>
                      <a:r>
                        <a:rPr b="1" lang="en" sz="1100"/>
                        <a:t>5 K</a:t>
                      </a:r>
                      <a:r>
                        <a:rPr b="1" lang="en" sz="1200">
                          <a:solidFill>
                            <a:srgbClr val="111111"/>
                          </a:solidFill>
                          <a:highlight>
                            <a:srgbClr val="FFFFFF"/>
                          </a:highlight>
                          <a:latin typeface="Roboto"/>
                          <a:ea typeface="Roboto"/>
                          <a:cs typeface="Roboto"/>
                          <a:sym typeface="Roboto"/>
                        </a:rPr>
                        <a:t>Ω Resistor (2)</a:t>
                      </a:r>
                      <a:endParaRPr b="1" sz="1100"/>
                    </a:p>
                  </a:txBody>
                  <a:tcPr marT="91425" marB="91425" marR="91425" marL="91425"/>
                </a:tc>
                <a:tc>
                  <a:txBody>
                    <a:bodyPr/>
                    <a:lstStyle/>
                    <a:p>
                      <a:pPr indent="0" lvl="0" marL="0" rtl="0" algn="ctr">
                        <a:spcBef>
                          <a:spcPts val="0"/>
                        </a:spcBef>
                        <a:spcAft>
                          <a:spcPts val="0"/>
                        </a:spcAft>
                        <a:buNone/>
                      </a:pPr>
                      <a:r>
                        <a:rPr b="1" lang="en" sz="1200"/>
                        <a:t>0.22*2 = 0.44</a:t>
                      </a:r>
                      <a:endParaRPr b="1" sz="12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aphicFrame>
        <p:nvGraphicFramePr>
          <p:cNvPr id="396" name="Google Shape;396;p47"/>
          <p:cNvGraphicFramePr/>
          <p:nvPr/>
        </p:nvGraphicFramePr>
        <p:xfrm>
          <a:off x="1015150" y="80220"/>
          <a:ext cx="3000000" cy="3000000"/>
        </p:xfrm>
        <a:graphic>
          <a:graphicData uri="http://schemas.openxmlformats.org/drawingml/2006/table">
            <a:tbl>
              <a:tblPr>
                <a:noFill/>
                <a:tableStyleId>{7E966D25-19C7-48B6-B313-288B7CE7B604}</a:tableStyleId>
              </a:tblPr>
              <a:tblGrid>
                <a:gridCol w="3556850"/>
                <a:gridCol w="3556850"/>
              </a:tblGrid>
              <a:tr h="423925">
                <a:tc>
                  <a:txBody>
                    <a:bodyPr/>
                    <a:lstStyle/>
                    <a:p>
                      <a:pPr indent="0" lvl="0" marL="0" rtl="0" algn="ctr">
                        <a:spcBef>
                          <a:spcPts val="0"/>
                        </a:spcBef>
                        <a:spcAft>
                          <a:spcPts val="0"/>
                        </a:spcAft>
                        <a:buNone/>
                      </a:pPr>
                      <a:r>
                        <a:rPr b="1" lang="en" sz="1600">
                          <a:solidFill>
                            <a:schemeClr val="dk2"/>
                          </a:solidFill>
                        </a:rPr>
                        <a:t>Components used</a:t>
                      </a:r>
                      <a:endParaRPr b="1" sz="1600">
                        <a:solidFill>
                          <a:schemeClr val="dk2"/>
                        </a:solidFill>
                      </a:endParaRPr>
                    </a:p>
                  </a:txBody>
                  <a:tcPr marT="91425" marB="91425" marR="91425" marL="91425"/>
                </a:tc>
                <a:tc>
                  <a:txBody>
                    <a:bodyPr/>
                    <a:lstStyle/>
                    <a:p>
                      <a:pPr indent="0" lvl="0" marL="0" rtl="0" algn="ctr">
                        <a:spcBef>
                          <a:spcPts val="0"/>
                        </a:spcBef>
                        <a:spcAft>
                          <a:spcPts val="0"/>
                        </a:spcAft>
                        <a:buNone/>
                      </a:pPr>
                      <a:r>
                        <a:rPr b="1" lang="en" sz="1600"/>
                        <a:t>Cost w.r.t element14</a:t>
                      </a:r>
                      <a:endParaRPr b="1" sz="1600"/>
                    </a:p>
                  </a:txBody>
                  <a:tcPr marT="91425" marB="91425" marR="91425" marL="91425"/>
                </a:tc>
              </a:tr>
              <a:tr h="339925">
                <a:tc>
                  <a:txBody>
                    <a:bodyPr/>
                    <a:lstStyle/>
                    <a:p>
                      <a:pPr indent="0" lvl="0" marL="0" rtl="0" algn="ctr">
                        <a:spcBef>
                          <a:spcPts val="0"/>
                        </a:spcBef>
                        <a:spcAft>
                          <a:spcPts val="0"/>
                        </a:spcAft>
                        <a:buNone/>
                      </a:pPr>
                      <a:r>
                        <a:rPr b="1" lang="en" sz="1100"/>
                        <a:t>1 K</a:t>
                      </a:r>
                      <a:r>
                        <a:rPr b="1" lang="en" sz="1100">
                          <a:solidFill>
                            <a:srgbClr val="111111"/>
                          </a:solidFill>
                          <a:highlight>
                            <a:srgbClr val="FFFFFF"/>
                          </a:highlight>
                          <a:latin typeface="Roboto"/>
                          <a:ea typeface="Roboto"/>
                          <a:cs typeface="Roboto"/>
                          <a:sym typeface="Roboto"/>
                        </a:rPr>
                        <a:t>Ω Resistor (1)</a:t>
                      </a:r>
                      <a:endParaRPr b="1" sz="1100"/>
                    </a:p>
                  </a:txBody>
                  <a:tcPr marT="91425" marB="91425" marR="91425" marL="91425"/>
                </a:tc>
                <a:tc>
                  <a:txBody>
                    <a:bodyPr/>
                    <a:lstStyle/>
                    <a:p>
                      <a:pPr indent="0" lvl="0" marL="0" rtl="0" algn="ctr">
                        <a:spcBef>
                          <a:spcPts val="0"/>
                        </a:spcBef>
                        <a:spcAft>
                          <a:spcPts val="0"/>
                        </a:spcAft>
                        <a:buNone/>
                      </a:pPr>
                      <a:r>
                        <a:rPr b="1" lang="en" sz="1100"/>
                        <a:t>2.18</a:t>
                      </a:r>
                      <a:endParaRPr b="1" sz="1100"/>
                    </a:p>
                  </a:txBody>
                  <a:tcPr marT="91425" marB="91425" marR="91425" marL="91425"/>
                </a:tc>
              </a:tr>
              <a:tr h="339925">
                <a:tc>
                  <a:txBody>
                    <a:bodyPr/>
                    <a:lstStyle/>
                    <a:p>
                      <a:pPr indent="0" lvl="0" marL="0" rtl="0" algn="ctr">
                        <a:spcBef>
                          <a:spcPts val="0"/>
                        </a:spcBef>
                        <a:spcAft>
                          <a:spcPts val="0"/>
                        </a:spcAft>
                        <a:buNone/>
                      </a:pPr>
                      <a:r>
                        <a:rPr b="1" lang="en" sz="1100"/>
                        <a:t>22 K</a:t>
                      </a:r>
                      <a:r>
                        <a:rPr b="1" lang="en" sz="1100">
                          <a:solidFill>
                            <a:srgbClr val="111111"/>
                          </a:solidFill>
                          <a:highlight>
                            <a:srgbClr val="FFFFFF"/>
                          </a:highlight>
                          <a:latin typeface="Roboto"/>
                          <a:ea typeface="Roboto"/>
                          <a:cs typeface="Roboto"/>
                          <a:sym typeface="Roboto"/>
                        </a:rPr>
                        <a:t>Ω Resistor (1)</a:t>
                      </a:r>
                      <a:endParaRPr b="1" sz="1100"/>
                    </a:p>
                  </a:txBody>
                  <a:tcPr marT="91425" marB="91425" marR="91425" marL="91425"/>
                </a:tc>
                <a:tc>
                  <a:txBody>
                    <a:bodyPr/>
                    <a:lstStyle/>
                    <a:p>
                      <a:pPr indent="0" lvl="0" marL="0" rtl="0" algn="ctr">
                        <a:spcBef>
                          <a:spcPts val="0"/>
                        </a:spcBef>
                        <a:spcAft>
                          <a:spcPts val="0"/>
                        </a:spcAft>
                        <a:buNone/>
                      </a:pPr>
                      <a:r>
                        <a:rPr b="1" lang="en" sz="1100"/>
                        <a:t>0.22</a:t>
                      </a:r>
                      <a:endParaRPr b="1" sz="1100"/>
                    </a:p>
                  </a:txBody>
                  <a:tcPr marT="91425" marB="91425" marR="91425" marL="91425"/>
                </a:tc>
              </a:tr>
              <a:tr h="339925">
                <a:tc>
                  <a:txBody>
                    <a:bodyPr/>
                    <a:lstStyle/>
                    <a:p>
                      <a:pPr indent="0" lvl="0" marL="0" rtl="0" algn="ctr">
                        <a:spcBef>
                          <a:spcPts val="0"/>
                        </a:spcBef>
                        <a:spcAft>
                          <a:spcPts val="0"/>
                        </a:spcAft>
                        <a:buNone/>
                      </a:pPr>
                      <a:r>
                        <a:rPr b="1" lang="en" sz="1100"/>
                        <a:t>1.5 K</a:t>
                      </a:r>
                      <a:r>
                        <a:rPr b="1" lang="en" sz="1100">
                          <a:solidFill>
                            <a:srgbClr val="111111"/>
                          </a:solidFill>
                          <a:highlight>
                            <a:srgbClr val="FFFFFF"/>
                          </a:highlight>
                          <a:latin typeface="Roboto"/>
                          <a:ea typeface="Roboto"/>
                          <a:cs typeface="Roboto"/>
                          <a:sym typeface="Roboto"/>
                        </a:rPr>
                        <a:t>Ω Resistor (20)</a:t>
                      </a:r>
                      <a:endParaRPr b="1" sz="1100"/>
                    </a:p>
                  </a:txBody>
                  <a:tcPr marT="91425" marB="91425" marR="91425" marL="91425"/>
                </a:tc>
                <a:tc>
                  <a:txBody>
                    <a:bodyPr/>
                    <a:lstStyle/>
                    <a:p>
                      <a:pPr indent="0" lvl="0" marL="0" rtl="0" algn="ctr">
                        <a:spcBef>
                          <a:spcPts val="0"/>
                        </a:spcBef>
                        <a:spcAft>
                          <a:spcPts val="0"/>
                        </a:spcAft>
                        <a:buNone/>
                      </a:pPr>
                      <a:r>
                        <a:rPr b="1" lang="en" sz="1100"/>
                        <a:t>1.98*20 = 39.6</a:t>
                      </a:r>
                      <a:endParaRPr b="1" sz="1100"/>
                    </a:p>
                  </a:txBody>
                  <a:tcPr marT="91425" marB="91425" marR="91425" marL="91425"/>
                </a:tc>
              </a:tr>
              <a:tr h="339925">
                <a:tc>
                  <a:txBody>
                    <a:bodyPr/>
                    <a:lstStyle/>
                    <a:p>
                      <a:pPr indent="0" lvl="0" marL="0" rtl="0" algn="ctr">
                        <a:lnSpc>
                          <a:spcPct val="115000"/>
                        </a:lnSpc>
                        <a:spcBef>
                          <a:spcPts val="0"/>
                        </a:spcBef>
                        <a:spcAft>
                          <a:spcPts val="0"/>
                        </a:spcAft>
                        <a:buNone/>
                      </a:pPr>
                      <a:r>
                        <a:rPr b="1" lang="en" sz="1100"/>
                        <a:t>47</a:t>
                      </a:r>
                      <a:r>
                        <a:rPr b="1" lang="en" sz="1100">
                          <a:solidFill>
                            <a:srgbClr val="111111"/>
                          </a:solidFill>
                          <a:highlight>
                            <a:srgbClr val="FFFFFF"/>
                          </a:highlight>
                          <a:latin typeface="Roboto"/>
                          <a:ea typeface="Roboto"/>
                          <a:cs typeface="Roboto"/>
                          <a:sym typeface="Roboto"/>
                        </a:rPr>
                        <a:t>Ω Resistor (4)</a:t>
                      </a:r>
                      <a:endParaRPr b="1" sz="1100"/>
                    </a:p>
                  </a:txBody>
                  <a:tcPr marT="91425" marB="91425" marR="91425" marL="91425"/>
                </a:tc>
                <a:tc>
                  <a:txBody>
                    <a:bodyPr/>
                    <a:lstStyle/>
                    <a:p>
                      <a:pPr indent="0" lvl="0" marL="0" rtl="0" algn="ctr">
                        <a:spcBef>
                          <a:spcPts val="0"/>
                        </a:spcBef>
                        <a:spcAft>
                          <a:spcPts val="0"/>
                        </a:spcAft>
                        <a:buNone/>
                      </a:pPr>
                      <a:r>
                        <a:rPr b="1" lang="en" sz="1100"/>
                        <a:t>5.41*4= 21.64</a:t>
                      </a:r>
                      <a:endParaRPr b="1" sz="1100"/>
                    </a:p>
                  </a:txBody>
                  <a:tcPr marT="91425" marB="91425" marR="91425" marL="91425"/>
                </a:tc>
              </a:tr>
              <a:tr h="339925">
                <a:tc>
                  <a:txBody>
                    <a:bodyPr/>
                    <a:lstStyle/>
                    <a:p>
                      <a:pPr indent="0" lvl="0" marL="0" rtl="0" algn="ctr">
                        <a:lnSpc>
                          <a:spcPct val="115000"/>
                        </a:lnSpc>
                        <a:spcBef>
                          <a:spcPts val="0"/>
                        </a:spcBef>
                        <a:spcAft>
                          <a:spcPts val="0"/>
                        </a:spcAft>
                        <a:buNone/>
                      </a:pPr>
                      <a:r>
                        <a:rPr b="1" lang="en" sz="1100"/>
                        <a:t>100</a:t>
                      </a:r>
                      <a:r>
                        <a:rPr b="1" lang="en" sz="1100">
                          <a:solidFill>
                            <a:srgbClr val="111111"/>
                          </a:solidFill>
                          <a:highlight>
                            <a:srgbClr val="FFFFFF"/>
                          </a:highlight>
                          <a:latin typeface="Roboto"/>
                          <a:ea typeface="Roboto"/>
                          <a:cs typeface="Roboto"/>
                          <a:sym typeface="Roboto"/>
                        </a:rPr>
                        <a:t>Ω Resistor (8)</a:t>
                      </a:r>
                      <a:endParaRPr b="1" sz="1100"/>
                    </a:p>
                  </a:txBody>
                  <a:tcPr marT="91425" marB="91425" marR="91425" marL="91425"/>
                </a:tc>
                <a:tc>
                  <a:txBody>
                    <a:bodyPr/>
                    <a:lstStyle/>
                    <a:p>
                      <a:pPr indent="0" lvl="0" marL="0" rtl="0" algn="ctr">
                        <a:spcBef>
                          <a:spcPts val="0"/>
                        </a:spcBef>
                        <a:spcAft>
                          <a:spcPts val="0"/>
                        </a:spcAft>
                        <a:buNone/>
                      </a:pPr>
                      <a:r>
                        <a:rPr b="1" lang="en" sz="1100"/>
                        <a:t>2.18*8 = 17.44</a:t>
                      </a:r>
                      <a:endParaRPr b="1" sz="1100"/>
                    </a:p>
                  </a:txBody>
                  <a:tcPr marT="91425" marB="91425" marR="91425" marL="91425"/>
                </a:tc>
              </a:tr>
              <a:tr h="339925">
                <a:tc>
                  <a:txBody>
                    <a:bodyPr/>
                    <a:lstStyle/>
                    <a:p>
                      <a:pPr indent="0" lvl="0" marL="0" rtl="0" algn="ctr">
                        <a:spcBef>
                          <a:spcPts val="0"/>
                        </a:spcBef>
                        <a:spcAft>
                          <a:spcPts val="0"/>
                        </a:spcAft>
                        <a:buNone/>
                      </a:pPr>
                      <a:r>
                        <a:rPr b="1" lang="en" sz="1100"/>
                        <a:t>USB_microB Port</a:t>
                      </a:r>
                      <a:endParaRPr b="1" sz="1100"/>
                    </a:p>
                  </a:txBody>
                  <a:tcPr marT="91425" marB="91425" marR="91425" marL="91425"/>
                </a:tc>
                <a:tc>
                  <a:txBody>
                    <a:bodyPr/>
                    <a:lstStyle/>
                    <a:p>
                      <a:pPr indent="0" lvl="0" marL="0" rtl="0" algn="ctr">
                        <a:spcBef>
                          <a:spcPts val="0"/>
                        </a:spcBef>
                        <a:spcAft>
                          <a:spcPts val="0"/>
                        </a:spcAft>
                        <a:buNone/>
                      </a:pPr>
                      <a:r>
                        <a:rPr b="1" lang="en" sz="1100"/>
                        <a:t>77.00</a:t>
                      </a:r>
                      <a:endParaRPr b="1" sz="1100"/>
                    </a:p>
                  </a:txBody>
                  <a:tcPr marT="91425" marB="91425" marR="91425" marL="91425"/>
                </a:tc>
              </a:tr>
              <a:tr h="339925">
                <a:tc>
                  <a:txBody>
                    <a:bodyPr/>
                    <a:lstStyle/>
                    <a:p>
                      <a:pPr indent="0" lvl="0" marL="0" rtl="0" algn="ctr">
                        <a:spcBef>
                          <a:spcPts val="0"/>
                        </a:spcBef>
                        <a:spcAft>
                          <a:spcPts val="0"/>
                        </a:spcAft>
                        <a:buNone/>
                      </a:pPr>
                      <a:r>
                        <a:rPr b="1" lang="en" sz="1100"/>
                        <a:t>Voltage Regulator - LP3878MR-ADJ/NOPB (5)</a:t>
                      </a:r>
                      <a:endParaRPr b="1" sz="1100"/>
                    </a:p>
                  </a:txBody>
                  <a:tcPr marT="91425" marB="91425" marR="91425" marL="91425"/>
                </a:tc>
                <a:tc>
                  <a:txBody>
                    <a:bodyPr/>
                    <a:lstStyle/>
                    <a:p>
                      <a:pPr indent="0" lvl="0" marL="0" rtl="0" algn="ctr">
                        <a:spcBef>
                          <a:spcPts val="0"/>
                        </a:spcBef>
                        <a:spcAft>
                          <a:spcPts val="0"/>
                        </a:spcAft>
                        <a:buNone/>
                      </a:pPr>
                      <a:r>
                        <a:rPr b="1" lang="en" sz="1100"/>
                        <a:t>193.00*5 = 965.00</a:t>
                      </a:r>
                      <a:endParaRPr b="1" sz="1100"/>
                    </a:p>
                  </a:txBody>
                  <a:tcPr marT="91425" marB="91425" marR="91425" marL="91425"/>
                </a:tc>
              </a:tr>
              <a:tr h="339925">
                <a:tc>
                  <a:txBody>
                    <a:bodyPr/>
                    <a:lstStyle/>
                    <a:p>
                      <a:pPr indent="0" lvl="0" marL="0" rtl="0" algn="ctr">
                        <a:spcBef>
                          <a:spcPts val="0"/>
                        </a:spcBef>
                        <a:spcAft>
                          <a:spcPts val="0"/>
                        </a:spcAft>
                        <a:buNone/>
                      </a:pPr>
                      <a:r>
                        <a:rPr b="1" lang="en" sz="1100"/>
                        <a:t>Voltage Reference - MAX6066BEUR+T (1)</a:t>
                      </a:r>
                      <a:endParaRPr b="1" sz="1100"/>
                    </a:p>
                  </a:txBody>
                  <a:tcPr marT="91425" marB="91425" marR="91425" marL="91425"/>
                </a:tc>
                <a:tc>
                  <a:txBody>
                    <a:bodyPr/>
                    <a:lstStyle/>
                    <a:p>
                      <a:pPr indent="0" lvl="0" marL="0" rtl="0" algn="ctr">
                        <a:spcBef>
                          <a:spcPts val="0"/>
                        </a:spcBef>
                        <a:spcAft>
                          <a:spcPts val="0"/>
                        </a:spcAft>
                        <a:buNone/>
                      </a:pPr>
                      <a:r>
                        <a:rPr b="1" lang="en" sz="1100"/>
                        <a:t>297.34</a:t>
                      </a:r>
                      <a:endParaRPr b="1" sz="1100"/>
                    </a:p>
                  </a:txBody>
                  <a:tcPr marT="91425" marB="91425" marR="91425" marL="91425"/>
                </a:tc>
              </a:tr>
              <a:tr h="339925">
                <a:tc>
                  <a:txBody>
                    <a:bodyPr/>
                    <a:lstStyle/>
                    <a:p>
                      <a:pPr indent="0" lvl="0" marL="0" rtl="0" algn="ctr">
                        <a:spcBef>
                          <a:spcPts val="0"/>
                        </a:spcBef>
                        <a:spcAft>
                          <a:spcPts val="0"/>
                        </a:spcAft>
                        <a:buNone/>
                      </a:pPr>
                      <a:r>
                        <a:rPr b="1" lang="en" sz="1100"/>
                        <a:t>25 MHz crystal (1)</a:t>
                      </a:r>
                      <a:endParaRPr b="1" sz="1100"/>
                    </a:p>
                  </a:txBody>
                  <a:tcPr marT="91425" marB="91425" marR="91425" marL="91425"/>
                </a:tc>
                <a:tc>
                  <a:txBody>
                    <a:bodyPr/>
                    <a:lstStyle/>
                    <a:p>
                      <a:pPr indent="0" lvl="0" marL="0" rtl="0" algn="ctr">
                        <a:spcBef>
                          <a:spcPts val="0"/>
                        </a:spcBef>
                        <a:spcAft>
                          <a:spcPts val="0"/>
                        </a:spcAft>
                        <a:buNone/>
                      </a:pPr>
                      <a:r>
                        <a:rPr b="1" lang="en" sz="1100"/>
                        <a:t>61.64</a:t>
                      </a:r>
                      <a:endParaRPr b="1" sz="1100"/>
                    </a:p>
                  </a:txBody>
                  <a:tcPr marT="91425" marB="91425" marR="91425" marL="91425"/>
                </a:tc>
              </a:tr>
              <a:tr h="339925">
                <a:tc>
                  <a:txBody>
                    <a:bodyPr/>
                    <a:lstStyle/>
                    <a:p>
                      <a:pPr indent="0" lvl="0" marL="0" rtl="0" algn="ctr">
                        <a:spcBef>
                          <a:spcPts val="0"/>
                        </a:spcBef>
                        <a:spcAft>
                          <a:spcPts val="0"/>
                        </a:spcAft>
                        <a:buNone/>
                      </a:pPr>
                      <a:r>
                        <a:rPr b="1" lang="en" sz="1100"/>
                        <a:t>Arduino Nano board (from local market)</a:t>
                      </a:r>
                      <a:endParaRPr b="1" sz="1100"/>
                    </a:p>
                  </a:txBody>
                  <a:tcPr marT="91425" marB="91425" marR="91425" marL="91425"/>
                </a:tc>
                <a:tc>
                  <a:txBody>
                    <a:bodyPr/>
                    <a:lstStyle/>
                    <a:p>
                      <a:pPr indent="0" lvl="0" marL="0" rtl="0" algn="ctr">
                        <a:spcBef>
                          <a:spcPts val="0"/>
                        </a:spcBef>
                        <a:spcAft>
                          <a:spcPts val="0"/>
                        </a:spcAft>
                        <a:buNone/>
                      </a:pPr>
                      <a:r>
                        <a:rPr b="1" lang="en" sz="1100"/>
                        <a:t>700.00</a:t>
                      </a:r>
                      <a:endParaRPr b="1" sz="1100"/>
                    </a:p>
                  </a:txBody>
                  <a:tcPr marT="91425" marB="91425" marR="91425" marL="91425"/>
                </a:tc>
              </a:tr>
              <a:tr h="339925">
                <a:tc>
                  <a:txBody>
                    <a:bodyPr/>
                    <a:lstStyle/>
                    <a:p>
                      <a:pPr indent="0" lvl="0" marL="0" rtl="0" algn="ctr">
                        <a:spcBef>
                          <a:spcPts val="0"/>
                        </a:spcBef>
                        <a:spcAft>
                          <a:spcPts val="0"/>
                        </a:spcAft>
                        <a:buNone/>
                      </a:pPr>
                      <a:r>
                        <a:rPr b="1" lang="en" sz="1100"/>
                        <a:t>10K</a:t>
                      </a:r>
                      <a:r>
                        <a:rPr b="1" lang="en" sz="1100">
                          <a:solidFill>
                            <a:srgbClr val="111111"/>
                          </a:solidFill>
                          <a:highlight>
                            <a:srgbClr val="FFFFFF"/>
                          </a:highlight>
                          <a:latin typeface="Roboto"/>
                          <a:ea typeface="Roboto"/>
                          <a:cs typeface="Roboto"/>
                          <a:sym typeface="Roboto"/>
                        </a:rPr>
                        <a:t>Ω dual digital potentiometer - </a:t>
                      </a:r>
                      <a:r>
                        <a:rPr b="1" lang="en" sz="1100"/>
                        <a:t>MCP42010 (4)</a:t>
                      </a:r>
                      <a:endParaRPr b="1" sz="1100"/>
                    </a:p>
                  </a:txBody>
                  <a:tcPr marT="91425" marB="91425" marR="91425" marL="91425"/>
                </a:tc>
                <a:tc>
                  <a:txBody>
                    <a:bodyPr/>
                    <a:lstStyle/>
                    <a:p>
                      <a:pPr indent="0" lvl="0" marL="0" rtl="0" algn="ctr">
                        <a:spcBef>
                          <a:spcPts val="0"/>
                        </a:spcBef>
                        <a:spcAft>
                          <a:spcPts val="0"/>
                        </a:spcAft>
                        <a:buNone/>
                      </a:pPr>
                      <a:r>
                        <a:rPr b="1" lang="en" sz="1100"/>
                        <a:t>234.45*4 = 937.8</a:t>
                      </a:r>
                      <a:endParaRPr b="1" sz="1100"/>
                    </a:p>
                  </a:txBody>
                  <a:tcPr marT="91425" marB="91425" marR="91425" marL="91425"/>
                </a:tc>
              </a:tr>
              <a:tr h="339925">
                <a:tc>
                  <a:txBody>
                    <a:bodyPr/>
                    <a:lstStyle/>
                    <a:p>
                      <a:pPr indent="0" lvl="0" marL="0" rtl="0" algn="ctr">
                        <a:spcBef>
                          <a:spcPts val="0"/>
                        </a:spcBef>
                        <a:spcAft>
                          <a:spcPts val="0"/>
                        </a:spcAft>
                        <a:buNone/>
                      </a:pPr>
                      <a:r>
                        <a:rPr b="1" lang="en" sz="1100"/>
                        <a:t>100</a:t>
                      </a:r>
                      <a:r>
                        <a:rPr b="1" lang="en" sz="1100"/>
                        <a:t>K</a:t>
                      </a:r>
                      <a:r>
                        <a:rPr b="1" lang="en" sz="1100">
                          <a:solidFill>
                            <a:srgbClr val="111111"/>
                          </a:solidFill>
                          <a:highlight>
                            <a:srgbClr val="FFFFFF"/>
                          </a:highlight>
                          <a:latin typeface="Roboto"/>
                          <a:ea typeface="Roboto"/>
                          <a:cs typeface="Roboto"/>
                          <a:sym typeface="Roboto"/>
                        </a:rPr>
                        <a:t>Ω dual digital potentiometer - </a:t>
                      </a:r>
                      <a:r>
                        <a:rPr b="1" lang="en" sz="1100"/>
                        <a:t>MCP42100 (1)</a:t>
                      </a:r>
                      <a:endParaRPr b="1"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t>234.45</a:t>
                      </a:r>
                      <a:endParaRPr b="1" sz="1100"/>
                    </a:p>
                  </a:txBody>
                  <a:tcPr marT="91425" marB="91425" marR="91425" marL="91425">
                    <a:lnB cap="flat" cmpd="sng" w="9525">
                      <a:solidFill>
                        <a:srgbClr val="9E9E9E"/>
                      </a:solidFill>
                      <a:prstDash val="solid"/>
                      <a:round/>
                      <a:headEnd len="sm" w="sm" type="none"/>
                      <a:tailEnd len="sm" w="sm" type="none"/>
                    </a:lnB>
                  </a:tcPr>
                </a:tc>
              </a:tr>
              <a:tr h="339925">
                <a:tc>
                  <a:txBody>
                    <a:bodyPr/>
                    <a:lstStyle/>
                    <a:p>
                      <a:pPr indent="0" lvl="0" marL="0" rtl="0" algn="ctr">
                        <a:spcBef>
                          <a:spcPts val="0"/>
                        </a:spcBef>
                        <a:spcAft>
                          <a:spcPts val="0"/>
                        </a:spcAft>
                        <a:buNone/>
                      </a:pPr>
                      <a:r>
                        <a:rPr b="1" lang="en" sz="1100"/>
                        <a:t>PCB making cost</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t>450.00</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730925" y="937175"/>
            <a:ext cx="6548400" cy="31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t>Total cost = 5961.46/-</a:t>
            </a:r>
            <a:endParaRPr sz="4700"/>
          </a:p>
          <a:p>
            <a:pPr indent="0" lvl="0" marL="0" rtl="0" algn="l">
              <a:spcBef>
                <a:spcPts val="0"/>
              </a:spcBef>
              <a:spcAft>
                <a:spcPts val="0"/>
              </a:spcAft>
              <a:buNone/>
            </a:pPr>
            <a:r>
              <a:rPr lang="en" sz="2500"/>
              <a:t>(Excluding Soldering cost)</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ctrTitle"/>
          </p:nvPr>
        </p:nvSpPr>
        <p:spPr>
          <a:xfrm>
            <a:off x="710525" y="2996725"/>
            <a:ext cx="4400100" cy="10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p:nvPr/>
        </p:nvSpPr>
        <p:spPr>
          <a:xfrm>
            <a:off x="4545613" y="3231863"/>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26" name="Google Shape;226;p29"/>
          <p:cNvSpPr/>
          <p:nvPr/>
        </p:nvSpPr>
        <p:spPr>
          <a:xfrm>
            <a:off x="4545613" y="1330650"/>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27" name="Google Shape;227;p29"/>
          <p:cNvSpPr/>
          <p:nvPr/>
        </p:nvSpPr>
        <p:spPr>
          <a:xfrm>
            <a:off x="587475" y="3231863"/>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587475" y="1330650"/>
            <a:ext cx="1308900" cy="13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30" name="Google Shape;230;p29"/>
          <p:cNvSpPr txBox="1"/>
          <p:nvPr>
            <p:ph idx="2" type="title"/>
          </p:nvPr>
        </p:nvSpPr>
        <p:spPr>
          <a:xfrm>
            <a:off x="1972575" y="1654163"/>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Images of the front end GUI</a:t>
            </a:r>
            <a:endParaRPr/>
          </a:p>
        </p:txBody>
      </p:sp>
      <p:sp>
        <p:nvSpPr>
          <p:cNvPr id="231" name="Google Shape;231;p29"/>
          <p:cNvSpPr txBox="1"/>
          <p:nvPr>
            <p:ph idx="3" type="title"/>
          </p:nvPr>
        </p:nvSpPr>
        <p:spPr>
          <a:xfrm>
            <a:off x="641925" y="1726840"/>
            <a:ext cx="1200000" cy="51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32" name="Google Shape;232;p29"/>
          <p:cNvSpPr txBox="1"/>
          <p:nvPr>
            <p:ph idx="4" type="title"/>
          </p:nvPr>
        </p:nvSpPr>
        <p:spPr>
          <a:xfrm>
            <a:off x="5854524" y="1654175"/>
            <a:ext cx="3582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Improvements that will be done in next version of ECLABYAA</a:t>
            </a:r>
            <a:endParaRPr/>
          </a:p>
        </p:txBody>
      </p:sp>
      <p:sp>
        <p:nvSpPr>
          <p:cNvPr id="233" name="Google Shape;233;p29"/>
          <p:cNvSpPr txBox="1"/>
          <p:nvPr>
            <p:ph idx="6" type="title"/>
          </p:nvPr>
        </p:nvSpPr>
        <p:spPr>
          <a:xfrm>
            <a:off x="4619225" y="1740863"/>
            <a:ext cx="1200000" cy="51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34" name="Google Shape;234;p29"/>
          <p:cNvSpPr txBox="1"/>
          <p:nvPr>
            <p:ph idx="7" type="title"/>
          </p:nvPr>
        </p:nvSpPr>
        <p:spPr>
          <a:xfrm>
            <a:off x="1944950" y="3547900"/>
            <a:ext cx="2552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Estimated cost of ECLABYAA for this version</a:t>
            </a:r>
            <a:endParaRPr/>
          </a:p>
        </p:txBody>
      </p:sp>
      <p:sp>
        <p:nvSpPr>
          <p:cNvPr id="235" name="Google Shape;235;p29"/>
          <p:cNvSpPr txBox="1"/>
          <p:nvPr>
            <p:ph idx="9" type="title"/>
          </p:nvPr>
        </p:nvSpPr>
        <p:spPr>
          <a:xfrm>
            <a:off x="640350" y="3643901"/>
            <a:ext cx="1200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36" name="Google Shape;236;p29"/>
          <p:cNvSpPr txBox="1"/>
          <p:nvPr>
            <p:ph idx="13" type="title"/>
          </p:nvPr>
        </p:nvSpPr>
        <p:spPr>
          <a:xfrm>
            <a:off x="5941402" y="3547901"/>
            <a:ext cx="2305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Estimated cost for next version</a:t>
            </a:r>
            <a:endParaRPr/>
          </a:p>
        </p:txBody>
      </p:sp>
      <p:sp>
        <p:nvSpPr>
          <p:cNvPr id="237" name="Google Shape;237;p29"/>
          <p:cNvSpPr txBox="1"/>
          <p:nvPr>
            <p:ph idx="15" type="title"/>
          </p:nvPr>
        </p:nvSpPr>
        <p:spPr>
          <a:xfrm>
            <a:off x="4619225" y="3643901"/>
            <a:ext cx="1200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715125" y="1378650"/>
            <a:ext cx="7485300" cy="142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43" name="Google Shape;243;p30"/>
          <p:cNvSpPr txBox="1"/>
          <p:nvPr>
            <p:ph idx="2" type="title"/>
          </p:nvPr>
        </p:nvSpPr>
        <p:spPr>
          <a:xfrm flipH="1">
            <a:off x="715125" y="2901153"/>
            <a:ext cx="1062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44" name="Google Shape;244;p30"/>
          <p:cNvSpPr txBox="1"/>
          <p:nvPr>
            <p:ph idx="1" type="subTitle"/>
          </p:nvPr>
        </p:nvSpPr>
        <p:spPr>
          <a:xfrm flipH="1">
            <a:off x="1778025" y="2901150"/>
            <a:ext cx="6776700" cy="71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latin typeface="Poppins Light"/>
                <a:ea typeface="Poppins Light"/>
                <a:cs typeface="Poppins Light"/>
                <a:sym typeface="Poppins Light"/>
              </a:rPr>
              <a:t>To produce a low cost solution to the problem of using a physical analog and digital electronics laboratory for the undergraduate students who are opting for a degree in ‘Electronics engineering’.</a:t>
            </a:r>
            <a:endParaRPr sz="1400">
              <a:latin typeface="Poppins Light"/>
              <a:ea typeface="Poppins Light"/>
              <a:cs typeface="Poppins Light"/>
              <a:sym typeface="Poppi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8" name="Shape 248"/>
        <p:cNvGrpSpPr/>
        <p:nvPr/>
      </p:nvGrpSpPr>
      <p:grpSpPr>
        <a:xfrm>
          <a:off x="0" y="0"/>
          <a:ext cx="0" cy="0"/>
          <a:chOff x="0" y="0"/>
          <a:chExt cx="0" cy="0"/>
        </a:xfrm>
      </p:grpSpPr>
      <p:sp>
        <p:nvSpPr>
          <p:cNvPr id="249" name="Google Shape;249;p31"/>
          <p:cNvSpPr txBox="1"/>
          <p:nvPr>
            <p:ph idx="1" type="body"/>
          </p:nvPr>
        </p:nvSpPr>
        <p:spPr>
          <a:xfrm>
            <a:off x="2080750" y="644250"/>
            <a:ext cx="6438000" cy="389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Poppins"/>
                <a:ea typeface="Poppins"/>
                <a:cs typeface="Poppins"/>
                <a:sym typeface="Poppins"/>
              </a:rPr>
              <a:t>In the pandemic situation it is really hard for the students to attend the labs offline.</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400">
                <a:solidFill>
                  <a:schemeClr val="dk1"/>
                </a:solidFill>
                <a:latin typeface="Poppins"/>
                <a:ea typeface="Poppins"/>
                <a:cs typeface="Poppins"/>
                <a:sym typeface="Poppins"/>
              </a:rPr>
              <a:t>But as we all know engineering is primarily about practical knowledge and that is where “ECLABYAA” comes into the the picture.</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400">
                <a:solidFill>
                  <a:schemeClr val="dk1"/>
                </a:solidFill>
                <a:latin typeface="Poppins"/>
                <a:ea typeface="Poppins"/>
                <a:cs typeface="Poppins"/>
                <a:sym typeface="Poppins"/>
              </a:rPr>
              <a:t>“ECLABYAA” is a </a:t>
            </a:r>
            <a:r>
              <a:rPr lang="en" sz="1400">
                <a:solidFill>
                  <a:schemeClr val="lt1"/>
                </a:solidFill>
                <a:latin typeface="Poppins"/>
                <a:ea typeface="Poppins"/>
                <a:cs typeface="Poppins"/>
                <a:sym typeface="Poppins"/>
              </a:rPr>
              <a:t>low cost</a:t>
            </a:r>
            <a:r>
              <a:rPr lang="en" sz="1400">
                <a:solidFill>
                  <a:schemeClr val="dk1"/>
                </a:solidFill>
                <a:latin typeface="Poppins"/>
                <a:ea typeface="Poppins"/>
                <a:cs typeface="Poppins"/>
                <a:sym typeface="Poppins"/>
              </a:rPr>
              <a:t> solution which can provide </a:t>
            </a:r>
            <a:r>
              <a:rPr lang="en" sz="1400">
                <a:solidFill>
                  <a:schemeClr val="lt1"/>
                </a:solidFill>
                <a:latin typeface="Poppins"/>
                <a:ea typeface="Poppins"/>
                <a:cs typeface="Poppins"/>
                <a:sym typeface="Poppins"/>
              </a:rPr>
              <a:t>necessary functionalities</a:t>
            </a:r>
            <a:r>
              <a:rPr lang="en" sz="1400">
                <a:solidFill>
                  <a:schemeClr val="dk1"/>
                </a:solidFill>
                <a:latin typeface="Poppins"/>
                <a:ea typeface="Poppins"/>
                <a:cs typeface="Poppins"/>
                <a:sym typeface="Poppins"/>
              </a:rPr>
              <a:t> which an undergraduate student of electronics engineering needs in laboratory to conduct analog and digital experiments.</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4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400">
                <a:solidFill>
                  <a:schemeClr val="dk1"/>
                </a:solidFill>
                <a:latin typeface="Poppins"/>
                <a:ea typeface="Poppins"/>
                <a:cs typeface="Poppins"/>
                <a:sym typeface="Poppins"/>
              </a:rPr>
              <a:t>A student</a:t>
            </a:r>
            <a:r>
              <a:rPr lang="en" sz="1400">
                <a:solidFill>
                  <a:schemeClr val="lt1"/>
                </a:solidFill>
                <a:latin typeface="Poppins"/>
                <a:ea typeface="Poppins"/>
                <a:cs typeface="Poppins"/>
                <a:sym typeface="Poppins"/>
              </a:rPr>
              <a:t> only need a breadboard</a:t>
            </a:r>
            <a:r>
              <a:rPr lang="en" sz="1400">
                <a:solidFill>
                  <a:schemeClr val="dk1"/>
                </a:solidFill>
                <a:latin typeface="Poppins"/>
                <a:ea typeface="Poppins"/>
                <a:cs typeface="Poppins"/>
                <a:sym typeface="Poppins"/>
              </a:rPr>
              <a:t> and few IC s (which they need to conduct the required experiment) along with “ECLABYAA” to conduct an experiment.</a:t>
            </a:r>
            <a:endParaRPr sz="1400">
              <a:solidFill>
                <a:schemeClr val="dk1"/>
              </a:solidFill>
              <a:latin typeface="Poppins"/>
              <a:ea typeface="Poppins"/>
              <a:cs typeface="Poppins"/>
              <a:sym typeface="Poppins"/>
            </a:endParaRPr>
          </a:p>
        </p:txBody>
      </p:sp>
      <p:sp>
        <p:nvSpPr>
          <p:cNvPr id="250" name="Google Shape;250;p31"/>
          <p:cNvSpPr txBox="1"/>
          <p:nvPr>
            <p:ph idx="4294967295" type="title"/>
          </p:nvPr>
        </p:nvSpPr>
        <p:spPr>
          <a:xfrm flipH="1">
            <a:off x="762700" y="828353"/>
            <a:ext cx="10629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01</a:t>
            </a:r>
            <a:endParaRPr>
              <a:solidFill>
                <a:schemeClr val="lt1"/>
              </a:solidFill>
            </a:endParaRPr>
          </a:p>
        </p:txBody>
      </p:sp>
      <p:sp>
        <p:nvSpPr>
          <p:cNvPr id="251" name="Google Shape;251;p31"/>
          <p:cNvSpPr txBox="1"/>
          <p:nvPr>
            <p:ph idx="4294967295" type="title"/>
          </p:nvPr>
        </p:nvSpPr>
        <p:spPr>
          <a:xfrm flipH="1">
            <a:off x="762700" y="2227053"/>
            <a:ext cx="10629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02</a:t>
            </a:r>
            <a:endParaRPr>
              <a:solidFill>
                <a:schemeClr val="lt1"/>
              </a:solidFill>
            </a:endParaRPr>
          </a:p>
        </p:txBody>
      </p:sp>
      <p:sp>
        <p:nvSpPr>
          <p:cNvPr id="252" name="Google Shape;252;p31"/>
          <p:cNvSpPr txBox="1"/>
          <p:nvPr>
            <p:ph idx="4294967295" type="title"/>
          </p:nvPr>
        </p:nvSpPr>
        <p:spPr>
          <a:xfrm flipH="1">
            <a:off x="762700" y="3701953"/>
            <a:ext cx="10629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03</a:t>
            </a:r>
            <a:endParaRPr>
              <a:solidFill>
                <a:schemeClr val="lt1"/>
              </a:solidFill>
            </a:endParaRPr>
          </a:p>
        </p:txBody>
      </p:sp>
      <p:cxnSp>
        <p:nvCxnSpPr>
          <p:cNvPr id="253" name="Google Shape;253;p31"/>
          <p:cNvCxnSpPr/>
          <p:nvPr/>
        </p:nvCxnSpPr>
        <p:spPr>
          <a:xfrm>
            <a:off x="1920425" y="268600"/>
            <a:ext cx="80700" cy="46332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p:nvPr/>
        </p:nvSpPr>
        <p:spPr>
          <a:xfrm>
            <a:off x="461275" y="1502151"/>
            <a:ext cx="821400" cy="89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9" name="Google Shape;259;p32"/>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Functionalities</a:t>
            </a:r>
            <a:endParaRPr/>
          </a:p>
        </p:txBody>
      </p:sp>
      <p:sp>
        <p:nvSpPr>
          <p:cNvPr id="260" name="Google Shape;260;p32"/>
          <p:cNvSpPr txBox="1"/>
          <p:nvPr>
            <p:ph idx="4" type="title"/>
          </p:nvPr>
        </p:nvSpPr>
        <p:spPr>
          <a:xfrm flipH="1">
            <a:off x="1435075" y="1233575"/>
            <a:ext cx="249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Signal Generator</a:t>
            </a:r>
            <a:endParaRPr sz="2300"/>
          </a:p>
        </p:txBody>
      </p:sp>
      <p:sp>
        <p:nvSpPr>
          <p:cNvPr id="261" name="Google Shape;261;p32"/>
          <p:cNvSpPr txBox="1"/>
          <p:nvPr>
            <p:ph idx="1" type="subTitle"/>
          </p:nvPr>
        </p:nvSpPr>
        <p:spPr>
          <a:xfrm flipH="1">
            <a:off x="1435175" y="1913900"/>
            <a:ext cx="3372300" cy="7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100"/>
              <a:t>A </a:t>
            </a:r>
            <a:r>
              <a:rPr b="1" lang="en" sz="1100">
                <a:latin typeface="Poppins"/>
                <a:ea typeface="Poppins"/>
                <a:cs typeface="Poppins"/>
                <a:sym typeface="Poppins"/>
              </a:rPr>
              <a:t>two channel</a:t>
            </a:r>
            <a:r>
              <a:rPr lang="en" sz="1100"/>
              <a:t> signal generator which can generate </a:t>
            </a:r>
            <a:r>
              <a:rPr b="1" lang="en" sz="1100">
                <a:latin typeface="Poppins"/>
                <a:ea typeface="Poppins"/>
                <a:cs typeface="Poppins"/>
                <a:sym typeface="Poppins"/>
              </a:rPr>
              <a:t>Rectangular</a:t>
            </a:r>
            <a:r>
              <a:rPr lang="en" sz="1100"/>
              <a:t> ,</a:t>
            </a:r>
            <a:r>
              <a:rPr b="1" lang="en" sz="1100">
                <a:latin typeface="Poppins"/>
                <a:ea typeface="Poppins"/>
                <a:cs typeface="Poppins"/>
                <a:sym typeface="Poppins"/>
              </a:rPr>
              <a:t>Triangular</a:t>
            </a:r>
            <a:r>
              <a:rPr lang="en" sz="1100"/>
              <a:t> and </a:t>
            </a:r>
            <a:r>
              <a:rPr b="1" lang="en" sz="1100">
                <a:latin typeface="Poppins"/>
                <a:ea typeface="Poppins"/>
                <a:cs typeface="Poppins"/>
                <a:sym typeface="Poppins"/>
              </a:rPr>
              <a:t>Sine</a:t>
            </a:r>
            <a:r>
              <a:rPr lang="en" sz="1100"/>
              <a:t> wave of upto </a:t>
            </a:r>
            <a:r>
              <a:rPr b="1" lang="en" sz="1100">
                <a:latin typeface="Poppins"/>
                <a:ea typeface="Poppins"/>
                <a:cs typeface="Poppins"/>
                <a:sym typeface="Poppins"/>
              </a:rPr>
              <a:t>2 MHz</a:t>
            </a:r>
            <a:r>
              <a:rPr lang="en" sz="1100"/>
              <a:t> with a lowest 1 Hz resolution.</a:t>
            </a:r>
            <a:endParaRPr sz="1100"/>
          </a:p>
        </p:txBody>
      </p:sp>
      <p:sp>
        <p:nvSpPr>
          <p:cNvPr id="262" name="Google Shape;262;p32"/>
          <p:cNvSpPr txBox="1"/>
          <p:nvPr>
            <p:ph idx="4" type="title"/>
          </p:nvPr>
        </p:nvSpPr>
        <p:spPr>
          <a:xfrm flipH="1">
            <a:off x="6007075" y="1233575"/>
            <a:ext cx="2493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Oscilloscope</a:t>
            </a:r>
            <a:endParaRPr sz="2300"/>
          </a:p>
        </p:txBody>
      </p:sp>
      <p:sp>
        <p:nvSpPr>
          <p:cNvPr id="263" name="Google Shape;263;p32"/>
          <p:cNvSpPr txBox="1"/>
          <p:nvPr>
            <p:ph idx="1" type="subTitle"/>
          </p:nvPr>
        </p:nvSpPr>
        <p:spPr>
          <a:xfrm flipH="1">
            <a:off x="6007175" y="1913900"/>
            <a:ext cx="3372300" cy="7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Poppins"/>
                <a:ea typeface="Poppins"/>
                <a:cs typeface="Poppins"/>
                <a:sym typeface="Poppins"/>
              </a:rPr>
              <a:t>Two channel</a:t>
            </a:r>
            <a:r>
              <a:rPr lang="en" sz="1100"/>
              <a:t> Oscilloscope </a:t>
            </a:r>
            <a:br>
              <a:rPr lang="en" sz="1100"/>
            </a:br>
            <a:r>
              <a:rPr lang="en" sz="1100"/>
              <a:t>(currently can sense upto </a:t>
            </a:r>
            <a:r>
              <a:rPr b="1" lang="en" sz="1100">
                <a:latin typeface="Poppins"/>
                <a:ea typeface="Poppins"/>
                <a:cs typeface="Poppins"/>
                <a:sym typeface="Poppins"/>
              </a:rPr>
              <a:t>5 KHz</a:t>
            </a:r>
            <a:r>
              <a:rPr lang="en" sz="1100"/>
              <a:t>)</a:t>
            </a:r>
            <a:endParaRPr sz="1100"/>
          </a:p>
          <a:p>
            <a:pPr indent="0" lvl="0" marL="0" rtl="0" algn="l">
              <a:lnSpc>
                <a:spcPct val="115000"/>
              </a:lnSpc>
              <a:spcBef>
                <a:spcPts val="1200"/>
              </a:spcBef>
              <a:spcAft>
                <a:spcPts val="1200"/>
              </a:spcAft>
              <a:buNone/>
            </a:pPr>
            <a:r>
              <a:t/>
            </a:r>
            <a:endParaRPr sz="1100"/>
          </a:p>
        </p:txBody>
      </p:sp>
      <p:sp>
        <p:nvSpPr>
          <p:cNvPr id="264" name="Google Shape;264;p32"/>
          <p:cNvSpPr txBox="1"/>
          <p:nvPr>
            <p:ph idx="4" type="title"/>
          </p:nvPr>
        </p:nvSpPr>
        <p:spPr>
          <a:xfrm flipH="1">
            <a:off x="1435075" y="3138575"/>
            <a:ext cx="249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Voltage</a:t>
            </a:r>
            <a:endParaRPr sz="2300"/>
          </a:p>
          <a:p>
            <a:pPr indent="0" lvl="0" marL="0" rtl="0" algn="l">
              <a:spcBef>
                <a:spcPts val="0"/>
              </a:spcBef>
              <a:spcAft>
                <a:spcPts val="0"/>
              </a:spcAft>
              <a:buNone/>
            </a:pPr>
            <a:r>
              <a:rPr lang="en" sz="2300"/>
              <a:t>Generator</a:t>
            </a:r>
            <a:endParaRPr sz="2300"/>
          </a:p>
        </p:txBody>
      </p:sp>
      <p:sp>
        <p:nvSpPr>
          <p:cNvPr id="265" name="Google Shape;265;p32"/>
          <p:cNvSpPr txBox="1"/>
          <p:nvPr>
            <p:ph idx="1" type="subTitle"/>
          </p:nvPr>
        </p:nvSpPr>
        <p:spPr>
          <a:xfrm flipH="1">
            <a:off x="1435175" y="3818900"/>
            <a:ext cx="3372300" cy="7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Poppins"/>
                <a:ea typeface="Poppins"/>
                <a:cs typeface="Poppins"/>
                <a:sym typeface="Poppins"/>
              </a:rPr>
              <a:t>Four</a:t>
            </a:r>
            <a:r>
              <a:rPr lang="en" sz="1100"/>
              <a:t> voltage generators to generate voltages between </a:t>
            </a:r>
            <a:r>
              <a:rPr b="1" lang="en" sz="1100">
                <a:latin typeface="Poppins"/>
                <a:ea typeface="Poppins"/>
                <a:cs typeface="Poppins"/>
                <a:sym typeface="Poppins"/>
              </a:rPr>
              <a:t>1V </a:t>
            </a:r>
            <a:r>
              <a:rPr lang="en" sz="1100"/>
              <a:t>and </a:t>
            </a:r>
            <a:r>
              <a:rPr b="1" lang="en" sz="1100">
                <a:latin typeface="Poppins"/>
                <a:ea typeface="Poppins"/>
                <a:cs typeface="Poppins"/>
                <a:sym typeface="Poppins"/>
              </a:rPr>
              <a:t>4.6V.</a:t>
            </a:r>
            <a:endParaRPr b="1" sz="1100">
              <a:latin typeface="Poppins"/>
              <a:ea typeface="Poppins"/>
              <a:cs typeface="Poppins"/>
              <a:sym typeface="Poppins"/>
            </a:endParaRPr>
          </a:p>
          <a:p>
            <a:pPr indent="0" lvl="0" marL="0" rtl="0" algn="l">
              <a:lnSpc>
                <a:spcPct val="115000"/>
              </a:lnSpc>
              <a:spcBef>
                <a:spcPts val="1200"/>
              </a:spcBef>
              <a:spcAft>
                <a:spcPts val="1200"/>
              </a:spcAft>
              <a:buNone/>
            </a:pPr>
            <a:r>
              <a:rPr lang="en" sz="1100"/>
              <a:t>.</a:t>
            </a:r>
            <a:endParaRPr sz="1100"/>
          </a:p>
        </p:txBody>
      </p:sp>
      <p:sp>
        <p:nvSpPr>
          <p:cNvPr id="266" name="Google Shape;266;p32"/>
          <p:cNvSpPr txBox="1"/>
          <p:nvPr>
            <p:ph idx="4" type="title"/>
          </p:nvPr>
        </p:nvSpPr>
        <p:spPr>
          <a:xfrm flipH="1">
            <a:off x="6007075" y="3138575"/>
            <a:ext cx="2493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Voltmeter</a:t>
            </a:r>
            <a:endParaRPr sz="2300">
              <a:latin typeface="Poppins"/>
              <a:ea typeface="Poppins"/>
              <a:cs typeface="Poppins"/>
              <a:sym typeface="Poppins"/>
            </a:endParaRPr>
          </a:p>
        </p:txBody>
      </p:sp>
      <p:sp>
        <p:nvSpPr>
          <p:cNvPr id="267" name="Google Shape;267;p32"/>
          <p:cNvSpPr txBox="1"/>
          <p:nvPr>
            <p:ph idx="1" type="subTitle"/>
          </p:nvPr>
        </p:nvSpPr>
        <p:spPr>
          <a:xfrm flipH="1">
            <a:off x="6007175" y="3818900"/>
            <a:ext cx="3372300" cy="7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100"/>
              <a:t>A </a:t>
            </a:r>
            <a:r>
              <a:rPr b="1" lang="en" sz="1100">
                <a:latin typeface="Poppins"/>
                <a:ea typeface="Poppins"/>
                <a:cs typeface="Poppins"/>
                <a:sym typeface="Poppins"/>
              </a:rPr>
              <a:t>four channel</a:t>
            </a:r>
            <a:r>
              <a:rPr lang="en" sz="1100"/>
              <a:t> voltmeter</a:t>
            </a:r>
            <a:endParaRPr sz="1100"/>
          </a:p>
        </p:txBody>
      </p:sp>
      <p:grpSp>
        <p:nvGrpSpPr>
          <p:cNvPr id="268" name="Google Shape;268;p32"/>
          <p:cNvGrpSpPr/>
          <p:nvPr/>
        </p:nvGrpSpPr>
        <p:grpSpPr>
          <a:xfrm>
            <a:off x="620538" y="1706983"/>
            <a:ext cx="284070" cy="312102"/>
            <a:chOff x="-63252250" y="1930850"/>
            <a:chExt cx="319000" cy="319025"/>
          </a:xfrm>
        </p:grpSpPr>
        <p:sp>
          <p:nvSpPr>
            <p:cNvPr id="269" name="Google Shape;269;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2"/>
          <p:cNvGrpSpPr/>
          <p:nvPr/>
        </p:nvGrpSpPr>
        <p:grpSpPr>
          <a:xfrm>
            <a:off x="855181" y="1881310"/>
            <a:ext cx="284070" cy="312102"/>
            <a:chOff x="-63252250" y="1930850"/>
            <a:chExt cx="319000" cy="319025"/>
          </a:xfrm>
        </p:grpSpPr>
        <p:sp>
          <p:nvSpPr>
            <p:cNvPr id="272" name="Google Shape;272;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2"/>
          <p:cNvSpPr/>
          <p:nvPr/>
        </p:nvSpPr>
        <p:spPr>
          <a:xfrm>
            <a:off x="5109475" y="1502151"/>
            <a:ext cx="821400" cy="89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75" name="Google Shape;275;p32"/>
          <p:cNvGrpSpPr/>
          <p:nvPr/>
        </p:nvGrpSpPr>
        <p:grpSpPr>
          <a:xfrm>
            <a:off x="5268738" y="1706983"/>
            <a:ext cx="284070" cy="312102"/>
            <a:chOff x="-63252250" y="1930850"/>
            <a:chExt cx="319000" cy="319025"/>
          </a:xfrm>
        </p:grpSpPr>
        <p:sp>
          <p:nvSpPr>
            <p:cNvPr id="276" name="Google Shape;276;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2"/>
          <p:cNvGrpSpPr/>
          <p:nvPr/>
        </p:nvGrpSpPr>
        <p:grpSpPr>
          <a:xfrm>
            <a:off x="5503381" y="1881310"/>
            <a:ext cx="284070" cy="312102"/>
            <a:chOff x="-63252250" y="1930850"/>
            <a:chExt cx="319000" cy="319025"/>
          </a:xfrm>
        </p:grpSpPr>
        <p:sp>
          <p:nvSpPr>
            <p:cNvPr id="279" name="Google Shape;279;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32"/>
          <p:cNvSpPr/>
          <p:nvPr/>
        </p:nvSpPr>
        <p:spPr>
          <a:xfrm>
            <a:off x="461275" y="3330951"/>
            <a:ext cx="821400" cy="89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82" name="Google Shape;282;p32"/>
          <p:cNvGrpSpPr/>
          <p:nvPr/>
        </p:nvGrpSpPr>
        <p:grpSpPr>
          <a:xfrm>
            <a:off x="620538" y="3535783"/>
            <a:ext cx="284070" cy="312102"/>
            <a:chOff x="-63252250" y="1930850"/>
            <a:chExt cx="319000" cy="319025"/>
          </a:xfrm>
        </p:grpSpPr>
        <p:sp>
          <p:nvSpPr>
            <p:cNvPr id="283" name="Google Shape;283;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2"/>
          <p:cNvGrpSpPr/>
          <p:nvPr/>
        </p:nvGrpSpPr>
        <p:grpSpPr>
          <a:xfrm>
            <a:off x="855181" y="3710110"/>
            <a:ext cx="284070" cy="312102"/>
            <a:chOff x="-63252250" y="1930850"/>
            <a:chExt cx="319000" cy="319025"/>
          </a:xfrm>
        </p:grpSpPr>
        <p:sp>
          <p:nvSpPr>
            <p:cNvPr id="286" name="Google Shape;286;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2"/>
          <p:cNvSpPr/>
          <p:nvPr/>
        </p:nvSpPr>
        <p:spPr>
          <a:xfrm>
            <a:off x="5109475" y="3330951"/>
            <a:ext cx="821400" cy="89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89" name="Google Shape;289;p32"/>
          <p:cNvGrpSpPr/>
          <p:nvPr/>
        </p:nvGrpSpPr>
        <p:grpSpPr>
          <a:xfrm>
            <a:off x="5268738" y="3535783"/>
            <a:ext cx="284070" cy="312102"/>
            <a:chOff x="-63252250" y="1930850"/>
            <a:chExt cx="319000" cy="319025"/>
          </a:xfrm>
        </p:grpSpPr>
        <p:sp>
          <p:nvSpPr>
            <p:cNvPr id="290" name="Google Shape;290;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32"/>
          <p:cNvGrpSpPr/>
          <p:nvPr/>
        </p:nvGrpSpPr>
        <p:grpSpPr>
          <a:xfrm>
            <a:off x="5503381" y="3710110"/>
            <a:ext cx="284070" cy="312102"/>
            <a:chOff x="-63252250" y="1930850"/>
            <a:chExt cx="319000" cy="319025"/>
          </a:xfrm>
        </p:grpSpPr>
        <p:sp>
          <p:nvSpPr>
            <p:cNvPr id="293" name="Google Shape;293;p3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33"/>
          <p:cNvSpPr/>
          <p:nvPr/>
        </p:nvSpPr>
        <p:spPr>
          <a:xfrm>
            <a:off x="717553" y="1048613"/>
            <a:ext cx="2191200" cy="2191200"/>
          </a:xfrm>
          <a:prstGeom prst="ellipse">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txBox="1"/>
          <p:nvPr>
            <p:ph type="title"/>
          </p:nvPr>
        </p:nvSpPr>
        <p:spPr>
          <a:xfrm>
            <a:off x="720000" y="33096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Components of the Product</a:t>
            </a:r>
            <a:endParaRPr/>
          </a:p>
        </p:txBody>
      </p:sp>
      <p:sp>
        <p:nvSpPr>
          <p:cNvPr id="301" name="Google Shape;301;p33"/>
          <p:cNvSpPr txBox="1"/>
          <p:nvPr/>
        </p:nvSpPr>
        <p:spPr>
          <a:xfrm>
            <a:off x="717547" y="2708566"/>
            <a:ext cx="21912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Poppins ExtraBold"/>
                <a:ea typeface="Poppins ExtraBold"/>
                <a:cs typeface="Poppins ExtraBold"/>
                <a:sym typeface="Poppins ExtraBold"/>
              </a:rPr>
              <a:t>1</a:t>
            </a:r>
            <a:endParaRPr sz="2200">
              <a:solidFill>
                <a:schemeClr val="lt1"/>
              </a:solidFill>
              <a:latin typeface="Poppins ExtraBold"/>
              <a:ea typeface="Poppins ExtraBold"/>
              <a:cs typeface="Poppins ExtraBold"/>
              <a:sym typeface="Poppins ExtraBold"/>
            </a:endParaRPr>
          </a:p>
        </p:txBody>
      </p:sp>
      <p:sp>
        <p:nvSpPr>
          <p:cNvPr id="302" name="Google Shape;302;p33"/>
          <p:cNvSpPr txBox="1"/>
          <p:nvPr/>
        </p:nvSpPr>
        <p:spPr>
          <a:xfrm>
            <a:off x="822250" y="1756925"/>
            <a:ext cx="1981800" cy="7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Poppins Medium"/>
                <a:ea typeface="Poppins Medium"/>
                <a:cs typeface="Poppins Medium"/>
                <a:sym typeface="Poppins Medium"/>
              </a:rPr>
              <a:t>A GUI ,which is to be installed in a laptop.</a:t>
            </a:r>
            <a:endParaRPr sz="1200">
              <a:solidFill>
                <a:schemeClr val="lt1"/>
              </a:solidFill>
              <a:latin typeface="Poppins Medium"/>
              <a:ea typeface="Poppins Medium"/>
              <a:cs typeface="Poppins Medium"/>
              <a:sym typeface="Poppins Medium"/>
            </a:endParaRPr>
          </a:p>
          <a:p>
            <a:pPr indent="0" lvl="0" marL="0" rtl="0" algn="ctr">
              <a:lnSpc>
                <a:spcPct val="115000"/>
              </a:lnSpc>
              <a:spcBef>
                <a:spcPts val="0"/>
              </a:spcBef>
              <a:spcAft>
                <a:spcPts val="0"/>
              </a:spcAft>
              <a:buNone/>
            </a:pPr>
            <a:r>
              <a:rPr lang="en" sz="1200">
                <a:solidFill>
                  <a:schemeClr val="lt1"/>
                </a:solidFill>
                <a:latin typeface="Poppins Medium"/>
                <a:ea typeface="Poppins Medium"/>
                <a:cs typeface="Poppins Medium"/>
                <a:sym typeface="Poppins Medium"/>
              </a:rPr>
              <a:t>(MATLAB APP Designer is used to make the GUI) </a:t>
            </a:r>
            <a:endParaRPr>
              <a:solidFill>
                <a:schemeClr val="lt1"/>
              </a:solidFill>
              <a:latin typeface="Poppins Medium"/>
              <a:ea typeface="Poppins Medium"/>
              <a:cs typeface="Poppins Medium"/>
              <a:sym typeface="Poppins Medium"/>
            </a:endParaRPr>
          </a:p>
        </p:txBody>
      </p:sp>
      <p:sp>
        <p:nvSpPr>
          <p:cNvPr id="303" name="Google Shape;303;p33"/>
          <p:cNvSpPr/>
          <p:nvPr/>
        </p:nvSpPr>
        <p:spPr>
          <a:xfrm>
            <a:off x="3476403" y="2425763"/>
            <a:ext cx="2191200" cy="21912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6235253" y="1048613"/>
            <a:ext cx="2191200" cy="2191200"/>
          </a:xfrm>
          <a:prstGeom prst="ellipse">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txBox="1"/>
          <p:nvPr/>
        </p:nvSpPr>
        <p:spPr>
          <a:xfrm>
            <a:off x="6235247" y="2632366"/>
            <a:ext cx="21912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Poppins ExtraBold"/>
                <a:ea typeface="Poppins ExtraBold"/>
                <a:cs typeface="Poppins ExtraBold"/>
                <a:sym typeface="Poppins ExtraBold"/>
              </a:rPr>
              <a:t>3</a:t>
            </a:r>
            <a:endParaRPr sz="2200">
              <a:solidFill>
                <a:schemeClr val="lt1"/>
              </a:solidFill>
              <a:latin typeface="Poppins ExtraBold"/>
              <a:ea typeface="Poppins ExtraBold"/>
              <a:cs typeface="Poppins ExtraBold"/>
              <a:sym typeface="Poppins ExtraBold"/>
            </a:endParaRPr>
          </a:p>
        </p:txBody>
      </p:sp>
      <p:sp>
        <p:nvSpPr>
          <p:cNvPr id="306" name="Google Shape;306;p33"/>
          <p:cNvSpPr txBox="1"/>
          <p:nvPr/>
        </p:nvSpPr>
        <p:spPr>
          <a:xfrm>
            <a:off x="6490709" y="1669300"/>
            <a:ext cx="1723800" cy="7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Poppins Medium"/>
                <a:ea typeface="Poppins Medium"/>
                <a:cs typeface="Poppins Medium"/>
                <a:sym typeface="Poppins Medium"/>
              </a:rPr>
              <a:t>The circuit board “ECLABYAA” consisting of several chips to fulfill our requirement.</a:t>
            </a:r>
            <a:endParaRPr sz="1200">
              <a:solidFill>
                <a:schemeClr val="lt1"/>
              </a:solidFill>
              <a:latin typeface="Poppins Medium"/>
              <a:ea typeface="Poppins Medium"/>
              <a:cs typeface="Poppins Medium"/>
              <a:sym typeface="Poppins Medium"/>
            </a:endParaRPr>
          </a:p>
        </p:txBody>
      </p:sp>
      <p:cxnSp>
        <p:nvCxnSpPr>
          <p:cNvPr id="307" name="Google Shape;307;p33"/>
          <p:cNvCxnSpPr>
            <a:stCxn id="299" idx="5"/>
            <a:endCxn id="308" idx="1"/>
          </p:cNvCxnSpPr>
          <p:nvPr/>
        </p:nvCxnSpPr>
        <p:spPr>
          <a:xfrm>
            <a:off x="2587859" y="2918919"/>
            <a:ext cx="991500" cy="514800"/>
          </a:xfrm>
          <a:prstGeom prst="straightConnector1">
            <a:avLst/>
          </a:prstGeom>
          <a:noFill/>
          <a:ln cap="flat" cmpd="sng" w="38100">
            <a:solidFill>
              <a:schemeClr val="dk2"/>
            </a:solidFill>
            <a:prstDash val="dash"/>
            <a:round/>
            <a:headEnd len="med" w="med" type="none"/>
            <a:tailEnd len="med" w="med" type="none"/>
          </a:ln>
        </p:spPr>
      </p:cxnSp>
      <p:cxnSp>
        <p:nvCxnSpPr>
          <p:cNvPr id="309" name="Google Shape;309;p33"/>
          <p:cNvCxnSpPr>
            <a:stCxn id="303" idx="6"/>
            <a:endCxn id="304" idx="3"/>
          </p:cNvCxnSpPr>
          <p:nvPr/>
        </p:nvCxnSpPr>
        <p:spPr>
          <a:xfrm flipH="1" rot="10800000">
            <a:off x="5667603" y="2918963"/>
            <a:ext cx="888600" cy="602400"/>
          </a:xfrm>
          <a:prstGeom prst="straightConnector1">
            <a:avLst/>
          </a:prstGeom>
          <a:noFill/>
          <a:ln cap="flat" cmpd="sng" w="38100">
            <a:solidFill>
              <a:schemeClr val="dk2"/>
            </a:solidFill>
            <a:prstDash val="dash"/>
            <a:round/>
            <a:headEnd len="med" w="med" type="none"/>
            <a:tailEnd len="med" w="med" type="none"/>
          </a:ln>
        </p:spPr>
      </p:cxnSp>
      <p:sp>
        <p:nvSpPr>
          <p:cNvPr id="310" name="Google Shape;310;p33"/>
          <p:cNvSpPr txBox="1"/>
          <p:nvPr/>
        </p:nvSpPr>
        <p:spPr>
          <a:xfrm>
            <a:off x="3476397" y="3933316"/>
            <a:ext cx="21912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oppins ExtraBold"/>
                <a:ea typeface="Poppins ExtraBold"/>
                <a:cs typeface="Poppins ExtraBold"/>
                <a:sym typeface="Poppins ExtraBold"/>
              </a:rPr>
              <a:t>2</a:t>
            </a:r>
            <a:endParaRPr sz="2200">
              <a:solidFill>
                <a:schemeClr val="dk1"/>
              </a:solidFill>
              <a:latin typeface="Poppins ExtraBold"/>
              <a:ea typeface="Poppins ExtraBold"/>
              <a:cs typeface="Poppins ExtraBold"/>
              <a:sym typeface="Poppins ExtraBold"/>
            </a:endParaRPr>
          </a:p>
        </p:txBody>
      </p:sp>
      <p:sp>
        <p:nvSpPr>
          <p:cNvPr id="308" name="Google Shape;308;p33"/>
          <p:cNvSpPr txBox="1"/>
          <p:nvPr/>
        </p:nvSpPr>
        <p:spPr>
          <a:xfrm>
            <a:off x="3579459" y="3046425"/>
            <a:ext cx="1981800" cy="7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Poppins Medium"/>
                <a:ea typeface="Poppins Medium"/>
                <a:cs typeface="Poppins Medium"/>
                <a:sym typeface="Poppins Medium"/>
              </a:rPr>
              <a:t>The main hardware needs to be controlled by a microprocessor (Arduino Nano is         used here) </a:t>
            </a:r>
            <a:endParaRPr sz="1200">
              <a:solidFill>
                <a:schemeClr val="dk1"/>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1189650" y="1242600"/>
            <a:ext cx="6764700" cy="265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Schematic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5"/>
          <p:cNvPicPr preferRelativeResize="0"/>
          <p:nvPr/>
        </p:nvPicPr>
        <p:blipFill>
          <a:blip r:embed="rId3">
            <a:alphaModFix/>
          </a:blip>
          <a:stretch>
            <a:fillRect/>
          </a:stretch>
        </p:blipFill>
        <p:spPr>
          <a:xfrm>
            <a:off x="1099500" y="185391"/>
            <a:ext cx="6858758" cy="477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dical Style CV by Slidesgo">
  <a:themeElements>
    <a:clrScheme name="Simple Light">
      <a:dk1>
        <a:srgbClr val="303332"/>
      </a:dk1>
      <a:lt1>
        <a:srgbClr val="FFFFFF"/>
      </a:lt1>
      <a:dk2>
        <a:srgbClr val="4FDBCA"/>
      </a:dk2>
      <a:lt2>
        <a:srgbClr val="303332"/>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