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59" r:id="rId4"/>
    <p:sldId id="260" r:id="rId5"/>
    <p:sldId id="261" r:id="rId6"/>
    <p:sldId id="269"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3400" y="1047750"/>
            <a:ext cx="6015301" cy="180046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endParaRPr lang="en-IN" dirty="0"/>
          </a:p>
          <a:p>
            <a:r>
              <a:rPr lang="en-IN" b="1" dirty="0"/>
              <a:t>Opening a new restaurant in Toronto</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205025" y="1824285"/>
            <a:ext cx="8176975" cy="20258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IN" dirty="0"/>
              <a:t>During this pandemic time due to COVID-19, restaurants remains one of the most important essential services. Although, dine-in facility has been currently suspended, the takeout is still active. Despite this situation, one of my friends has decided to open a new restaurant as he believes that eventually business will pick up once this pandemic is over. He decides to open a restaurant based on some theme. </a:t>
            </a:r>
          </a:p>
          <a:p>
            <a:pPr marL="285750" indent="-285750">
              <a:buFont typeface="Wingdings" panose="05000000000000000000" pitchFamily="2" charset="2"/>
              <a:buChar char="v"/>
            </a:pPr>
            <a:r>
              <a:rPr lang="en-IN" dirty="0"/>
              <a:t>The main objective of this capstone project is to </a:t>
            </a:r>
            <a:r>
              <a:rPr lang="en-IN" b="1" i="1" dirty="0"/>
              <a:t>find the most suitable location for one of my friends to open a new themed restaurant in the Toronto city</a:t>
            </a:r>
            <a:r>
              <a:rPr lang="en-IN" dirty="0"/>
              <a:t>. </a:t>
            </a:r>
            <a:endParaRPr dirty="0">
              <a:latin typeface="Comic Sans MS" pitchFamily="66"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663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b="0" dirty="0"/>
              <a:t>Description of Data</a:t>
            </a:r>
            <a:endParaRPr dirty="0"/>
          </a:p>
        </p:txBody>
      </p:sp>
      <p:sp>
        <p:nvSpPr>
          <p:cNvPr id="133" name="Shape 82"/>
          <p:cNvSpPr/>
          <p:nvPr/>
        </p:nvSpPr>
        <p:spPr>
          <a:xfrm>
            <a:off x="152400" y="1834934"/>
            <a:ext cx="7391400" cy="110796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Wingdings" panose="05000000000000000000" pitchFamily="2" charset="2"/>
              <a:buChar char="v"/>
            </a:pPr>
            <a:r>
              <a:rPr lang="en-IN" dirty="0"/>
              <a:t>By doing the exploratory analysis on this data and transforming the data to the desired format in the </a:t>
            </a:r>
            <a:r>
              <a:rPr lang="en-IN" dirty="0" err="1"/>
              <a:t>preprocessing</a:t>
            </a:r>
            <a:r>
              <a:rPr lang="en-IN" dirty="0"/>
              <a:t> and data wrangling stages, this business problem can be solved by one of the machine learning algorithms. In our case, we are going to use “K-Means Clustering </a:t>
            </a:r>
            <a:endParaRPr lang="en-US" sz="1400" dirty="0">
              <a:latin typeface="Comic Sans MS" pitchFamily="66" charset="0"/>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1352550"/>
            <a:ext cx="7719775" cy="176064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IN" dirty="0"/>
              <a:t>“Foursquare API”, we will pull list of venues in the </a:t>
            </a:r>
            <a:r>
              <a:rPr lang="en-IN" dirty="0" err="1"/>
              <a:t>neighborhood</a:t>
            </a:r>
            <a:r>
              <a:rPr lang="en-IN" dirty="0"/>
              <a:t> that are in the radius of 500m using the existing credentials of “Foursquare API” to retrieve the data. After this, we will group the venues by </a:t>
            </a:r>
            <a:r>
              <a:rPr lang="en-IN" dirty="0" err="1"/>
              <a:t>neighborhood</a:t>
            </a:r>
            <a:r>
              <a:rPr lang="en-IN" dirty="0"/>
              <a:t> before processing them to a technique called “one-hot encoding” where the variable is removed, and a new binary variable is added for each unique integer value. This can be done by One hot encoder module in the </a:t>
            </a:r>
            <a:r>
              <a:rPr lang="en-IN" dirty="0" err="1"/>
              <a:t>preprocessing</a:t>
            </a:r>
            <a:r>
              <a:rPr lang="en-IN" dirty="0"/>
              <a:t> package.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Continue…</a:t>
            </a:r>
            <a:endParaRPr dirty="0"/>
          </a:p>
        </p:txBody>
      </p:sp>
      <p:sp>
        <p:nvSpPr>
          <p:cNvPr id="151" name="Shape 100"/>
          <p:cNvSpPr/>
          <p:nvPr/>
        </p:nvSpPr>
        <p:spPr>
          <a:xfrm>
            <a:off x="228600" y="1428750"/>
            <a:ext cx="2895600" cy="41553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endParaRPr lang="en-US" sz="1400" dirty="0">
              <a:latin typeface="Comic Sans MS" pitchFamily="66" charset="0"/>
              <a:cs typeface="Times New Roman" panose="02020603050405020304" pitchFamily="18" charset="0"/>
            </a:endParaRPr>
          </a:p>
        </p:txBody>
      </p:sp>
      <p:sp>
        <p:nvSpPr>
          <p:cNvPr id="13" name="Rectangle 12"/>
          <p:cNvSpPr/>
          <p:nvPr/>
        </p:nvSpPr>
        <p:spPr>
          <a:xfrm>
            <a:off x="152400" y="1962150"/>
            <a:ext cx="7620000" cy="2031325"/>
          </a:xfrm>
          <a:prstGeom prst="rect">
            <a:avLst/>
          </a:prstGeom>
        </p:spPr>
        <p:txBody>
          <a:bodyPr wrap="square">
            <a:spAutoFit/>
          </a:bodyPr>
          <a:lstStyle/>
          <a:p>
            <a:r>
              <a:rPr lang="en-IN" dirty="0"/>
              <a:t>After this, we will try to get the top 5 venues for each </a:t>
            </a:r>
            <a:r>
              <a:rPr lang="en-IN" dirty="0" err="1"/>
              <a:t>neighborhood</a:t>
            </a:r>
            <a:r>
              <a:rPr lang="en-IN" dirty="0"/>
              <a:t> before processing to the modelling phase. In the modelling phase, we will build a model using the machine learning algorithm to recommend a location to build a new restaurant. </a:t>
            </a:r>
          </a:p>
          <a:p>
            <a:r>
              <a:rPr lang="en-IN" dirty="0"/>
              <a:t>In this project, we have used a machine learning algorithm called “K-Means Clustering” which will form the clusters of similar type. After tuning to find the optimum “k” value, we will train our model and fit them into it. In our project, we have formed 2 clusters. After </a:t>
            </a:r>
            <a:r>
              <a:rPr lang="en-IN" dirty="0" err="1"/>
              <a:t>analyzing</a:t>
            </a:r>
            <a:r>
              <a:rPr lang="en-IN" dirty="0"/>
              <a:t> both the clusters, I will recommend my friend to open a new restaurant in the </a:t>
            </a:r>
            <a:r>
              <a:rPr lang="en-IN" dirty="0" err="1"/>
              <a:t>neighborhood</a:t>
            </a:r>
            <a:r>
              <a:rPr lang="en-IN" dirty="0"/>
              <a:t> of “Cluster 1” as there are only few restaurants in the place and opening up a new themed restaurant will have a very good business. </a:t>
            </a:r>
            <a:endParaRPr lang="en-US" dirty="0">
              <a:latin typeface="Comic Sans MS" pitchFamily="66"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173080" y="1843120"/>
            <a:ext cx="7294520" cy="9110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v"/>
            </a:pPr>
            <a:r>
              <a:rPr lang="en-IN" sz="1400" dirty="0">
                <a:latin typeface="Comic Sans MS" pitchFamily="66" charset="0"/>
                <a:cs typeface="Times New Roman" panose="02020603050405020304" pitchFamily="18" charset="0"/>
              </a:rPr>
              <a:t>In this project, we found the most suitable location for one of my friends to open a new themed restaurant in the London city by following data science methodology and machine learning algorithms such as Clustering</a:t>
            </a:r>
            <a:endParaRPr lang="en-US" sz="1400" dirty="0">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16911788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TotalTime>
  <Words>446</Words>
  <Application>Microsoft Office PowerPoint</Application>
  <PresentationFormat>On-screen Show (16:9)</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Comic Sans MS</vt:lpstr>
      <vt:lpstr>Open Sans</vt:lpstr>
      <vt:lpstr>Open Sans Extrabold</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SUBHENDU SAHA</dc:creator>
  <cp:lastModifiedBy>SUBHENDU SAHA</cp:lastModifiedBy>
  <cp:revision>9</cp:revision>
  <dcterms:modified xsi:type="dcterms:W3CDTF">2020-07-10T17:24:17Z</dcterms:modified>
</cp:coreProperties>
</file>