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71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57" r:id="rId13"/>
    <p:sldId id="259" r:id="rId14"/>
    <p:sldId id="258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4020F03-D599-4CAC-95F4-AEFBFEEBA3D0}">
          <p14:sldIdLst>
            <p14:sldId id="256"/>
            <p14:sldId id="260"/>
            <p14:sldId id="262"/>
            <p14:sldId id="271"/>
            <p14:sldId id="263"/>
            <p14:sldId id="264"/>
            <p14:sldId id="265"/>
            <p14:sldId id="266"/>
            <p14:sldId id="267"/>
            <p14:sldId id="269"/>
            <p14:sldId id="270"/>
          </p14:sldIdLst>
        </p14:section>
        <p14:section name="Additional Slides" id="{4690296B-01F7-4274-A4EE-65ABDAD9A45C}">
          <p14:sldIdLst>
            <p14:sldId id="257"/>
            <p14:sldId id="259"/>
            <p14:sldId id="258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8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9E4960-B4F9-482E-A686-D62351AF4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737FE4-865C-4E41-A4D2-C59B15550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914449-A17E-4D64-ADE7-063E5FC75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922-F794-4082-860E-E54A5564BAD3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079236-3111-4FE3-AFC1-2DBF3DB4B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B64C6A-3754-4E29-9A6C-F314EEC08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15A-128A-41BD-AA80-68A3776667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0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BC97B1-9D16-47CD-8BA8-A3E47B25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7414AE2-C568-4211-80F7-C959EECFE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3BD2C2-9161-4CE2-9209-4052A102C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922-F794-4082-860E-E54A5564BAD3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C79A31-698D-4CFE-A5DC-949B0590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C4AA8F-3665-4C27-8494-74DD17D77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15A-128A-41BD-AA80-68A3776667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4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ABDBA1-2612-4A24-9D43-E81DD5E56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EB1423-5986-4FF2-A777-AC73EE08D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2BA059-53DB-4A22-9B7E-0A5B05CF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922-F794-4082-860E-E54A5564BAD3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E9FAFB-48F2-40ED-A51E-2C3FB68A0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B06595-6631-46BA-BBDE-8A9334DB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15A-128A-41BD-AA80-68A3776667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7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4ECCBB-BC26-4629-8C8C-76F87D77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6EAF47-AB87-4E12-BBEE-0B722F077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42F2E5-FD80-4024-98B3-6371376BC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922-F794-4082-860E-E54A5564BAD3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56356F-1686-42BE-9CCB-2857EBE4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C0BCE1-6DC0-4FCC-A4F5-F28AD2C1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15A-128A-41BD-AA80-68A3776667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8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D76939-0173-417F-95D4-3FABA094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9BCD28-2101-4518-B8D0-B8A80368B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E25AB3-17C3-4793-BB8A-BECE13B5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922-F794-4082-860E-E54A5564BAD3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816610-D8C3-4D8D-903F-6AC779997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749ECF-7453-41E9-95B9-64D83392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15A-128A-41BD-AA80-68A3776667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3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C683A8-BBA3-4A5B-9299-A93182D28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486BEC-590E-4447-ADDA-4EC0F56C3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86FE20-55B5-4520-A8AB-350DA58B6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5955D9-658C-4204-9312-9B89FB06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922-F794-4082-860E-E54A5564BAD3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798C99-45EB-4625-863A-073967C3A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991F1A-1607-4328-A4DB-1BF7A996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15A-128A-41BD-AA80-68A3776667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8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D6B1CE-DF20-4A44-88E1-AEC3ADCE8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37FA99-8E64-40DD-B452-E4B765ECF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221F1A-0592-4304-8BB6-03DA6BD76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8BA796-ECAB-4B97-9847-3DDFCC5C4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1396510-B545-4B8D-9966-871A3A99C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E0D103D-286D-4812-B8D8-99829ADE1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922-F794-4082-860E-E54A5564BAD3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9EBD450-25D1-45DB-ACEB-50F8A52C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8907312-EF36-4C93-B8C6-6A49D3B7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15A-128A-41BD-AA80-68A3776667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3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0820C5-88C1-4FFB-9492-4537507E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CBAA128-3437-47B9-A408-3CECD004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922-F794-4082-860E-E54A5564BAD3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E3411BB-CB3A-4732-8CF2-2576C4D82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697055-7ACB-4C42-B429-78CE30253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15A-128A-41BD-AA80-68A3776667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6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B6F4516-7C61-4063-97D1-8B41E5A13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922-F794-4082-860E-E54A5564BAD3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D07926-AE0E-477C-8B48-E9E21E9EE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037549-9367-4A37-8D90-2D9340B1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15A-128A-41BD-AA80-68A3776667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3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06BC7C-0386-4F25-AB15-240400E3A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C38413-33A9-444D-9652-C8055CEB3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2515DF-6B43-452A-9671-7F2104624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F0F42A-B8FF-41F4-BC46-3CC0728BF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922-F794-4082-860E-E54A5564BAD3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A51267-9722-43F7-9678-A087B463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69343B-3714-4B63-A1D5-7273603AB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15A-128A-41BD-AA80-68A3776667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6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D4625-EEF5-49F1-B966-A42383BCD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3A06C01-BFAC-413A-9180-6582BD4CF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83E66E-3D94-4A39-A1DB-D0FA521D1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BC1222-65F8-4014-AB49-F7E28C3ED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922-F794-4082-860E-E54A5564BAD3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342DCE-FD95-425A-BF18-8C1B312D2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560AE7-23B8-4A08-83F4-699AB117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15A-128A-41BD-AA80-68A3776667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4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970DA7D-9C6C-4847-8D49-3AFD30AC7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12CC17-882D-49EC-860E-D12F04D71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48671C-634B-41CC-AAC9-693660770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C3922-F794-4082-860E-E54A5564BAD3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2BC585-BF43-405D-B5CE-3848910A2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071FE5-0E34-4042-BD2E-61B254F77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F015A-128A-41BD-AA80-68A3776667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6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B71EC9-556C-4390-AE4D-D6A8FC044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2080" y="1122363"/>
            <a:ext cx="938784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Computational analysis of single-cell RNA-seq data:</a:t>
            </a:r>
            <a:br>
              <a:rPr lang="en-US" dirty="0"/>
            </a:br>
            <a:r>
              <a:rPr lang="en-US" sz="4900" dirty="0">
                <a:solidFill>
                  <a:schemeClr val="bg1">
                    <a:lumMod val="50000"/>
                  </a:schemeClr>
                </a:solidFill>
              </a:rPr>
              <a:t>Challenges and opportunities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60990113-F818-493F-ACA0-C92FFC10C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83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737405-2775-46CA-BB7F-D2AE836E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710" y="93906"/>
            <a:ext cx="10515600" cy="1325563"/>
          </a:xfrm>
        </p:spPr>
        <p:txBody>
          <a:bodyPr/>
          <a:lstStyle/>
          <a:p>
            <a:r>
              <a:rPr lang="en-US" dirty="0"/>
              <a:t>Visualization with PCA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90082C4-B75E-487A-AB48-F97C1BAA9563}"/>
              </a:ext>
            </a:extLst>
          </p:cNvPr>
          <p:cNvSpPr txBox="1"/>
          <p:nvPr/>
        </p:nvSpPr>
        <p:spPr>
          <a:xfrm>
            <a:off x="514350" y="1371928"/>
            <a:ext cx="8068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first 2-3 PCs can be directly used for visualization: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D80894E-E305-4866-9E03-22CFDFF25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128670"/>
            <a:ext cx="4762500" cy="352393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4DD5D19-56B2-493A-AC57-29EBEA2AD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150" y="2111252"/>
            <a:ext cx="4764024" cy="355876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F1403C1-54E5-48A5-B8FC-130F7320C7AB}"/>
              </a:ext>
            </a:extLst>
          </p:cNvPr>
          <p:cNvSpPr txBox="1"/>
          <p:nvPr/>
        </p:nvSpPr>
        <p:spPr>
          <a:xfrm>
            <a:off x="1288690" y="5760105"/>
            <a:ext cx="9614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Simple and efficient, but limited resolution of complex structure!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EF02A63-485D-4B3B-BC9F-8BE92ED7C230}"/>
              </a:ext>
            </a:extLst>
          </p:cNvPr>
          <p:cNvSpPr txBox="1"/>
          <p:nvPr/>
        </p:nvSpPr>
        <p:spPr>
          <a:xfrm>
            <a:off x="361950" y="6419850"/>
            <a:ext cx="848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adapted from Single-cell Analysis Workshop by Aaron Lin, CRUK Cambridge Institute</a:t>
            </a:r>
          </a:p>
        </p:txBody>
      </p:sp>
    </p:spTree>
    <p:extLst>
      <p:ext uri="{BB962C8B-B14F-4D97-AF65-F5344CB8AC3E}">
        <p14:creationId xmlns:p14="http://schemas.microsoft.com/office/powerpoint/2010/main" val="74962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31BD88-40B8-4633-BEB8-1CBB51141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6375"/>
            <a:ext cx="10515600" cy="1325563"/>
          </a:xfrm>
        </p:spPr>
        <p:txBody>
          <a:bodyPr/>
          <a:lstStyle/>
          <a:p>
            <a:r>
              <a:rPr lang="en-US" dirty="0"/>
              <a:t>Visualization with t-SNE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6AE982-C2F1-4E68-B688-BBDE6F0C9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5025"/>
            <a:ext cx="10515600" cy="1325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T-distributed Stochastic Neighbor Embedding (t-SNE) is a machine learning algorithm for visualization. It is a nonlinear dimensionality reduction technique well-suited for embedding high-dimensional data for visualization in a low-dimensional space of two or three dimensions. Specifically, it models each high-dimensional object by a two- or three-dimensional point in such a way that similar objects are modeled by nearby points and dissimilar objects are modeled by distant points with high probability.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Finds a low-dimensional representation of high-dimensional data</a:t>
            </a:r>
          </a:p>
          <a:p>
            <a:r>
              <a:rPr lang="en-US" sz="2000" dirty="0"/>
              <a:t>Preserves distances to </a:t>
            </a:r>
            <a:r>
              <a:rPr lang="en-US" sz="2000" dirty="0" err="1"/>
              <a:t>neighbouring</a:t>
            </a:r>
            <a:r>
              <a:rPr lang="en-US" sz="2000" dirty="0"/>
              <a:t> cells</a:t>
            </a:r>
          </a:p>
          <a:p>
            <a:r>
              <a:rPr lang="en-US" sz="2000" dirty="0"/>
              <a:t>Non-linear: not-limited to straight axes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B1AD8A6-E156-45AC-8EE0-2D64FE8B7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520" y="3295650"/>
            <a:ext cx="4872480" cy="310515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7DA2261-D3EB-4E09-8899-FBA7D1F41E06}"/>
              </a:ext>
            </a:extLst>
          </p:cNvPr>
          <p:cNvSpPr txBox="1"/>
          <p:nvPr/>
        </p:nvSpPr>
        <p:spPr>
          <a:xfrm>
            <a:off x="361950" y="6419850"/>
            <a:ext cx="848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adapted from Single-cell Analysis Workshop by Aaron Lin, CRUK Cambridge Institute</a:t>
            </a:r>
          </a:p>
        </p:txBody>
      </p:sp>
    </p:spTree>
    <p:extLst>
      <p:ext uri="{BB962C8B-B14F-4D97-AF65-F5344CB8AC3E}">
        <p14:creationId xmlns:p14="http://schemas.microsoft.com/office/powerpoint/2010/main" val="3729346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FB7FA-3BBD-4AF7-8310-317209A7D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032" y="131763"/>
            <a:ext cx="10515600" cy="1325563"/>
          </a:xfrm>
        </p:spPr>
        <p:txBody>
          <a:bodyPr/>
          <a:lstStyle/>
          <a:p>
            <a:r>
              <a:rPr lang="en-US" dirty="0"/>
              <a:t>Why single-cell analyses?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2674E5-D66F-4573-A733-7965961EE8C4}"/>
              </a:ext>
            </a:extLst>
          </p:cNvPr>
          <p:cNvGrpSpPr>
            <a:grpSpLocks/>
          </p:cNvGrpSpPr>
          <p:nvPr/>
        </p:nvGrpSpPr>
        <p:grpSpPr bwMode="auto">
          <a:xfrm>
            <a:off x="5797742" y="2473863"/>
            <a:ext cx="853913" cy="732924"/>
            <a:chOff x="2519" y="1135"/>
            <a:chExt cx="2419" cy="2370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2764E9C9-E5B4-4BD8-B240-D732C2EA9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" y="1135"/>
              <a:ext cx="2419" cy="2370"/>
            </a:xfrm>
            <a:custGeom>
              <a:avLst/>
              <a:gdLst>
                <a:gd name="T0" fmla="*/ 1389 w 1696"/>
                <a:gd name="T1" fmla="*/ 358 h 1662"/>
                <a:gd name="T2" fmla="*/ 1436 w 1696"/>
                <a:gd name="T3" fmla="*/ 955 h 1662"/>
                <a:gd name="T4" fmla="*/ 1335 w 1696"/>
                <a:gd name="T5" fmla="*/ 639 h 1662"/>
                <a:gd name="T6" fmla="*/ 1257 w 1696"/>
                <a:gd name="T7" fmla="*/ 483 h 1662"/>
                <a:gd name="T8" fmla="*/ 1257 w 1696"/>
                <a:gd name="T9" fmla="*/ 1050 h 1662"/>
                <a:gd name="T10" fmla="*/ 1087 w 1696"/>
                <a:gd name="T11" fmla="*/ 874 h 1662"/>
                <a:gd name="T12" fmla="*/ 973 w 1696"/>
                <a:gd name="T13" fmla="*/ 1278 h 1662"/>
                <a:gd name="T14" fmla="*/ 452 w 1696"/>
                <a:gd name="T15" fmla="*/ 1232 h 1662"/>
                <a:gd name="T16" fmla="*/ 310 w 1696"/>
                <a:gd name="T17" fmla="*/ 1185 h 1662"/>
                <a:gd name="T18" fmla="*/ 692 w 1696"/>
                <a:gd name="T19" fmla="*/ 1543 h 1662"/>
                <a:gd name="T20" fmla="*/ 745 w 1696"/>
                <a:gd name="T21" fmla="*/ 1724 h 1662"/>
                <a:gd name="T22" fmla="*/ 496 w 1696"/>
                <a:gd name="T23" fmla="*/ 1734 h 1662"/>
                <a:gd name="T24" fmla="*/ 720 w 1696"/>
                <a:gd name="T25" fmla="*/ 1801 h 1662"/>
                <a:gd name="T26" fmla="*/ 911 w 1696"/>
                <a:gd name="T27" fmla="*/ 1904 h 1662"/>
                <a:gd name="T28" fmla="*/ 944 w 1696"/>
                <a:gd name="T29" fmla="*/ 2145 h 1662"/>
                <a:gd name="T30" fmla="*/ 1007 w 1696"/>
                <a:gd name="T31" fmla="*/ 2239 h 1662"/>
                <a:gd name="T32" fmla="*/ 1016 w 1696"/>
                <a:gd name="T33" fmla="*/ 2343 h 1662"/>
                <a:gd name="T34" fmla="*/ 700 w 1696"/>
                <a:gd name="T35" fmla="*/ 2761 h 1662"/>
                <a:gd name="T36" fmla="*/ 1054 w 1696"/>
                <a:gd name="T37" fmla="*/ 2493 h 1662"/>
                <a:gd name="T38" fmla="*/ 1381 w 1696"/>
                <a:gd name="T39" fmla="*/ 2300 h 1662"/>
                <a:gd name="T40" fmla="*/ 1526 w 1696"/>
                <a:gd name="T41" fmla="*/ 2300 h 1662"/>
                <a:gd name="T42" fmla="*/ 1633 w 1696"/>
                <a:gd name="T43" fmla="*/ 2292 h 1662"/>
                <a:gd name="T44" fmla="*/ 1767 w 1696"/>
                <a:gd name="T45" fmla="*/ 2247 h 1662"/>
                <a:gd name="T46" fmla="*/ 2132 w 1696"/>
                <a:gd name="T47" fmla="*/ 3254 h 1662"/>
                <a:gd name="T48" fmla="*/ 2125 w 1696"/>
                <a:gd name="T49" fmla="*/ 2497 h 1662"/>
                <a:gd name="T50" fmla="*/ 2158 w 1696"/>
                <a:gd name="T51" fmla="*/ 2109 h 1662"/>
                <a:gd name="T52" fmla="*/ 2342 w 1696"/>
                <a:gd name="T53" fmla="*/ 2226 h 1662"/>
                <a:gd name="T54" fmla="*/ 2211 w 1696"/>
                <a:gd name="T55" fmla="*/ 1956 h 1662"/>
                <a:gd name="T56" fmla="*/ 2824 w 1696"/>
                <a:gd name="T57" fmla="*/ 1794 h 1662"/>
                <a:gd name="T58" fmla="*/ 3426 w 1696"/>
                <a:gd name="T59" fmla="*/ 1956 h 1662"/>
                <a:gd name="T60" fmla="*/ 2955 w 1696"/>
                <a:gd name="T61" fmla="*/ 1656 h 1662"/>
                <a:gd name="T62" fmla="*/ 2700 w 1696"/>
                <a:gd name="T63" fmla="*/ 1617 h 1662"/>
                <a:gd name="T64" fmla="*/ 2650 w 1696"/>
                <a:gd name="T65" fmla="*/ 1403 h 1662"/>
                <a:gd name="T66" fmla="*/ 2305 w 1696"/>
                <a:gd name="T67" fmla="*/ 1383 h 1662"/>
                <a:gd name="T68" fmla="*/ 2758 w 1696"/>
                <a:gd name="T69" fmla="*/ 970 h 1662"/>
                <a:gd name="T70" fmla="*/ 2476 w 1696"/>
                <a:gd name="T71" fmla="*/ 1156 h 1662"/>
                <a:gd name="T72" fmla="*/ 2185 w 1696"/>
                <a:gd name="T73" fmla="*/ 1228 h 1662"/>
                <a:gd name="T74" fmla="*/ 2679 w 1696"/>
                <a:gd name="T75" fmla="*/ 619 h 1662"/>
                <a:gd name="T76" fmla="*/ 2535 w 1696"/>
                <a:gd name="T77" fmla="*/ 548 h 1662"/>
                <a:gd name="T78" fmla="*/ 2024 w 1696"/>
                <a:gd name="T79" fmla="*/ 1045 h 1662"/>
                <a:gd name="T80" fmla="*/ 2001 w 1696"/>
                <a:gd name="T81" fmla="*/ 864 h 1662"/>
                <a:gd name="T82" fmla="*/ 1615 w 1696"/>
                <a:gd name="T83" fmla="*/ 756 h 1662"/>
                <a:gd name="T84" fmla="*/ 1627 w 1696"/>
                <a:gd name="T85" fmla="*/ 34 h 166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696" h="1662">
                  <a:moveTo>
                    <a:pt x="800" y="17"/>
                  </a:moveTo>
                  <a:cubicBezTo>
                    <a:pt x="784" y="0"/>
                    <a:pt x="667" y="38"/>
                    <a:pt x="683" y="176"/>
                  </a:cubicBezTo>
                  <a:cubicBezTo>
                    <a:pt x="699" y="313"/>
                    <a:pt x="731" y="285"/>
                    <a:pt x="732" y="371"/>
                  </a:cubicBezTo>
                  <a:cubicBezTo>
                    <a:pt x="732" y="458"/>
                    <a:pt x="733" y="468"/>
                    <a:pt x="706" y="470"/>
                  </a:cubicBezTo>
                  <a:cubicBezTo>
                    <a:pt x="679" y="471"/>
                    <a:pt x="669" y="414"/>
                    <a:pt x="672" y="383"/>
                  </a:cubicBezTo>
                  <a:cubicBezTo>
                    <a:pt x="675" y="352"/>
                    <a:pt x="666" y="328"/>
                    <a:pt x="656" y="314"/>
                  </a:cubicBezTo>
                  <a:cubicBezTo>
                    <a:pt x="646" y="301"/>
                    <a:pt x="644" y="281"/>
                    <a:pt x="649" y="264"/>
                  </a:cubicBezTo>
                  <a:cubicBezTo>
                    <a:pt x="655" y="247"/>
                    <a:pt x="646" y="213"/>
                    <a:pt x="618" y="238"/>
                  </a:cubicBezTo>
                  <a:cubicBezTo>
                    <a:pt x="590" y="263"/>
                    <a:pt x="592" y="323"/>
                    <a:pt x="614" y="360"/>
                  </a:cubicBezTo>
                  <a:cubicBezTo>
                    <a:pt x="637" y="397"/>
                    <a:pt x="679" y="476"/>
                    <a:pt x="618" y="516"/>
                  </a:cubicBezTo>
                  <a:cubicBezTo>
                    <a:pt x="593" y="531"/>
                    <a:pt x="581" y="503"/>
                    <a:pt x="570" y="474"/>
                  </a:cubicBezTo>
                  <a:cubicBezTo>
                    <a:pt x="560" y="449"/>
                    <a:pt x="551" y="424"/>
                    <a:pt x="534" y="430"/>
                  </a:cubicBezTo>
                  <a:cubicBezTo>
                    <a:pt x="498" y="441"/>
                    <a:pt x="553" y="555"/>
                    <a:pt x="522" y="578"/>
                  </a:cubicBezTo>
                  <a:cubicBezTo>
                    <a:pt x="492" y="601"/>
                    <a:pt x="493" y="607"/>
                    <a:pt x="478" y="628"/>
                  </a:cubicBezTo>
                  <a:cubicBezTo>
                    <a:pt x="463" y="650"/>
                    <a:pt x="447" y="653"/>
                    <a:pt x="429" y="674"/>
                  </a:cubicBezTo>
                  <a:cubicBezTo>
                    <a:pt x="411" y="694"/>
                    <a:pt x="279" y="728"/>
                    <a:pt x="222" y="606"/>
                  </a:cubicBezTo>
                  <a:cubicBezTo>
                    <a:pt x="165" y="484"/>
                    <a:pt x="158" y="321"/>
                    <a:pt x="79" y="341"/>
                  </a:cubicBezTo>
                  <a:cubicBezTo>
                    <a:pt x="0" y="361"/>
                    <a:pt x="115" y="557"/>
                    <a:pt x="152" y="583"/>
                  </a:cubicBezTo>
                  <a:cubicBezTo>
                    <a:pt x="189" y="609"/>
                    <a:pt x="191" y="614"/>
                    <a:pt x="203" y="651"/>
                  </a:cubicBezTo>
                  <a:cubicBezTo>
                    <a:pt x="215" y="688"/>
                    <a:pt x="278" y="745"/>
                    <a:pt x="340" y="759"/>
                  </a:cubicBezTo>
                  <a:cubicBezTo>
                    <a:pt x="402" y="773"/>
                    <a:pt x="424" y="788"/>
                    <a:pt x="419" y="823"/>
                  </a:cubicBezTo>
                  <a:cubicBezTo>
                    <a:pt x="414" y="858"/>
                    <a:pt x="386" y="860"/>
                    <a:pt x="366" y="848"/>
                  </a:cubicBezTo>
                  <a:cubicBezTo>
                    <a:pt x="346" y="836"/>
                    <a:pt x="302" y="846"/>
                    <a:pt x="282" y="837"/>
                  </a:cubicBezTo>
                  <a:cubicBezTo>
                    <a:pt x="262" y="828"/>
                    <a:pt x="244" y="835"/>
                    <a:pt x="244" y="853"/>
                  </a:cubicBezTo>
                  <a:cubicBezTo>
                    <a:pt x="244" y="871"/>
                    <a:pt x="270" y="875"/>
                    <a:pt x="292" y="877"/>
                  </a:cubicBezTo>
                  <a:cubicBezTo>
                    <a:pt x="314" y="879"/>
                    <a:pt x="340" y="878"/>
                    <a:pt x="354" y="886"/>
                  </a:cubicBezTo>
                  <a:cubicBezTo>
                    <a:pt x="368" y="894"/>
                    <a:pt x="389" y="899"/>
                    <a:pt x="405" y="895"/>
                  </a:cubicBezTo>
                  <a:cubicBezTo>
                    <a:pt x="421" y="891"/>
                    <a:pt x="431" y="880"/>
                    <a:pt x="448" y="936"/>
                  </a:cubicBezTo>
                  <a:cubicBezTo>
                    <a:pt x="465" y="992"/>
                    <a:pt x="467" y="997"/>
                    <a:pt x="476" y="1013"/>
                  </a:cubicBezTo>
                  <a:cubicBezTo>
                    <a:pt x="485" y="1029"/>
                    <a:pt x="486" y="1051"/>
                    <a:pt x="464" y="1055"/>
                  </a:cubicBezTo>
                  <a:cubicBezTo>
                    <a:pt x="442" y="1059"/>
                    <a:pt x="393" y="1087"/>
                    <a:pt x="405" y="1117"/>
                  </a:cubicBezTo>
                  <a:cubicBezTo>
                    <a:pt x="417" y="1147"/>
                    <a:pt x="474" y="1133"/>
                    <a:pt x="495" y="1101"/>
                  </a:cubicBezTo>
                  <a:cubicBezTo>
                    <a:pt x="516" y="1069"/>
                    <a:pt x="540" y="1057"/>
                    <a:pt x="554" y="1076"/>
                  </a:cubicBezTo>
                  <a:cubicBezTo>
                    <a:pt x="568" y="1095"/>
                    <a:pt x="534" y="1125"/>
                    <a:pt x="499" y="1152"/>
                  </a:cubicBezTo>
                  <a:cubicBezTo>
                    <a:pt x="464" y="1179"/>
                    <a:pt x="444" y="1202"/>
                    <a:pt x="416" y="1257"/>
                  </a:cubicBezTo>
                  <a:cubicBezTo>
                    <a:pt x="388" y="1312"/>
                    <a:pt x="373" y="1336"/>
                    <a:pt x="344" y="1358"/>
                  </a:cubicBezTo>
                  <a:cubicBezTo>
                    <a:pt x="315" y="1380"/>
                    <a:pt x="287" y="1450"/>
                    <a:pt x="344" y="1487"/>
                  </a:cubicBezTo>
                  <a:cubicBezTo>
                    <a:pt x="401" y="1524"/>
                    <a:pt x="463" y="1276"/>
                    <a:pt x="518" y="1226"/>
                  </a:cubicBezTo>
                  <a:cubicBezTo>
                    <a:pt x="573" y="1176"/>
                    <a:pt x="577" y="1179"/>
                    <a:pt x="602" y="1134"/>
                  </a:cubicBezTo>
                  <a:cubicBezTo>
                    <a:pt x="627" y="1089"/>
                    <a:pt x="662" y="1110"/>
                    <a:pt x="679" y="1131"/>
                  </a:cubicBezTo>
                  <a:cubicBezTo>
                    <a:pt x="696" y="1152"/>
                    <a:pt x="704" y="1167"/>
                    <a:pt x="722" y="1145"/>
                  </a:cubicBezTo>
                  <a:cubicBezTo>
                    <a:pt x="740" y="1123"/>
                    <a:pt x="741" y="1122"/>
                    <a:pt x="750" y="1131"/>
                  </a:cubicBezTo>
                  <a:cubicBezTo>
                    <a:pt x="759" y="1140"/>
                    <a:pt x="768" y="1144"/>
                    <a:pt x="780" y="1129"/>
                  </a:cubicBezTo>
                  <a:cubicBezTo>
                    <a:pt x="792" y="1114"/>
                    <a:pt x="800" y="1110"/>
                    <a:pt x="803" y="1127"/>
                  </a:cubicBezTo>
                  <a:cubicBezTo>
                    <a:pt x="806" y="1144"/>
                    <a:pt x="803" y="1212"/>
                    <a:pt x="822" y="1211"/>
                  </a:cubicBezTo>
                  <a:cubicBezTo>
                    <a:pt x="841" y="1210"/>
                    <a:pt x="829" y="1111"/>
                    <a:pt x="869" y="1105"/>
                  </a:cubicBezTo>
                  <a:cubicBezTo>
                    <a:pt x="909" y="1099"/>
                    <a:pt x="941" y="1113"/>
                    <a:pt x="966" y="1201"/>
                  </a:cubicBezTo>
                  <a:cubicBezTo>
                    <a:pt x="991" y="1289"/>
                    <a:pt x="990" y="1538"/>
                    <a:pt x="1048" y="1600"/>
                  </a:cubicBezTo>
                  <a:cubicBezTo>
                    <a:pt x="1106" y="1662"/>
                    <a:pt x="1207" y="1657"/>
                    <a:pt x="1136" y="1562"/>
                  </a:cubicBezTo>
                  <a:cubicBezTo>
                    <a:pt x="1065" y="1467"/>
                    <a:pt x="1072" y="1323"/>
                    <a:pt x="1045" y="1228"/>
                  </a:cubicBezTo>
                  <a:cubicBezTo>
                    <a:pt x="1018" y="1133"/>
                    <a:pt x="982" y="1096"/>
                    <a:pt x="1007" y="1072"/>
                  </a:cubicBezTo>
                  <a:cubicBezTo>
                    <a:pt x="1032" y="1048"/>
                    <a:pt x="1028" y="1024"/>
                    <a:pt x="1061" y="1037"/>
                  </a:cubicBezTo>
                  <a:cubicBezTo>
                    <a:pt x="1094" y="1050"/>
                    <a:pt x="1099" y="1051"/>
                    <a:pt x="1115" y="1075"/>
                  </a:cubicBezTo>
                  <a:cubicBezTo>
                    <a:pt x="1131" y="1099"/>
                    <a:pt x="1140" y="1106"/>
                    <a:pt x="1151" y="1095"/>
                  </a:cubicBezTo>
                  <a:cubicBezTo>
                    <a:pt x="1162" y="1084"/>
                    <a:pt x="1144" y="1060"/>
                    <a:pt x="1121" y="1035"/>
                  </a:cubicBezTo>
                  <a:cubicBezTo>
                    <a:pt x="1098" y="1010"/>
                    <a:pt x="1073" y="993"/>
                    <a:pt x="1087" y="962"/>
                  </a:cubicBezTo>
                  <a:cubicBezTo>
                    <a:pt x="1101" y="931"/>
                    <a:pt x="1105" y="890"/>
                    <a:pt x="1136" y="875"/>
                  </a:cubicBezTo>
                  <a:cubicBezTo>
                    <a:pt x="1167" y="860"/>
                    <a:pt x="1285" y="851"/>
                    <a:pt x="1388" y="882"/>
                  </a:cubicBezTo>
                  <a:cubicBezTo>
                    <a:pt x="1491" y="913"/>
                    <a:pt x="1537" y="922"/>
                    <a:pt x="1560" y="949"/>
                  </a:cubicBezTo>
                  <a:cubicBezTo>
                    <a:pt x="1583" y="976"/>
                    <a:pt x="1672" y="1007"/>
                    <a:pt x="1684" y="962"/>
                  </a:cubicBezTo>
                  <a:cubicBezTo>
                    <a:pt x="1696" y="917"/>
                    <a:pt x="1640" y="862"/>
                    <a:pt x="1588" y="856"/>
                  </a:cubicBezTo>
                  <a:cubicBezTo>
                    <a:pt x="1536" y="850"/>
                    <a:pt x="1497" y="811"/>
                    <a:pt x="1453" y="814"/>
                  </a:cubicBezTo>
                  <a:cubicBezTo>
                    <a:pt x="1430" y="816"/>
                    <a:pt x="1409" y="810"/>
                    <a:pt x="1388" y="805"/>
                  </a:cubicBezTo>
                  <a:cubicBezTo>
                    <a:pt x="1369" y="800"/>
                    <a:pt x="1349" y="795"/>
                    <a:pt x="1327" y="795"/>
                  </a:cubicBezTo>
                  <a:cubicBezTo>
                    <a:pt x="1281" y="796"/>
                    <a:pt x="1132" y="788"/>
                    <a:pt x="1132" y="760"/>
                  </a:cubicBezTo>
                  <a:cubicBezTo>
                    <a:pt x="1132" y="732"/>
                    <a:pt x="1310" y="730"/>
                    <a:pt x="1303" y="690"/>
                  </a:cubicBezTo>
                  <a:cubicBezTo>
                    <a:pt x="1299" y="671"/>
                    <a:pt x="1258" y="678"/>
                    <a:pt x="1217" y="686"/>
                  </a:cubicBezTo>
                  <a:cubicBezTo>
                    <a:pt x="1176" y="694"/>
                    <a:pt x="1134" y="702"/>
                    <a:pt x="1133" y="680"/>
                  </a:cubicBezTo>
                  <a:cubicBezTo>
                    <a:pt x="1130" y="638"/>
                    <a:pt x="1290" y="614"/>
                    <a:pt x="1328" y="554"/>
                  </a:cubicBezTo>
                  <a:cubicBezTo>
                    <a:pt x="1366" y="494"/>
                    <a:pt x="1372" y="489"/>
                    <a:pt x="1356" y="477"/>
                  </a:cubicBezTo>
                  <a:cubicBezTo>
                    <a:pt x="1340" y="465"/>
                    <a:pt x="1309" y="489"/>
                    <a:pt x="1292" y="515"/>
                  </a:cubicBezTo>
                  <a:cubicBezTo>
                    <a:pt x="1275" y="541"/>
                    <a:pt x="1242" y="561"/>
                    <a:pt x="1217" y="569"/>
                  </a:cubicBezTo>
                  <a:cubicBezTo>
                    <a:pt x="1192" y="577"/>
                    <a:pt x="1149" y="594"/>
                    <a:pt x="1135" y="604"/>
                  </a:cubicBezTo>
                  <a:cubicBezTo>
                    <a:pt x="1121" y="614"/>
                    <a:pt x="1091" y="637"/>
                    <a:pt x="1074" y="604"/>
                  </a:cubicBezTo>
                  <a:cubicBezTo>
                    <a:pt x="1057" y="571"/>
                    <a:pt x="1108" y="514"/>
                    <a:pt x="1174" y="456"/>
                  </a:cubicBezTo>
                  <a:cubicBezTo>
                    <a:pt x="1240" y="398"/>
                    <a:pt x="1283" y="344"/>
                    <a:pt x="1317" y="304"/>
                  </a:cubicBezTo>
                  <a:cubicBezTo>
                    <a:pt x="1351" y="264"/>
                    <a:pt x="1458" y="166"/>
                    <a:pt x="1409" y="130"/>
                  </a:cubicBezTo>
                  <a:cubicBezTo>
                    <a:pt x="1360" y="94"/>
                    <a:pt x="1276" y="228"/>
                    <a:pt x="1246" y="269"/>
                  </a:cubicBezTo>
                  <a:cubicBezTo>
                    <a:pt x="1216" y="310"/>
                    <a:pt x="1174" y="368"/>
                    <a:pt x="1142" y="388"/>
                  </a:cubicBezTo>
                  <a:cubicBezTo>
                    <a:pt x="1110" y="408"/>
                    <a:pt x="1016" y="533"/>
                    <a:pt x="995" y="514"/>
                  </a:cubicBezTo>
                  <a:cubicBezTo>
                    <a:pt x="974" y="495"/>
                    <a:pt x="1066" y="389"/>
                    <a:pt x="1040" y="369"/>
                  </a:cubicBezTo>
                  <a:cubicBezTo>
                    <a:pt x="1027" y="359"/>
                    <a:pt x="1007" y="392"/>
                    <a:pt x="984" y="425"/>
                  </a:cubicBezTo>
                  <a:cubicBezTo>
                    <a:pt x="962" y="456"/>
                    <a:pt x="936" y="488"/>
                    <a:pt x="910" y="480"/>
                  </a:cubicBezTo>
                  <a:cubicBezTo>
                    <a:pt x="857" y="464"/>
                    <a:pt x="827" y="455"/>
                    <a:pt x="794" y="372"/>
                  </a:cubicBezTo>
                  <a:cubicBezTo>
                    <a:pt x="761" y="289"/>
                    <a:pt x="706" y="210"/>
                    <a:pt x="741" y="156"/>
                  </a:cubicBezTo>
                  <a:cubicBezTo>
                    <a:pt x="776" y="102"/>
                    <a:pt x="836" y="54"/>
                    <a:pt x="800" y="17"/>
                  </a:cubicBezTo>
                </a:path>
              </a:pathLst>
            </a:custGeom>
            <a:solidFill>
              <a:srgbClr val="8DD3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51EEF76-32A6-4C4F-A6BA-332443D7D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" y="1151"/>
              <a:ext cx="2334" cy="2327"/>
            </a:xfrm>
            <a:custGeom>
              <a:avLst/>
              <a:gdLst>
                <a:gd name="T0" fmla="*/ 1383 w 1637"/>
                <a:gd name="T1" fmla="*/ 731 h 1632"/>
                <a:gd name="T2" fmla="*/ 1270 w 1637"/>
                <a:gd name="T3" fmla="*/ 730 h 1632"/>
                <a:gd name="T4" fmla="*/ 1145 w 1637"/>
                <a:gd name="T5" fmla="*/ 712 h 1632"/>
                <a:gd name="T6" fmla="*/ 960 w 1637"/>
                <a:gd name="T7" fmla="*/ 870 h 1632"/>
                <a:gd name="T8" fmla="*/ 749 w 1637"/>
                <a:gd name="T9" fmla="*/ 1357 h 1632"/>
                <a:gd name="T10" fmla="*/ 57 w 1637"/>
                <a:gd name="T11" fmla="*/ 667 h 1632"/>
                <a:gd name="T12" fmla="*/ 711 w 1637"/>
                <a:gd name="T13" fmla="*/ 1570 h 1632"/>
                <a:gd name="T14" fmla="*/ 438 w 1637"/>
                <a:gd name="T15" fmla="*/ 1667 h 1632"/>
                <a:gd name="T16" fmla="*/ 753 w 1637"/>
                <a:gd name="T17" fmla="*/ 1795 h 1632"/>
                <a:gd name="T18" fmla="*/ 727 w 1637"/>
                <a:gd name="T19" fmla="*/ 2190 h 1632"/>
                <a:gd name="T20" fmla="*/ 1027 w 1637"/>
                <a:gd name="T21" fmla="*/ 2186 h 1632"/>
                <a:gd name="T22" fmla="*/ 740 w 1637"/>
                <a:gd name="T23" fmla="*/ 2887 h 1632"/>
                <a:gd name="T24" fmla="*/ 1305 w 1637"/>
                <a:gd name="T25" fmla="*/ 2316 h 1632"/>
                <a:gd name="T26" fmla="*/ 1436 w 1637"/>
                <a:gd name="T27" fmla="*/ 2293 h 1632"/>
                <a:gd name="T28" fmla="*/ 1537 w 1637"/>
                <a:gd name="T29" fmla="*/ 2397 h 1632"/>
                <a:gd name="T30" fmla="*/ 1618 w 1637"/>
                <a:gd name="T31" fmla="*/ 2279 h 1632"/>
                <a:gd name="T32" fmla="*/ 2196 w 1637"/>
                <a:gd name="T33" fmla="*/ 3318 h 1632"/>
                <a:gd name="T34" fmla="*/ 2005 w 1637"/>
                <a:gd name="T35" fmla="*/ 2090 h 1632"/>
                <a:gd name="T36" fmla="*/ 2228 w 1637"/>
                <a:gd name="T37" fmla="*/ 2139 h 1632"/>
                <a:gd name="T38" fmla="*/ 2954 w 1637"/>
                <a:gd name="T39" fmla="*/ 1846 h 1632"/>
                <a:gd name="T40" fmla="*/ 2862 w 1637"/>
                <a:gd name="T41" fmla="*/ 1628 h 1632"/>
                <a:gd name="T42" fmla="*/ 2206 w 1637"/>
                <a:gd name="T43" fmla="*/ 1531 h 1632"/>
                <a:gd name="T44" fmla="*/ 2545 w 1637"/>
                <a:gd name="T45" fmla="*/ 1366 h 1632"/>
                <a:gd name="T46" fmla="*/ 2293 w 1637"/>
                <a:gd name="T47" fmla="*/ 1283 h 1632"/>
                <a:gd name="T48" fmla="*/ 2370 w 1637"/>
                <a:gd name="T49" fmla="*/ 1131 h 1632"/>
                <a:gd name="T50" fmla="*/ 2578 w 1637"/>
                <a:gd name="T51" fmla="*/ 600 h 1632"/>
                <a:gd name="T52" fmla="*/ 2219 w 1637"/>
                <a:gd name="T53" fmla="*/ 764 h 1632"/>
                <a:gd name="T54" fmla="*/ 2015 w 1637"/>
                <a:gd name="T55" fmla="*/ 796 h 1632"/>
                <a:gd name="T56" fmla="*/ 1748 w 1637"/>
                <a:gd name="T57" fmla="*/ 950 h 1632"/>
                <a:gd name="T58" fmla="*/ 1523 w 1637"/>
                <a:gd name="T59" fmla="*/ 14 h 1632"/>
                <a:gd name="T60" fmla="*/ 1838 w 1637"/>
                <a:gd name="T61" fmla="*/ 923 h 1632"/>
                <a:gd name="T62" fmla="*/ 1921 w 1637"/>
                <a:gd name="T63" fmla="*/ 965 h 1632"/>
                <a:gd name="T64" fmla="*/ 2434 w 1637"/>
                <a:gd name="T65" fmla="*/ 529 h 1632"/>
                <a:gd name="T66" fmla="*/ 2133 w 1637"/>
                <a:gd name="T67" fmla="*/ 1051 h 1632"/>
                <a:gd name="T68" fmla="*/ 2579 w 1637"/>
                <a:gd name="T69" fmla="*/ 970 h 1632"/>
                <a:gd name="T70" fmla="*/ 2206 w 1637"/>
                <a:gd name="T71" fmla="*/ 1333 h 1632"/>
                <a:gd name="T72" fmla="*/ 2544 w 1637"/>
                <a:gd name="T73" fmla="*/ 1383 h 1632"/>
                <a:gd name="T74" fmla="*/ 2296 w 1637"/>
                <a:gd name="T75" fmla="*/ 1574 h 1632"/>
                <a:gd name="T76" fmla="*/ 3259 w 1637"/>
                <a:gd name="T77" fmla="*/ 1789 h 1632"/>
                <a:gd name="T78" fmla="*/ 2287 w 1637"/>
                <a:gd name="T79" fmla="*/ 1734 h 1632"/>
                <a:gd name="T80" fmla="*/ 2219 w 1637"/>
                <a:gd name="T81" fmla="*/ 2210 h 1632"/>
                <a:gd name="T82" fmla="*/ 1956 w 1637"/>
                <a:gd name="T83" fmla="*/ 2301 h 1632"/>
                <a:gd name="T84" fmla="*/ 1866 w 1637"/>
                <a:gd name="T85" fmla="*/ 2420 h 1632"/>
                <a:gd name="T86" fmla="*/ 1570 w 1637"/>
                <a:gd name="T87" fmla="*/ 2435 h 1632"/>
                <a:gd name="T88" fmla="*/ 1480 w 1637"/>
                <a:gd name="T89" fmla="*/ 2271 h 1632"/>
                <a:gd name="T90" fmla="*/ 1333 w 1637"/>
                <a:gd name="T91" fmla="*/ 2324 h 1632"/>
                <a:gd name="T92" fmla="*/ 868 w 1637"/>
                <a:gd name="T93" fmla="*/ 2592 h 1632"/>
                <a:gd name="T94" fmla="*/ 915 w 1637"/>
                <a:gd name="T95" fmla="*/ 2324 h 1632"/>
                <a:gd name="T96" fmla="*/ 746 w 1637"/>
                <a:gd name="T97" fmla="*/ 2271 h 1632"/>
                <a:gd name="T98" fmla="*/ 813 w 1637"/>
                <a:gd name="T99" fmla="*/ 1881 h 1632"/>
                <a:gd name="T100" fmla="*/ 406 w 1637"/>
                <a:gd name="T101" fmla="*/ 1732 h 1632"/>
                <a:gd name="T102" fmla="*/ 754 w 1637"/>
                <a:gd name="T103" fmla="*/ 1653 h 1632"/>
                <a:gd name="T104" fmla="*/ 57 w 1637"/>
                <a:gd name="T105" fmla="*/ 931 h 1632"/>
                <a:gd name="T106" fmla="*/ 473 w 1637"/>
                <a:gd name="T107" fmla="*/ 1355 h 1632"/>
                <a:gd name="T108" fmla="*/ 984 w 1637"/>
                <a:gd name="T109" fmla="*/ 1094 h 1632"/>
                <a:gd name="T110" fmla="*/ 1126 w 1637"/>
                <a:gd name="T111" fmla="*/ 1039 h 1632"/>
                <a:gd name="T112" fmla="*/ 1216 w 1637"/>
                <a:gd name="T113" fmla="*/ 515 h 1632"/>
                <a:gd name="T114" fmla="*/ 1362 w 1637"/>
                <a:gd name="T115" fmla="*/ 931 h 1632"/>
                <a:gd name="T116" fmla="*/ 1439 w 1637"/>
                <a:gd name="T117" fmla="*/ 24 h 163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637" h="1632">
                  <a:moveTo>
                    <a:pt x="750" y="6"/>
                  </a:moveTo>
                  <a:cubicBezTo>
                    <a:pt x="752" y="5"/>
                    <a:pt x="752" y="5"/>
                    <a:pt x="752" y="5"/>
                  </a:cubicBezTo>
                  <a:cubicBezTo>
                    <a:pt x="749" y="1"/>
                    <a:pt x="744" y="0"/>
                    <a:pt x="737" y="0"/>
                  </a:cubicBezTo>
                  <a:cubicBezTo>
                    <a:pt x="729" y="0"/>
                    <a:pt x="718" y="3"/>
                    <a:pt x="706" y="8"/>
                  </a:cubicBezTo>
                  <a:cubicBezTo>
                    <a:pt x="689" y="16"/>
                    <a:pt x="670" y="30"/>
                    <a:pt x="655" y="51"/>
                  </a:cubicBezTo>
                  <a:cubicBezTo>
                    <a:pt x="640" y="73"/>
                    <a:pt x="630" y="102"/>
                    <a:pt x="630" y="140"/>
                  </a:cubicBezTo>
                  <a:cubicBezTo>
                    <a:pt x="630" y="148"/>
                    <a:pt x="630" y="156"/>
                    <a:pt x="631" y="165"/>
                  </a:cubicBezTo>
                  <a:cubicBezTo>
                    <a:pt x="639" y="234"/>
                    <a:pt x="651" y="262"/>
                    <a:pt x="661" y="283"/>
                  </a:cubicBezTo>
                  <a:cubicBezTo>
                    <a:pt x="666" y="293"/>
                    <a:pt x="671" y="302"/>
                    <a:pt x="674" y="313"/>
                  </a:cubicBezTo>
                  <a:cubicBezTo>
                    <a:pt x="677" y="325"/>
                    <a:pt x="679" y="339"/>
                    <a:pt x="680" y="360"/>
                  </a:cubicBezTo>
                  <a:cubicBezTo>
                    <a:pt x="680" y="372"/>
                    <a:pt x="680" y="383"/>
                    <a:pt x="680" y="392"/>
                  </a:cubicBezTo>
                  <a:cubicBezTo>
                    <a:pt x="680" y="421"/>
                    <a:pt x="679" y="437"/>
                    <a:pt x="676" y="446"/>
                  </a:cubicBezTo>
                  <a:cubicBezTo>
                    <a:pt x="674" y="450"/>
                    <a:pt x="672" y="452"/>
                    <a:pt x="669" y="454"/>
                  </a:cubicBezTo>
                  <a:cubicBezTo>
                    <a:pt x="665" y="456"/>
                    <a:pt x="661" y="456"/>
                    <a:pt x="656" y="457"/>
                  </a:cubicBezTo>
                  <a:cubicBezTo>
                    <a:pt x="655" y="457"/>
                    <a:pt x="655" y="457"/>
                    <a:pt x="655" y="457"/>
                  </a:cubicBezTo>
                  <a:cubicBezTo>
                    <a:pt x="649" y="457"/>
                    <a:pt x="645" y="454"/>
                    <a:pt x="641" y="450"/>
                  </a:cubicBezTo>
                  <a:cubicBezTo>
                    <a:pt x="635" y="444"/>
                    <a:pt x="631" y="433"/>
                    <a:pt x="628" y="421"/>
                  </a:cubicBezTo>
                  <a:cubicBezTo>
                    <a:pt x="625" y="409"/>
                    <a:pt x="623" y="396"/>
                    <a:pt x="623" y="384"/>
                  </a:cubicBezTo>
                  <a:cubicBezTo>
                    <a:pt x="623" y="380"/>
                    <a:pt x="624" y="376"/>
                    <a:pt x="624" y="372"/>
                  </a:cubicBezTo>
                  <a:cubicBezTo>
                    <a:pt x="625" y="368"/>
                    <a:pt x="625" y="363"/>
                    <a:pt x="625" y="359"/>
                  </a:cubicBezTo>
                  <a:cubicBezTo>
                    <a:pt x="625" y="334"/>
                    <a:pt x="616" y="314"/>
                    <a:pt x="608" y="302"/>
                  </a:cubicBezTo>
                  <a:cubicBezTo>
                    <a:pt x="602" y="294"/>
                    <a:pt x="599" y="283"/>
                    <a:pt x="599" y="272"/>
                  </a:cubicBezTo>
                  <a:cubicBezTo>
                    <a:pt x="599" y="266"/>
                    <a:pt x="599" y="260"/>
                    <a:pt x="601" y="254"/>
                  </a:cubicBezTo>
                  <a:cubicBezTo>
                    <a:pt x="602" y="251"/>
                    <a:pt x="603" y="247"/>
                    <a:pt x="603" y="242"/>
                  </a:cubicBezTo>
                  <a:cubicBezTo>
                    <a:pt x="603" y="236"/>
                    <a:pt x="602" y="230"/>
                    <a:pt x="599" y="225"/>
                  </a:cubicBezTo>
                  <a:cubicBezTo>
                    <a:pt x="598" y="222"/>
                    <a:pt x="596" y="220"/>
                    <a:pt x="594" y="218"/>
                  </a:cubicBezTo>
                  <a:cubicBezTo>
                    <a:pt x="591" y="217"/>
                    <a:pt x="589" y="216"/>
                    <a:pt x="586" y="216"/>
                  </a:cubicBezTo>
                  <a:cubicBezTo>
                    <a:pt x="580" y="216"/>
                    <a:pt x="574" y="219"/>
                    <a:pt x="567" y="225"/>
                  </a:cubicBezTo>
                  <a:cubicBezTo>
                    <a:pt x="552" y="239"/>
                    <a:pt x="545" y="261"/>
                    <a:pt x="545" y="285"/>
                  </a:cubicBezTo>
                  <a:cubicBezTo>
                    <a:pt x="545" y="307"/>
                    <a:pt x="551" y="331"/>
                    <a:pt x="563" y="350"/>
                  </a:cubicBezTo>
                  <a:cubicBezTo>
                    <a:pt x="576" y="372"/>
                    <a:pt x="598" y="411"/>
                    <a:pt x="598" y="446"/>
                  </a:cubicBezTo>
                  <a:cubicBezTo>
                    <a:pt x="597" y="468"/>
                    <a:pt x="590" y="488"/>
                    <a:pt x="566" y="503"/>
                  </a:cubicBezTo>
                  <a:cubicBezTo>
                    <a:pt x="562" y="506"/>
                    <a:pt x="558" y="507"/>
                    <a:pt x="554" y="507"/>
                  </a:cubicBezTo>
                  <a:cubicBezTo>
                    <a:pt x="551" y="507"/>
                    <a:pt x="547" y="506"/>
                    <a:pt x="544" y="504"/>
                  </a:cubicBezTo>
                  <a:cubicBezTo>
                    <a:pt x="539" y="500"/>
                    <a:pt x="535" y="492"/>
                    <a:pt x="530" y="483"/>
                  </a:cubicBezTo>
                  <a:cubicBezTo>
                    <a:pt x="524" y="470"/>
                    <a:pt x="519" y="453"/>
                    <a:pt x="513" y="440"/>
                  </a:cubicBezTo>
                  <a:cubicBezTo>
                    <a:pt x="510" y="433"/>
                    <a:pt x="506" y="428"/>
                    <a:pt x="503" y="423"/>
                  </a:cubicBezTo>
                  <a:cubicBezTo>
                    <a:pt x="499" y="419"/>
                    <a:pt x="494" y="416"/>
                    <a:pt x="489" y="416"/>
                  </a:cubicBezTo>
                  <a:cubicBezTo>
                    <a:pt x="487" y="416"/>
                    <a:pt x="485" y="416"/>
                    <a:pt x="484" y="417"/>
                  </a:cubicBezTo>
                  <a:cubicBezTo>
                    <a:pt x="478" y="418"/>
                    <a:pt x="474" y="422"/>
                    <a:pt x="472" y="428"/>
                  </a:cubicBezTo>
                  <a:cubicBezTo>
                    <a:pt x="470" y="433"/>
                    <a:pt x="469" y="439"/>
                    <a:pt x="469" y="446"/>
                  </a:cubicBezTo>
                  <a:cubicBezTo>
                    <a:pt x="469" y="460"/>
                    <a:pt x="472" y="476"/>
                    <a:pt x="475" y="492"/>
                  </a:cubicBezTo>
                  <a:cubicBezTo>
                    <a:pt x="477" y="508"/>
                    <a:pt x="480" y="525"/>
                    <a:pt x="480" y="538"/>
                  </a:cubicBezTo>
                  <a:cubicBezTo>
                    <a:pt x="480" y="545"/>
                    <a:pt x="479" y="550"/>
                    <a:pt x="478" y="555"/>
                  </a:cubicBezTo>
                  <a:cubicBezTo>
                    <a:pt x="476" y="560"/>
                    <a:pt x="474" y="563"/>
                    <a:pt x="471" y="566"/>
                  </a:cubicBezTo>
                  <a:cubicBezTo>
                    <a:pt x="456" y="577"/>
                    <a:pt x="448" y="585"/>
                    <a:pt x="443" y="592"/>
                  </a:cubicBezTo>
                  <a:cubicBezTo>
                    <a:pt x="437" y="599"/>
                    <a:pt x="434" y="606"/>
                    <a:pt x="427" y="616"/>
                  </a:cubicBezTo>
                  <a:cubicBezTo>
                    <a:pt x="419" y="627"/>
                    <a:pt x="412" y="633"/>
                    <a:pt x="404" y="639"/>
                  </a:cubicBezTo>
                  <a:cubicBezTo>
                    <a:pt x="396" y="645"/>
                    <a:pt x="387" y="651"/>
                    <a:pt x="378" y="661"/>
                  </a:cubicBezTo>
                  <a:cubicBezTo>
                    <a:pt x="376" y="663"/>
                    <a:pt x="373" y="666"/>
                    <a:pt x="368" y="668"/>
                  </a:cubicBezTo>
                  <a:cubicBezTo>
                    <a:pt x="356" y="674"/>
                    <a:pt x="333" y="681"/>
                    <a:pt x="306" y="681"/>
                  </a:cubicBezTo>
                  <a:cubicBezTo>
                    <a:pt x="284" y="681"/>
                    <a:pt x="258" y="676"/>
                    <a:pt x="235" y="663"/>
                  </a:cubicBezTo>
                  <a:cubicBezTo>
                    <a:pt x="211" y="650"/>
                    <a:pt x="190" y="628"/>
                    <a:pt x="174" y="594"/>
                  </a:cubicBezTo>
                  <a:cubicBezTo>
                    <a:pt x="147" y="537"/>
                    <a:pt x="131" y="470"/>
                    <a:pt x="114" y="418"/>
                  </a:cubicBezTo>
                  <a:cubicBezTo>
                    <a:pt x="105" y="392"/>
                    <a:pt x="96" y="369"/>
                    <a:pt x="84" y="353"/>
                  </a:cubicBezTo>
                  <a:cubicBezTo>
                    <a:pt x="79" y="345"/>
                    <a:pt x="72" y="338"/>
                    <a:pt x="65" y="334"/>
                  </a:cubicBezTo>
                  <a:cubicBezTo>
                    <a:pt x="58" y="329"/>
                    <a:pt x="50" y="327"/>
                    <a:pt x="42" y="327"/>
                  </a:cubicBezTo>
                  <a:cubicBezTo>
                    <a:pt x="37" y="327"/>
                    <a:pt x="33" y="327"/>
                    <a:pt x="28" y="328"/>
                  </a:cubicBezTo>
                  <a:cubicBezTo>
                    <a:pt x="26" y="329"/>
                    <a:pt x="26" y="329"/>
                    <a:pt x="26" y="329"/>
                  </a:cubicBezTo>
                  <a:cubicBezTo>
                    <a:pt x="28" y="328"/>
                    <a:pt x="28" y="328"/>
                    <a:pt x="28" y="328"/>
                  </a:cubicBezTo>
                  <a:cubicBezTo>
                    <a:pt x="18" y="331"/>
                    <a:pt x="11" y="336"/>
                    <a:pt x="6" y="344"/>
                  </a:cubicBezTo>
                  <a:cubicBezTo>
                    <a:pt x="2" y="352"/>
                    <a:pt x="0" y="361"/>
                    <a:pt x="0" y="372"/>
                  </a:cubicBezTo>
                  <a:cubicBezTo>
                    <a:pt x="0" y="405"/>
                    <a:pt x="18" y="450"/>
                    <a:pt x="40" y="490"/>
                  </a:cubicBezTo>
                  <a:cubicBezTo>
                    <a:pt x="50" y="510"/>
                    <a:pt x="62" y="528"/>
                    <a:pt x="73" y="543"/>
                  </a:cubicBezTo>
                  <a:cubicBezTo>
                    <a:pt x="84" y="558"/>
                    <a:pt x="93" y="569"/>
                    <a:pt x="101" y="574"/>
                  </a:cubicBezTo>
                  <a:cubicBezTo>
                    <a:pt x="119" y="587"/>
                    <a:pt x="129" y="595"/>
                    <a:pt x="135" y="603"/>
                  </a:cubicBezTo>
                  <a:cubicBezTo>
                    <a:pt x="141" y="612"/>
                    <a:pt x="145" y="622"/>
                    <a:pt x="151" y="641"/>
                  </a:cubicBezTo>
                  <a:cubicBezTo>
                    <a:pt x="157" y="660"/>
                    <a:pt x="176" y="684"/>
                    <a:pt x="201" y="705"/>
                  </a:cubicBezTo>
                  <a:cubicBezTo>
                    <a:pt x="226" y="725"/>
                    <a:pt x="258" y="743"/>
                    <a:pt x="289" y="750"/>
                  </a:cubicBezTo>
                  <a:cubicBezTo>
                    <a:pt x="317" y="757"/>
                    <a:pt x="337" y="763"/>
                    <a:pt x="350" y="772"/>
                  </a:cubicBezTo>
                  <a:cubicBezTo>
                    <a:pt x="356" y="776"/>
                    <a:pt x="360" y="780"/>
                    <a:pt x="363" y="785"/>
                  </a:cubicBezTo>
                  <a:cubicBezTo>
                    <a:pt x="366" y="791"/>
                    <a:pt x="367" y="796"/>
                    <a:pt x="367" y="803"/>
                  </a:cubicBezTo>
                  <a:cubicBezTo>
                    <a:pt x="367" y="806"/>
                    <a:pt x="367" y="809"/>
                    <a:pt x="367" y="812"/>
                  </a:cubicBezTo>
                  <a:cubicBezTo>
                    <a:pt x="365" y="823"/>
                    <a:pt x="361" y="831"/>
                    <a:pt x="356" y="835"/>
                  </a:cubicBezTo>
                  <a:cubicBezTo>
                    <a:pt x="351" y="840"/>
                    <a:pt x="345" y="842"/>
                    <a:pt x="338" y="842"/>
                  </a:cubicBezTo>
                  <a:cubicBezTo>
                    <a:pt x="331" y="842"/>
                    <a:pt x="323" y="840"/>
                    <a:pt x="317" y="836"/>
                  </a:cubicBezTo>
                  <a:cubicBezTo>
                    <a:pt x="306" y="829"/>
                    <a:pt x="290" y="829"/>
                    <a:pt x="274" y="829"/>
                  </a:cubicBezTo>
                  <a:cubicBezTo>
                    <a:pt x="266" y="829"/>
                    <a:pt x="258" y="829"/>
                    <a:pt x="251" y="828"/>
                  </a:cubicBezTo>
                  <a:cubicBezTo>
                    <a:pt x="244" y="828"/>
                    <a:pt x="237" y="827"/>
                    <a:pt x="233" y="825"/>
                  </a:cubicBezTo>
                  <a:cubicBezTo>
                    <a:pt x="227" y="822"/>
                    <a:pt x="221" y="820"/>
                    <a:pt x="215" y="820"/>
                  </a:cubicBezTo>
                  <a:cubicBezTo>
                    <a:pt x="209" y="820"/>
                    <a:pt x="203" y="822"/>
                    <a:pt x="198" y="826"/>
                  </a:cubicBezTo>
                  <a:cubicBezTo>
                    <a:pt x="194" y="830"/>
                    <a:pt x="192" y="836"/>
                    <a:pt x="192" y="842"/>
                  </a:cubicBezTo>
                  <a:cubicBezTo>
                    <a:pt x="192" y="847"/>
                    <a:pt x="194" y="852"/>
                    <a:pt x="197" y="855"/>
                  </a:cubicBezTo>
                  <a:cubicBezTo>
                    <a:pt x="201" y="860"/>
                    <a:pt x="208" y="863"/>
                    <a:pt x="216" y="865"/>
                  </a:cubicBezTo>
                  <a:cubicBezTo>
                    <a:pt x="224" y="867"/>
                    <a:pt x="233" y="868"/>
                    <a:pt x="242" y="868"/>
                  </a:cubicBezTo>
                  <a:cubicBezTo>
                    <a:pt x="253" y="869"/>
                    <a:pt x="265" y="870"/>
                    <a:pt x="276" y="871"/>
                  </a:cubicBezTo>
                  <a:cubicBezTo>
                    <a:pt x="287" y="872"/>
                    <a:pt x="296" y="873"/>
                    <a:pt x="303" y="877"/>
                  </a:cubicBezTo>
                  <a:cubicBezTo>
                    <a:pt x="314" y="883"/>
                    <a:pt x="329" y="888"/>
                    <a:pt x="342" y="888"/>
                  </a:cubicBezTo>
                  <a:cubicBezTo>
                    <a:pt x="347" y="888"/>
                    <a:pt x="351" y="887"/>
                    <a:pt x="355" y="886"/>
                  </a:cubicBezTo>
                  <a:cubicBezTo>
                    <a:pt x="361" y="885"/>
                    <a:pt x="366" y="883"/>
                    <a:pt x="370" y="883"/>
                  </a:cubicBezTo>
                  <a:cubicBezTo>
                    <a:pt x="372" y="883"/>
                    <a:pt x="373" y="883"/>
                    <a:pt x="375" y="884"/>
                  </a:cubicBezTo>
                  <a:cubicBezTo>
                    <a:pt x="378" y="886"/>
                    <a:pt x="381" y="889"/>
                    <a:pt x="385" y="896"/>
                  </a:cubicBezTo>
                  <a:cubicBezTo>
                    <a:pt x="388" y="903"/>
                    <a:pt x="392" y="912"/>
                    <a:pt x="396" y="926"/>
                  </a:cubicBezTo>
                  <a:cubicBezTo>
                    <a:pt x="404" y="954"/>
                    <a:pt x="409" y="969"/>
                    <a:pt x="413" y="980"/>
                  </a:cubicBezTo>
                  <a:cubicBezTo>
                    <a:pt x="417" y="990"/>
                    <a:pt x="420" y="995"/>
                    <a:pt x="424" y="1003"/>
                  </a:cubicBezTo>
                  <a:cubicBezTo>
                    <a:pt x="428" y="1010"/>
                    <a:pt x="430" y="1017"/>
                    <a:pt x="430" y="1023"/>
                  </a:cubicBezTo>
                  <a:cubicBezTo>
                    <a:pt x="430" y="1028"/>
                    <a:pt x="429" y="1032"/>
                    <a:pt x="426" y="1035"/>
                  </a:cubicBezTo>
                  <a:cubicBezTo>
                    <a:pt x="424" y="1039"/>
                    <a:pt x="420" y="1041"/>
                    <a:pt x="413" y="1042"/>
                  </a:cubicBezTo>
                  <a:cubicBezTo>
                    <a:pt x="403" y="1044"/>
                    <a:pt x="388" y="1051"/>
                    <a:pt x="375" y="1060"/>
                  </a:cubicBezTo>
                  <a:cubicBezTo>
                    <a:pt x="368" y="1065"/>
                    <a:pt x="362" y="1071"/>
                    <a:pt x="358" y="1077"/>
                  </a:cubicBezTo>
                  <a:cubicBezTo>
                    <a:pt x="354" y="1083"/>
                    <a:pt x="351" y="1090"/>
                    <a:pt x="351" y="1097"/>
                  </a:cubicBezTo>
                  <a:cubicBezTo>
                    <a:pt x="351" y="1100"/>
                    <a:pt x="352" y="1104"/>
                    <a:pt x="353" y="1107"/>
                  </a:cubicBezTo>
                  <a:cubicBezTo>
                    <a:pt x="355" y="1113"/>
                    <a:pt x="360" y="1118"/>
                    <a:pt x="365" y="1121"/>
                  </a:cubicBezTo>
                  <a:cubicBezTo>
                    <a:pt x="371" y="1124"/>
                    <a:pt x="377" y="1125"/>
                    <a:pt x="384" y="1125"/>
                  </a:cubicBezTo>
                  <a:cubicBezTo>
                    <a:pt x="395" y="1125"/>
                    <a:pt x="407" y="1122"/>
                    <a:pt x="418" y="1116"/>
                  </a:cubicBezTo>
                  <a:cubicBezTo>
                    <a:pt x="430" y="1110"/>
                    <a:pt x="440" y="1102"/>
                    <a:pt x="446" y="1091"/>
                  </a:cubicBezTo>
                  <a:cubicBezTo>
                    <a:pt x="453" y="1081"/>
                    <a:pt x="461" y="1072"/>
                    <a:pt x="468" y="1067"/>
                  </a:cubicBezTo>
                  <a:cubicBezTo>
                    <a:pt x="475" y="1061"/>
                    <a:pt x="482" y="1058"/>
                    <a:pt x="487" y="1058"/>
                  </a:cubicBezTo>
                  <a:cubicBezTo>
                    <a:pt x="493" y="1058"/>
                    <a:pt x="498" y="1061"/>
                    <a:pt x="502" y="1067"/>
                  </a:cubicBezTo>
                  <a:cubicBezTo>
                    <a:pt x="504" y="1069"/>
                    <a:pt x="505" y="1072"/>
                    <a:pt x="505" y="1075"/>
                  </a:cubicBezTo>
                  <a:cubicBezTo>
                    <a:pt x="505" y="1079"/>
                    <a:pt x="503" y="1084"/>
                    <a:pt x="500" y="1089"/>
                  </a:cubicBezTo>
                  <a:cubicBezTo>
                    <a:pt x="491" y="1104"/>
                    <a:pt x="470" y="1123"/>
                    <a:pt x="448" y="1140"/>
                  </a:cubicBezTo>
                  <a:cubicBezTo>
                    <a:pt x="412" y="1167"/>
                    <a:pt x="392" y="1190"/>
                    <a:pt x="364" y="1245"/>
                  </a:cubicBezTo>
                  <a:cubicBezTo>
                    <a:pt x="350" y="1273"/>
                    <a:pt x="339" y="1293"/>
                    <a:pt x="329" y="1308"/>
                  </a:cubicBezTo>
                  <a:cubicBezTo>
                    <a:pt x="318" y="1324"/>
                    <a:pt x="307" y="1335"/>
                    <a:pt x="293" y="1346"/>
                  </a:cubicBezTo>
                  <a:cubicBezTo>
                    <a:pt x="275" y="1359"/>
                    <a:pt x="259" y="1388"/>
                    <a:pt x="259" y="1418"/>
                  </a:cubicBezTo>
                  <a:cubicBezTo>
                    <a:pt x="259" y="1440"/>
                    <a:pt x="268" y="1462"/>
                    <a:pt x="293" y="1478"/>
                  </a:cubicBezTo>
                  <a:cubicBezTo>
                    <a:pt x="297" y="1481"/>
                    <a:pt x="301" y="1482"/>
                    <a:pt x="306" y="1482"/>
                  </a:cubicBezTo>
                  <a:cubicBezTo>
                    <a:pt x="313" y="1482"/>
                    <a:pt x="320" y="1478"/>
                    <a:pt x="327" y="1472"/>
                  </a:cubicBezTo>
                  <a:cubicBezTo>
                    <a:pt x="340" y="1461"/>
                    <a:pt x="352" y="1442"/>
                    <a:pt x="364" y="1420"/>
                  </a:cubicBezTo>
                  <a:cubicBezTo>
                    <a:pt x="382" y="1385"/>
                    <a:pt x="400" y="1342"/>
                    <a:pt x="418" y="1304"/>
                  </a:cubicBezTo>
                  <a:cubicBezTo>
                    <a:pt x="426" y="1284"/>
                    <a:pt x="435" y="1266"/>
                    <a:pt x="444" y="1251"/>
                  </a:cubicBezTo>
                  <a:cubicBezTo>
                    <a:pt x="453" y="1236"/>
                    <a:pt x="461" y="1224"/>
                    <a:pt x="469" y="1217"/>
                  </a:cubicBezTo>
                  <a:cubicBezTo>
                    <a:pt x="497" y="1192"/>
                    <a:pt x="511" y="1180"/>
                    <a:pt x="522" y="1169"/>
                  </a:cubicBezTo>
                  <a:cubicBezTo>
                    <a:pt x="534" y="1158"/>
                    <a:pt x="541" y="1147"/>
                    <a:pt x="554" y="1124"/>
                  </a:cubicBezTo>
                  <a:cubicBezTo>
                    <a:pt x="559" y="1115"/>
                    <a:pt x="565" y="1108"/>
                    <a:pt x="570" y="1104"/>
                  </a:cubicBezTo>
                  <a:cubicBezTo>
                    <a:pt x="576" y="1100"/>
                    <a:pt x="582" y="1099"/>
                    <a:pt x="588" y="1099"/>
                  </a:cubicBezTo>
                  <a:cubicBezTo>
                    <a:pt x="595" y="1099"/>
                    <a:pt x="603" y="1101"/>
                    <a:pt x="610" y="1106"/>
                  </a:cubicBezTo>
                  <a:cubicBezTo>
                    <a:pt x="616" y="1110"/>
                    <a:pt x="623" y="1116"/>
                    <a:pt x="627" y="1122"/>
                  </a:cubicBezTo>
                  <a:cubicBezTo>
                    <a:pt x="633" y="1128"/>
                    <a:pt x="637" y="1135"/>
                    <a:pt x="642" y="1139"/>
                  </a:cubicBezTo>
                  <a:cubicBezTo>
                    <a:pt x="644" y="1142"/>
                    <a:pt x="646" y="1144"/>
                    <a:pt x="648" y="1145"/>
                  </a:cubicBezTo>
                  <a:cubicBezTo>
                    <a:pt x="651" y="1146"/>
                    <a:pt x="653" y="1147"/>
                    <a:pt x="656" y="1147"/>
                  </a:cubicBezTo>
                  <a:cubicBezTo>
                    <a:pt x="659" y="1147"/>
                    <a:pt x="661" y="1146"/>
                    <a:pt x="664" y="1144"/>
                  </a:cubicBezTo>
                  <a:cubicBezTo>
                    <a:pt x="667" y="1142"/>
                    <a:pt x="670" y="1140"/>
                    <a:pt x="673" y="1136"/>
                  </a:cubicBezTo>
                  <a:cubicBezTo>
                    <a:pt x="679" y="1129"/>
                    <a:pt x="683" y="1124"/>
                    <a:pt x="686" y="1121"/>
                  </a:cubicBezTo>
                  <a:cubicBezTo>
                    <a:pt x="687" y="1119"/>
                    <a:pt x="689" y="1118"/>
                    <a:pt x="690" y="1118"/>
                  </a:cubicBezTo>
                  <a:cubicBezTo>
                    <a:pt x="691" y="1117"/>
                    <a:pt x="691" y="1117"/>
                    <a:pt x="692" y="1117"/>
                  </a:cubicBezTo>
                  <a:cubicBezTo>
                    <a:pt x="692" y="1117"/>
                    <a:pt x="693" y="1117"/>
                    <a:pt x="694" y="1118"/>
                  </a:cubicBezTo>
                  <a:cubicBezTo>
                    <a:pt x="695" y="1119"/>
                    <a:pt x="697" y="1120"/>
                    <a:pt x="698" y="1122"/>
                  </a:cubicBezTo>
                  <a:cubicBezTo>
                    <a:pt x="701" y="1124"/>
                    <a:pt x="703" y="1126"/>
                    <a:pt x="706" y="1128"/>
                  </a:cubicBezTo>
                  <a:cubicBezTo>
                    <a:pt x="708" y="1129"/>
                    <a:pt x="711" y="1130"/>
                    <a:pt x="714" y="1130"/>
                  </a:cubicBezTo>
                  <a:cubicBezTo>
                    <a:pt x="717" y="1130"/>
                    <a:pt x="720" y="1130"/>
                    <a:pt x="723" y="1128"/>
                  </a:cubicBezTo>
                  <a:cubicBezTo>
                    <a:pt x="726" y="1126"/>
                    <a:pt x="728" y="1123"/>
                    <a:pt x="731" y="1120"/>
                  </a:cubicBezTo>
                  <a:cubicBezTo>
                    <a:pt x="735" y="1116"/>
                    <a:pt x="738" y="1112"/>
                    <a:pt x="740" y="1110"/>
                  </a:cubicBezTo>
                  <a:cubicBezTo>
                    <a:pt x="743" y="1108"/>
                    <a:pt x="745" y="1107"/>
                    <a:pt x="746" y="1107"/>
                  </a:cubicBezTo>
                  <a:cubicBezTo>
                    <a:pt x="746" y="1107"/>
                    <a:pt x="747" y="1107"/>
                    <a:pt x="747" y="1108"/>
                  </a:cubicBezTo>
                  <a:cubicBezTo>
                    <a:pt x="748" y="1108"/>
                    <a:pt x="748" y="1109"/>
                    <a:pt x="749" y="1110"/>
                  </a:cubicBezTo>
                  <a:cubicBezTo>
                    <a:pt x="750" y="1112"/>
                    <a:pt x="750" y="1114"/>
                    <a:pt x="751" y="1117"/>
                  </a:cubicBezTo>
                  <a:cubicBezTo>
                    <a:pt x="752" y="1121"/>
                    <a:pt x="752" y="1128"/>
                    <a:pt x="752" y="1137"/>
                  </a:cubicBezTo>
                  <a:cubicBezTo>
                    <a:pt x="753" y="1150"/>
                    <a:pt x="754" y="1166"/>
                    <a:pt x="756" y="1179"/>
                  </a:cubicBezTo>
                  <a:cubicBezTo>
                    <a:pt x="757" y="1185"/>
                    <a:pt x="759" y="1191"/>
                    <a:pt x="761" y="1195"/>
                  </a:cubicBezTo>
                  <a:cubicBezTo>
                    <a:pt x="762" y="1197"/>
                    <a:pt x="764" y="1199"/>
                    <a:pt x="765" y="1200"/>
                  </a:cubicBezTo>
                  <a:cubicBezTo>
                    <a:pt x="767" y="1202"/>
                    <a:pt x="769" y="1202"/>
                    <a:pt x="771" y="1202"/>
                  </a:cubicBezTo>
                  <a:cubicBezTo>
                    <a:pt x="772" y="1202"/>
                    <a:pt x="772" y="1202"/>
                    <a:pt x="772" y="1202"/>
                  </a:cubicBezTo>
                  <a:cubicBezTo>
                    <a:pt x="772" y="1202"/>
                    <a:pt x="772" y="1202"/>
                    <a:pt x="772" y="1202"/>
                  </a:cubicBezTo>
                  <a:cubicBezTo>
                    <a:pt x="772" y="1202"/>
                    <a:pt x="772" y="1202"/>
                    <a:pt x="772" y="1202"/>
                  </a:cubicBezTo>
                  <a:cubicBezTo>
                    <a:pt x="774" y="1202"/>
                    <a:pt x="775" y="1202"/>
                    <a:pt x="776" y="1201"/>
                  </a:cubicBezTo>
                  <a:cubicBezTo>
                    <a:pt x="779" y="1199"/>
                    <a:pt x="780" y="1196"/>
                    <a:pt x="781" y="1192"/>
                  </a:cubicBezTo>
                  <a:cubicBezTo>
                    <a:pt x="784" y="1186"/>
                    <a:pt x="785" y="1177"/>
                    <a:pt x="787" y="1167"/>
                  </a:cubicBezTo>
                  <a:cubicBezTo>
                    <a:pt x="789" y="1152"/>
                    <a:pt x="791" y="1135"/>
                    <a:pt x="796" y="1121"/>
                  </a:cubicBezTo>
                  <a:cubicBezTo>
                    <a:pt x="799" y="1115"/>
                    <a:pt x="801" y="1109"/>
                    <a:pt x="805" y="1104"/>
                  </a:cubicBezTo>
                  <a:cubicBezTo>
                    <a:pt x="809" y="1100"/>
                    <a:pt x="813" y="1097"/>
                    <a:pt x="819" y="1096"/>
                  </a:cubicBezTo>
                  <a:cubicBezTo>
                    <a:pt x="824" y="1096"/>
                    <a:pt x="829" y="1095"/>
                    <a:pt x="834" y="1095"/>
                  </a:cubicBezTo>
                  <a:cubicBezTo>
                    <a:pt x="850" y="1095"/>
                    <a:pt x="864" y="1100"/>
                    <a:pt x="878" y="1114"/>
                  </a:cubicBezTo>
                  <a:cubicBezTo>
                    <a:pt x="891" y="1129"/>
                    <a:pt x="903" y="1153"/>
                    <a:pt x="914" y="1191"/>
                  </a:cubicBezTo>
                  <a:cubicBezTo>
                    <a:pt x="920" y="1213"/>
                    <a:pt x="925" y="1245"/>
                    <a:pt x="929" y="1281"/>
                  </a:cubicBezTo>
                  <a:cubicBezTo>
                    <a:pt x="936" y="1336"/>
                    <a:pt x="941" y="1402"/>
                    <a:pt x="951" y="1459"/>
                  </a:cubicBezTo>
                  <a:cubicBezTo>
                    <a:pt x="956" y="1488"/>
                    <a:pt x="962" y="1515"/>
                    <a:pt x="969" y="1538"/>
                  </a:cubicBezTo>
                  <a:cubicBezTo>
                    <a:pt x="976" y="1560"/>
                    <a:pt x="985" y="1579"/>
                    <a:pt x="996" y="1591"/>
                  </a:cubicBezTo>
                  <a:cubicBezTo>
                    <a:pt x="1022" y="1618"/>
                    <a:pt x="1055" y="1632"/>
                    <a:pt x="1080" y="1632"/>
                  </a:cubicBezTo>
                  <a:cubicBezTo>
                    <a:pt x="1089" y="1632"/>
                    <a:pt x="1097" y="1630"/>
                    <a:pt x="1103" y="1626"/>
                  </a:cubicBezTo>
                  <a:cubicBezTo>
                    <a:pt x="1109" y="1621"/>
                    <a:pt x="1112" y="1614"/>
                    <a:pt x="1112" y="1605"/>
                  </a:cubicBezTo>
                  <a:cubicBezTo>
                    <a:pt x="1112" y="1592"/>
                    <a:pt x="1105" y="1573"/>
                    <a:pt x="1087" y="1550"/>
                  </a:cubicBezTo>
                  <a:cubicBezTo>
                    <a:pt x="1052" y="1503"/>
                    <a:pt x="1036" y="1444"/>
                    <a:pt x="1026" y="1384"/>
                  </a:cubicBezTo>
                  <a:cubicBezTo>
                    <a:pt x="1015" y="1324"/>
                    <a:pt x="1010" y="1265"/>
                    <a:pt x="997" y="1217"/>
                  </a:cubicBezTo>
                  <a:cubicBezTo>
                    <a:pt x="986" y="1180"/>
                    <a:pt x="975" y="1153"/>
                    <a:pt x="966" y="1131"/>
                  </a:cubicBezTo>
                  <a:cubicBezTo>
                    <a:pt x="957" y="1109"/>
                    <a:pt x="950" y="1093"/>
                    <a:pt x="950" y="1081"/>
                  </a:cubicBezTo>
                  <a:cubicBezTo>
                    <a:pt x="950" y="1074"/>
                    <a:pt x="953" y="1068"/>
                    <a:pt x="958" y="1063"/>
                  </a:cubicBezTo>
                  <a:cubicBezTo>
                    <a:pt x="968" y="1053"/>
                    <a:pt x="974" y="1043"/>
                    <a:pt x="979" y="1036"/>
                  </a:cubicBezTo>
                  <a:cubicBezTo>
                    <a:pt x="981" y="1032"/>
                    <a:pt x="984" y="1029"/>
                    <a:pt x="986" y="1028"/>
                  </a:cubicBezTo>
                  <a:cubicBezTo>
                    <a:pt x="989" y="1026"/>
                    <a:pt x="991" y="1025"/>
                    <a:pt x="995" y="1025"/>
                  </a:cubicBezTo>
                  <a:cubicBezTo>
                    <a:pt x="999" y="1025"/>
                    <a:pt x="1004" y="1026"/>
                    <a:pt x="1010" y="1028"/>
                  </a:cubicBezTo>
                  <a:cubicBezTo>
                    <a:pt x="1027" y="1035"/>
                    <a:pt x="1036" y="1038"/>
                    <a:pt x="1043" y="1043"/>
                  </a:cubicBezTo>
                  <a:cubicBezTo>
                    <a:pt x="1050" y="1048"/>
                    <a:pt x="1055" y="1053"/>
                    <a:pt x="1063" y="1065"/>
                  </a:cubicBezTo>
                  <a:cubicBezTo>
                    <a:pt x="1069" y="1074"/>
                    <a:pt x="1073" y="1080"/>
                    <a:pt x="1078" y="1085"/>
                  </a:cubicBezTo>
                  <a:cubicBezTo>
                    <a:pt x="1080" y="1087"/>
                    <a:pt x="1082" y="1088"/>
                    <a:pt x="1084" y="1090"/>
                  </a:cubicBezTo>
                  <a:cubicBezTo>
                    <a:pt x="1087" y="1091"/>
                    <a:pt x="1089" y="1091"/>
                    <a:pt x="1091" y="1091"/>
                  </a:cubicBezTo>
                  <a:cubicBezTo>
                    <a:pt x="1095" y="1091"/>
                    <a:pt x="1099" y="1089"/>
                    <a:pt x="1102" y="1086"/>
                  </a:cubicBezTo>
                  <a:cubicBezTo>
                    <a:pt x="1105" y="1083"/>
                    <a:pt x="1106" y="1080"/>
                    <a:pt x="1106" y="1076"/>
                  </a:cubicBezTo>
                  <a:cubicBezTo>
                    <a:pt x="1106" y="1069"/>
                    <a:pt x="1102" y="1061"/>
                    <a:pt x="1096" y="1052"/>
                  </a:cubicBezTo>
                  <a:cubicBezTo>
                    <a:pt x="1090" y="1043"/>
                    <a:pt x="1081" y="1033"/>
                    <a:pt x="1072" y="1023"/>
                  </a:cubicBezTo>
                  <a:cubicBezTo>
                    <a:pt x="1063" y="1013"/>
                    <a:pt x="1054" y="1004"/>
                    <a:pt x="1046" y="996"/>
                  </a:cubicBezTo>
                  <a:cubicBezTo>
                    <a:pt x="1039" y="987"/>
                    <a:pt x="1035" y="978"/>
                    <a:pt x="1035" y="968"/>
                  </a:cubicBezTo>
                  <a:cubicBezTo>
                    <a:pt x="1035" y="964"/>
                    <a:pt x="1036" y="958"/>
                    <a:pt x="1039" y="952"/>
                  </a:cubicBezTo>
                  <a:cubicBezTo>
                    <a:pt x="1046" y="936"/>
                    <a:pt x="1050" y="918"/>
                    <a:pt x="1057" y="903"/>
                  </a:cubicBezTo>
                  <a:cubicBezTo>
                    <a:pt x="1063" y="887"/>
                    <a:pt x="1072" y="873"/>
                    <a:pt x="1087" y="866"/>
                  </a:cubicBezTo>
                  <a:cubicBezTo>
                    <a:pt x="1094" y="862"/>
                    <a:pt x="1108" y="859"/>
                    <a:pt x="1125" y="857"/>
                  </a:cubicBezTo>
                  <a:cubicBezTo>
                    <a:pt x="1143" y="854"/>
                    <a:pt x="1164" y="853"/>
                    <a:pt x="1188" y="853"/>
                  </a:cubicBezTo>
                  <a:cubicBezTo>
                    <a:pt x="1233" y="853"/>
                    <a:pt x="1287" y="858"/>
                    <a:pt x="1337" y="873"/>
                  </a:cubicBezTo>
                  <a:cubicBezTo>
                    <a:pt x="1389" y="889"/>
                    <a:pt x="1426" y="899"/>
                    <a:pt x="1453" y="908"/>
                  </a:cubicBezTo>
                  <a:cubicBezTo>
                    <a:pt x="1480" y="918"/>
                    <a:pt x="1497" y="927"/>
                    <a:pt x="1508" y="940"/>
                  </a:cubicBezTo>
                  <a:cubicBezTo>
                    <a:pt x="1516" y="949"/>
                    <a:pt x="1530" y="958"/>
                    <a:pt x="1546" y="964"/>
                  </a:cubicBezTo>
                  <a:cubicBezTo>
                    <a:pt x="1562" y="971"/>
                    <a:pt x="1581" y="976"/>
                    <a:pt x="1597" y="976"/>
                  </a:cubicBezTo>
                  <a:cubicBezTo>
                    <a:pt x="1606" y="976"/>
                    <a:pt x="1614" y="975"/>
                    <a:pt x="1621" y="971"/>
                  </a:cubicBezTo>
                  <a:cubicBezTo>
                    <a:pt x="1628" y="967"/>
                    <a:pt x="1633" y="961"/>
                    <a:pt x="1636" y="952"/>
                  </a:cubicBezTo>
                  <a:cubicBezTo>
                    <a:pt x="1637" y="947"/>
                    <a:pt x="1637" y="943"/>
                    <a:pt x="1637" y="939"/>
                  </a:cubicBezTo>
                  <a:cubicBezTo>
                    <a:pt x="1637" y="917"/>
                    <a:pt x="1624" y="894"/>
                    <a:pt x="1606" y="877"/>
                  </a:cubicBezTo>
                  <a:cubicBezTo>
                    <a:pt x="1587" y="859"/>
                    <a:pt x="1562" y="846"/>
                    <a:pt x="1538" y="843"/>
                  </a:cubicBezTo>
                  <a:cubicBezTo>
                    <a:pt x="1513" y="841"/>
                    <a:pt x="1492" y="830"/>
                    <a:pt x="1471" y="820"/>
                  </a:cubicBezTo>
                  <a:cubicBezTo>
                    <a:pt x="1450" y="810"/>
                    <a:pt x="1429" y="801"/>
                    <a:pt x="1408" y="801"/>
                  </a:cubicBezTo>
                  <a:cubicBezTo>
                    <a:pt x="1406" y="801"/>
                    <a:pt x="1404" y="801"/>
                    <a:pt x="1403" y="801"/>
                  </a:cubicBezTo>
                  <a:cubicBezTo>
                    <a:pt x="1400" y="802"/>
                    <a:pt x="1397" y="802"/>
                    <a:pt x="1395" y="802"/>
                  </a:cubicBezTo>
                  <a:cubicBezTo>
                    <a:pt x="1375" y="802"/>
                    <a:pt x="1357" y="797"/>
                    <a:pt x="1339" y="792"/>
                  </a:cubicBezTo>
                  <a:cubicBezTo>
                    <a:pt x="1320" y="787"/>
                    <a:pt x="1301" y="782"/>
                    <a:pt x="1280" y="782"/>
                  </a:cubicBezTo>
                  <a:cubicBezTo>
                    <a:pt x="1279" y="782"/>
                    <a:pt x="1278" y="782"/>
                    <a:pt x="1277" y="782"/>
                  </a:cubicBezTo>
                  <a:cubicBezTo>
                    <a:pt x="1274" y="782"/>
                    <a:pt x="1272" y="782"/>
                    <a:pt x="1269" y="782"/>
                  </a:cubicBezTo>
                  <a:cubicBezTo>
                    <a:pt x="1242" y="782"/>
                    <a:pt x="1195" y="780"/>
                    <a:pt x="1155" y="775"/>
                  </a:cubicBezTo>
                  <a:cubicBezTo>
                    <a:pt x="1136" y="772"/>
                    <a:pt x="1117" y="769"/>
                    <a:pt x="1104" y="764"/>
                  </a:cubicBezTo>
                  <a:cubicBezTo>
                    <a:pt x="1098" y="762"/>
                    <a:pt x="1092" y="759"/>
                    <a:pt x="1089" y="757"/>
                  </a:cubicBezTo>
                  <a:cubicBezTo>
                    <a:pt x="1087" y="756"/>
                    <a:pt x="1086" y="754"/>
                    <a:pt x="1085" y="753"/>
                  </a:cubicBezTo>
                  <a:cubicBezTo>
                    <a:pt x="1084" y="752"/>
                    <a:pt x="1084" y="751"/>
                    <a:pt x="1084" y="749"/>
                  </a:cubicBezTo>
                  <a:cubicBezTo>
                    <a:pt x="1084" y="748"/>
                    <a:pt x="1084" y="747"/>
                    <a:pt x="1085" y="746"/>
                  </a:cubicBezTo>
                  <a:cubicBezTo>
                    <a:pt x="1087" y="743"/>
                    <a:pt x="1091" y="741"/>
                    <a:pt x="1097" y="738"/>
                  </a:cubicBezTo>
                  <a:cubicBezTo>
                    <a:pt x="1107" y="734"/>
                    <a:pt x="1122" y="731"/>
                    <a:pt x="1139" y="727"/>
                  </a:cubicBezTo>
                  <a:cubicBezTo>
                    <a:pt x="1164" y="722"/>
                    <a:pt x="1192" y="717"/>
                    <a:pt x="1215" y="710"/>
                  </a:cubicBezTo>
                  <a:cubicBezTo>
                    <a:pt x="1226" y="707"/>
                    <a:pt x="1236" y="703"/>
                    <a:pt x="1243" y="698"/>
                  </a:cubicBezTo>
                  <a:cubicBezTo>
                    <a:pt x="1247" y="696"/>
                    <a:pt x="1250" y="694"/>
                    <a:pt x="1252" y="691"/>
                  </a:cubicBezTo>
                  <a:cubicBezTo>
                    <a:pt x="1254" y="688"/>
                    <a:pt x="1255" y="685"/>
                    <a:pt x="1255" y="682"/>
                  </a:cubicBezTo>
                  <a:cubicBezTo>
                    <a:pt x="1255" y="681"/>
                    <a:pt x="1255" y="680"/>
                    <a:pt x="1255" y="679"/>
                  </a:cubicBezTo>
                  <a:cubicBezTo>
                    <a:pt x="1254" y="676"/>
                    <a:pt x="1253" y="674"/>
                    <a:pt x="1252" y="672"/>
                  </a:cubicBezTo>
                  <a:cubicBezTo>
                    <a:pt x="1249" y="669"/>
                    <a:pt x="1246" y="667"/>
                    <a:pt x="1241" y="666"/>
                  </a:cubicBezTo>
                  <a:cubicBezTo>
                    <a:pt x="1237" y="665"/>
                    <a:pt x="1232" y="665"/>
                    <a:pt x="1227" y="665"/>
                  </a:cubicBezTo>
                  <a:cubicBezTo>
                    <a:pt x="1210" y="665"/>
                    <a:pt x="1189" y="669"/>
                    <a:pt x="1167" y="673"/>
                  </a:cubicBezTo>
                  <a:cubicBezTo>
                    <a:pt x="1145" y="677"/>
                    <a:pt x="1124" y="681"/>
                    <a:pt x="1108" y="681"/>
                  </a:cubicBezTo>
                  <a:cubicBezTo>
                    <a:pt x="1101" y="681"/>
                    <a:pt x="1095" y="680"/>
                    <a:pt x="1091" y="678"/>
                  </a:cubicBezTo>
                  <a:cubicBezTo>
                    <a:pt x="1089" y="677"/>
                    <a:pt x="1088" y="676"/>
                    <a:pt x="1087" y="675"/>
                  </a:cubicBezTo>
                  <a:cubicBezTo>
                    <a:pt x="1086" y="673"/>
                    <a:pt x="1085" y="671"/>
                    <a:pt x="1085" y="669"/>
                  </a:cubicBezTo>
                  <a:cubicBezTo>
                    <a:pt x="1085" y="668"/>
                    <a:pt x="1085" y="668"/>
                    <a:pt x="1085" y="668"/>
                  </a:cubicBezTo>
                  <a:cubicBezTo>
                    <a:pt x="1085" y="664"/>
                    <a:pt x="1087" y="659"/>
                    <a:pt x="1091" y="655"/>
                  </a:cubicBezTo>
                  <a:cubicBezTo>
                    <a:pt x="1098" y="647"/>
                    <a:pt x="1112" y="639"/>
                    <a:pt x="1128" y="631"/>
                  </a:cubicBezTo>
                  <a:cubicBezTo>
                    <a:pt x="1153" y="620"/>
                    <a:pt x="1184" y="608"/>
                    <a:pt x="1213" y="594"/>
                  </a:cubicBezTo>
                  <a:cubicBezTo>
                    <a:pt x="1241" y="580"/>
                    <a:pt x="1267" y="565"/>
                    <a:pt x="1279" y="544"/>
                  </a:cubicBezTo>
                  <a:cubicBezTo>
                    <a:pt x="1292" y="525"/>
                    <a:pt x="1301" y="511"/>
                    <a:pt x="1307" y="501"/>
                  </a:cubicBezTo>
                  <a:cubicBezTo>
                    <a:pt x="1313" y="490"/>
                    <a:pt x="1316" y="484"/>
                    <a:pt x="1316" y="478"/>
                  </a:cubicBezTo>
                  <a:cubicBezTo>
                    <a:pt x="1316" y="476"/>
                    <a:pt x="1315" y="473"/>
                    <a:pt x="1314" y="471"/>
                  </a:cubicBezTo>
                  <a:cubicBezTo>
                    <a:pt x="1312" y="469"/>
                    <a:pt x="1310" y="467"/>
                    <a:pt x="1307" y="465"/>
                  </a:cubicBezTo>
                  <a:cubicBezTo>
                    <a:pt x="1304" y="462"/>
                    <a:pt x="1300" y="461"/>
                    <a:pt x="1296" y="461"/>
                  </a:cubicBezTo>
                  <a:cubicBezTo>
                    <a:pt x="1287" y="461"/>
                    <a:pt x="1276" y="466"/>
                    <a:pt x="1266" y="474"/>
                  </a:cubicBezTo>
                  <a:cubicBezTo>
                    <a:pt x="1257" y="482"/>
                    <a:pt x="1247" y="492"/>
                    <a:pt x="1240" y="503"/>
                  </a:cubicBezTo>
                  <a:cubicBezTo>
                    <a:pt x="1224" y="529"/>
                    <a:pt x="1191" y="549"/>
                    <a:pt x="1166" y="556"/>
                  </a:cubicBezTo>
                  <a:cubicBezTo>
                    <a:pt x="1154" y="560"/>
                    <a:pt x="1137" y="567"/>
                    <a:pt x="1121" y="573"/>
                  </a:cubicBezTo>
                  <a:cubicBezTo>
                    <a:pt x="1105" y="580"/>
                    <a:pt x="1091" y="587"/>
                    <a:pt x="1084" y="592"/>
                  </a:cubicBezTo>
                  <a:cubicBezTo>
                    <a:pt x="1079" y="595"/>
                    <a:pt x="1074" y="599"/>
                    <a:pt x="1067" y="602"/>
                  </a:cubicBezTo>
                  <a:cubicBezTo>
                    <a:pt x="1061" y="606"/>
                    <a:pt x="1054" y="608"/>
                    <a:pt x="1048" y="608"/>
                  </a:cubicBezTo>
                  <a:cubicBezTo>
                    <a:pt x="1044" y="608"/>
                    <a:pt x="1040" y="607"/>
                    <a:pt x="1036" y="605"/>
                  </a:cubicBezTo>
                  <a:cubicBezTo>
                    <a:pt x="1032" y="603"/>
                    <a:pt x="1029" y="599"/>
                    <a:pt x="1026" y="592"/>
                  </a:cubicBezTo>
                  <a:cubicBezTo>
                    <a:pt x="1024" y="588"/>
                    <a:pt x="1023" y="584"/>
                    <a:pt x="1023" y="579"/>
                  </a:cubicBezTo>
                  <a:cubicBezTo>
                    <a:pt x="1022" y="563"/>
                    <a:pt x="1034" y="542"/>
                    <a:pt x="1052" y="520"/>
                  </a:cubicBezTo>
                  <a:cubicBezTo>
                    <a:pt x="1071" y="497"/>
                    <a:pt x="1097" y="472"/>
                    <a:pt x="1125" y="447"/>
                  </a:cubicBezTo>
                  <a:cubicBezTo>
                    <a:pt x="1191" y="389"/>
                    <a:pt x="1234" y="335"/>
                    <a:pt x="1268" y="295"/>
                  </a:cubicBezTo>
                  <a:cubicBezTo>
                    <a:pt x="1282" y="278"/>
                    <a:pt x="1308" y="252"/>
                    <a:pt x="1331" y="225"/>
                  </a:cubicBezTo>
                  <a:cubicBezTo>
                    <a:pt x="1342" y="211"/>
                    <a:pt x="1353" y="196"/>
                    <a:pt x="1361" y="183"/>
                  </a:cubicBezTo>
                  <a:cubicBezTo>
                    <a:pt x="1368" y="169"/>
                    <a:pt x="1373" y="156"/>
                    <a:pt x="1373" y="144"/>
                  </a:cubicBezTo>
                  <a:cubicBezTo>
                    <a:pt x="1373" y="134"/>
                    <a:pt x="1369" y="125"/>
                    <a:pt x="1360" y="118"/>
                  </a:cubicBezTo>
                  <a:cubicBezTo>
                    <a:pt x="1354" y="113"/>
                    <a:pt x="1347" y="111"/>
                    <a:pt x="1340" y="111"/>
                  </a:cubicBezTo>
                  <a:cubicBezTo>
                    <a:pt x="1327" y="111"/>
                    <a:pt x="1313" y="118"/>
                    <a:pt x="1299" y="129"/>
                  </a:cubicBezTo>
                  <a:cubicBezTo>
                    <a:pt x="1279" y="146"/>
                    <a:pt x="1257" y="171"/>
                    <a:pt x="1239" y="195"/>
                  </a:cubicBezTo>
                  <a:cubicBezTo>
                    <a:pt x="1220" y="220"/>
                    <a:pt x="1204" y="244"/>
                    <a:pt x="1194" y="257"/>
                  </a:cubicBezTo>
                  <a:cubicBezTo>
                    <a:pt x="1179" y="278"/>
                    <a:pt x="1161" y="302"/>
                    <a:pt x="1143" y="324"/>
                  </a:cubicBezTo>
                  <a:cubicBezTo>
                    <a:pt x="1125" y="346"/>
                    <a:pt x="1106" y="366"/>
                    <a:pt x="1091" y="376"/>
                  </a:cubicBezTo>
                  <a:cubicBezTo>
                    <a:pt x="1083" y="381"/>
                    <a:pt x="1072" y="391"/>
                    <a:pt x="1060" y="404"/>
                  </a:cubicBezTo>
                  <a:cubicBezTo>
                    <a:pt x="1041" y="423"/>
                    <a:pt x="1019" y="448"/>
                    <a:pt x="998" y="468"/>
                  </a:cubicBezTo>
                  <a:cubicBezTo>
                    <a:pt x="988" y="478"/>
                    <a:pt x="978" y="487"/>
                    <a:pt x="970" y="493"/>
                  </a:cubicBezTo>
                  <a:cubicBezTo>
                    <a:pt x="966" y="497"/>
                    <a:pt x="962" y="499"/>
                    <a:pt x="959" y="501"/>
                  </a:cubicBezTo>
                  <a:cubicBezTo>
                    <a:pt x="955" y="502"/>
                    <a:pt x="952" y="503"/>
                    <a:pt x="950" y="503"/>
                  </a:cubicBezTo>
                  <a:cubicBezTo>
                    <a:pt x="948" y="503"/>
                    <a:pt x="947" y="503"/>
                    <a:pt x="946" y="502"/>
                  </a:cubicBezTo>
                  <a:cubicBezTo>
                    <a:pt x="945" y="500"/>
                    <a:pt x="944" y="498"/>
                    <a:pt x="944" y="495"/>
                  </a:cubicBezTo>
                  <a:cubicBezTo>
                    <a:pt x="944" y="489"/>
                    <a:pt x="947" y="479"/>
                    <a:pt x="952" y="469"/>
                  </a:cubicBezTo>
                  <a:cubicBezTo>
                    <a:pt x="959" y="453"/>
                    <a:pt x="970" y="434"/>
                    <a:pt x="980" y="416"/>
                  </a:cubicBezTo>
                  <a:cubicBezTo>
                    <a:pt x="984" y="407"/>
                    <a:pt x="988" y="399"/>
                    <a:pt x="991" y="391"/>
                  </a:cubicBezTo>
                  <a:cubicBezTo>
                    <a:pt x="995" y="383"/>
                    <a:pt x="996" y="376"/>
                    <a:pt x="996" y="370"/>
                  </a:cubicBezTo>
                  <a:cubicBezTo>
                    <a:pt x="996" y="367"/>
                    <a:pt x="996" y="365"/>
                    <a:pt x="995" y="362"/>
                  </a:cubicBezTo>
                  <a:cubicBezTo>
                    <a:pt x="994" y="360"/>
                    <a:pt x="993" y="358"/>
                    <a:pt x="991" y="357"/>
                  </a:cubicBezTo>
                  <a:cubicBezTo>
                    <a:pt x="989" y="355"/>
                    <a:pt x="987" y="354"/>
                    <a:pt x="985" y="354"/>
                  </a:cubicBezTo>
                  <a:cubicBezTo>
                    <a:pt x="981" y="354"/>
                    <a:pt x="977" y="357"/>
                    <a:pt x="973" y="360"/>
                  </a:cubicBezTo>
                  <a:cubicBezTo>
                    <a:pt x="966" y="366"/>
                    <a:pt x="958" y="375"/>
                    <a:pt x="950" y="386"/>
                  </a:cubicBezTo>
                  <a:cubicBezTo>
                    <a:pt x="938" y="403"/>
                    <a:pt x="925" y="424"/>
                    <a:pt x="911" y="440"/>
                  </a:cubicBezTo>
                  <a:cubicBezTo>
                    <a:pt x="904" y="449"/>
                    <a:pt x="897" y="456"/>
                    <a:pt x="890" y="461"/>
                  </a:cubicBezTo>
                  <a:cubicBezTo>
                    <a:pt x="882" y="466"/>
                    <a:pt x="875" y="469"/>
                    <a:pt x="868" y="469"/>
                  </a:cubicBezTo>
                  <a:cubicBezTo>
                    <a:pt x="865" y="469"/>
                    <a:pt x="863" y="468"/>
                    <a:pt x="860" y="467"/>
                  </a:cubicBezTo>
                  <a:cubicBezTo>
                    <a:pt x="834" y="459"/>
                    <a:pt x="813" y="453"/>
                    <a:pt x="796" y="439"/>
                  </a:cubicBezTo>
                  <a:cubicBezTo>
                    <a:pt x="778" y="425"/>
                    <a:pt x="762" y="402"/>
                    <a:pt x="746" y="361"/>
                  </a:cubicBezTo>
                  <a:cubicBezTo>
                    <a:pt x="733" y="328"/>
                    <a:pt x="717" y="297"/>
                    <a:pt x="704" y="267"/>
                  </a:cubicBezTo>
                  <a:cubicBezTo>
                    <a:pt x="691" y="238"/>
                    <a:pt x="682" y="210"/>
                    <a:pt x="682" y="186"/>
                  </a:cubicBezTo>
                  <a:cubicBezTo>
                    <a:pt x="682" y="171"/>
                    <a:pt x="685" y="158"/>
                    <a:pt x="692" y="146"/>
                  </a:cubicBezTo>
                  <a:cubicBezTo>
                    <a:pt x="706" y="125"/>
                    <a:pt x="724" y="105"/>
                    <a:pt x="738" y="86"/>
                  </a:cubicBezTo>
                  <a:cubicBezTo>
                    <a:pt x="752" y="67"/>
                    <a:pt x="763" y="48"/>
                    <a:pt x="763" y="31"/>
                  </a:cubicBezTo>
                  <a:cubicBezTo>
                    <a:pt x="763" y="22"/>
                    <a:pt x="760" y="13"/>
                    <a:pt x="752" y="5"/>
                  </a:cubicBezTo>
                  <a:cubicBezTo>
                    <a:pt x="750" y="6"/>
                    <a:pt x="750" y="6"/>
                    <a:pt x="750" y="6"/>
                  </a:cubicBezTo>
                  <a:cubicBezTo>
                    <a:pt x="749" y="7"/>
                    <a:pt x="749" y="7"/>
                    <a:pt x="749" y="7"/>
                  </a:cubicBezTo>
                  <a:cubicBezTo>
                    <a:pt x="756" y="15"/>
                    <a:pt x="759" y="23"/>
                    <a:pt x="759" y="31"/>
                  </a:cubicBezTo>
                  <a:cubicBezTo>
                    <a:pt x="759" y="47"/>
                    <a:pt x="749" y="64"/>
                    <a:pt x="735" y="83"/>
                  </a:cubicBezTo>
                  <a:cubicBezTo>
                    <a:pt x="721" y="102"/>
                    <a:pt x="703" y="123"/>
                    <a:pt x="689" y="144"/>
                  </a:cubicBezTo>
                  <a:cubicBezTo>
                    <a:pt x="681" y="157"/>
                    <a:pt x="678" y="171"/>
                    <a:pt x="678" y="186"/>
                  </a:cubicBezTo>
                  <a:cubicBezTo>
                    <a:pt x="678" y="211"/>
                    <a:pt x="687" y="239"/>
                    <a:pt x="700" y="269"/>
                  </a:cubicBezTo>
                  <a:cubicBezTo>
                    <a:pt x="713" y="299"/>
                    <a:pt x="729" y="330"/>
                    <a:pt x="742" y="362"/>
                  </a:cubicBezTo>
                  <a:cubicBezTo>
                    <a:pt x="759" y="404"/>
                    <a:pt x="774" y="427"/>
                    <a:pt x="793" y="442"/>
                  </a:cubicBezTo>
                  <a:cubicBezTo>
                    <a:pt x="812" y="457"/>
                    <a:pt x="833" y="463"/>
                    <a:pt x="859" y="471"/>
                  </a:cubicBezTo>
                  <a:cubicBezTo>
                    <a:pt x="862" y="472"/>
                    <a:pt x="865" y="473"/>
                    <a:pt x="868" y="473"/>
                  </a:cubicBezTo>
                  <a:cubicBezTo>
                    <a:pt x="881" y="473"/>
                    <a:pt x="892" y="465"/>
                    <a:pt x="904" y="454"/>
                  </a:cubicBezTo>
                  <a:cubicBezTo>
                    <a:pt x="921" y="438"/>
                    <a:pt x="936" y="414"/>
                    <a:pt x="950" y="394"/>
                  </a:cubicBezTo>
                  <a:cubicBezTo>
                    <a:pt x="957" y="384"/>
                    <a:pt x="964" y="375"/>
                    <a:pt x="970" y="368"/>
                  </a:cubicBezTo>
                  <a:cubicBezTo>
                    <a:pt x="973" y="365"/>
                    <a:pt x="975" y="363"/>
                    <a:pt x="978" y="361"/>
                  </a:cubicBezTo>
                  <a:cubicBezTo>
                    <a:pt x="980" y="359"/>
                    <a:pt x="983" y="358"/>
                    <a:pt x="985" y="358"/>
                  </a:cubicBezTo>
                  <a:cubicBezTo>
                    <a:pt x="986" y="358"/>
                    <a:pt x="987" y="359"/>
                    <a:pt x="989" y="360"/>
                  </a:cubicBezTo>
                  <a:cubicBezTo>
                    <a:pt x="990" y="361"/>
                    <a:pt x="991" y="362"/>
                    <a:pt x="992" y="364"/>
                  </a:cubicBezTo>
                  <a:cubicBezTo>
                    <a:pt x="992" y="365"/>
                    <a:pt x="992" y="367"/>
                    <a:pt x="992" y="370"/>
                  </a:cubicBezTo>
                  <a:cubicBezTo>
                    <a:pt x="992" y="377"/>
                    <a:pt x="989" y="386"/>
                    <a:pt x="984" y="397"/>
                  </a:cubicBezTo>
                  <a:cubicBezTo>
                    <a:pt x="977" y="414"/>
                    <a:pt x="966" y="433"/>
                    <a:pt x="957" y="450"/>
                  </a:cubicBezTo>
                  <a:cubicBezTo>
                    <a:pt x="952" y="459"/>
                    <a:pt x="948" y="467"/>
                    <a:pt x="945" y="475"/>
                  </a:cubicBezTo>
                  <a:cubicBezTo>
                    <a:pt x="942" y="483"/>
                    <a:pt x="940" y="489"/>
                    <a:pt x="940" y="495"/>
                  </a:cubicBezTo>
                  <a:cubicBezTo>
                    <a:pt x="940" y="499"/>
                    <a:pt x="941" y="502"/>
                    <a:pt x="943" y="505"/>
                  </a:cubicBezTo>
                  <a:cubicBezTo>
                    <a:pt x="945" y="507"/>
                    <a:pt x="948" y="507"/>
                    <a:pt x="950" y="507"/>
                  </a:cubicBezTo>
                  <a:cubicBezTo>
                    <a:pt x="954" y="507"/>
                    <a:pt x="959" y="505"/>
                    <a:pt x="964" y="502"/>
                  </a:cubicBezTo>
                  <a:cubicBezTo>
                    <a:pt x="973" y="497"/>
                    <a:pt x="984" y="487"/>
                    <a:pt x="996" y="476"/>
                  </a:cubicBezTo>
                  <a:cubicBezTo>
                    <a:pt x="1014" y="459"/>
                    <a:pt x="1033" y="438"/>
                    <a:pt x="1050" y="419"/>
                  </a:cubicBezTo>
                  <a:cubicBezTo>
                    <a:pt x="1059" y="410"/>
                    <a:pt x="1067" y="401"/>
                    <a:pt x="1075" y="394"/>
                  </a:cubicBezTo>
                  <a:cubicBezTo>
                    <a:pt x="1082" y="387"/>
                    <a:pt x="1088" y="382"/>
                    <a:pt x="1093" y="379"/>
                  </a:cubicBezTo>
                  <a:cubicBezTo>
                    <a:pt x="1109" y="369"/>
                    <a:pt x="1128" y="349"/>
                    <a:pt x="1146" y="327"/>
                  </a:cubicBezTo>
                  <a:cubicBezTo>
                    <a:pt x="1164" y="305"/>
                    <a:pt x="1182" y="280"/>
                    <a:pt x="1197" y="260"/>
                  </a:cubicBezTo>
                  <a:cubicBezTo>
                    <a:pt x="1211" y="241"/>
                    <a:pt x="1234" y="205"/>
                    <a:pt x="1261" y="173"/>
                  </a:cubicBezTo>
                  <a:cubicBezTo>
                    <a:pt x="1274" y="158"/>
                    <a:pt x="1288" y="143"/>
                    <a:pt x="1302" y="132"/>
                  </a:cubicBezTo>
                  <a:cubicBezTo>
                    <a:pt x="1316" y="122"/>
                    <a:pt x="1329" y="115"/>
                    <a:pt x="1340" y="115"/>
                  </a:cubicBezTo>
                  <a:cubicBezTo>
                    <a:pt x="1347" y="115"/>
                    <a:pt x="1352" y="117"/>
                    <a:pt x="1358" y="121"/>
                  </a:cubicBezTo>
                  <a:cubicBezTo>
                    <a:pt x="1366" y="127"/>
                    <a:pt x="1369" y="135"/>
                    <a:pt x="1369" y="144"/>
                  </a:cubicBezTo>
                  <a:cubicBezTo>
                    <a:pt x="1369" y="155"/>
                    <a:pt x="1365" y="167"/>
                    <a:pt x="1357" y="181"/>
                  </a:cubicBezTo>
                  <a:cubicBezTo>
                    <a:pt x="1346" y="201"/>
                    <a:pt x="1328" y="223"/>
                    <a:pt x="1311" y="242"/>
                  </a:cubicBezTo>
                  <a:cubicBezTo>
                    <a:pt x="1293" y="262"/>
                    <a:pt x="1276" y="280"/>
                    <a:pt x="1265" y="292"/>
                  </a:cubicBezTo>
                  <a:cubicBezTo>
                    <a:pt x="1231" y="332"/>
                    <a:pt x="1188" y="386"/>
                    <a:pt x="1122" y="444"/>
                  </a:cubicBezTo>
                  <a:cubicBezTo>
                    <a:pt x="1094" y="469"/>
                    <a:pt x="1068" y="494"/>
                    <a:pt x="1049" y="517"/>
                  </a:cubicBezTo>
                  <a:cubicBezTo>
                    <a:pt x="1030" y="540"/>
                    <a:pt x="1019" y="561"/>
                    <a:pt x="1019" y="579"/>
                  </a:cubicBezTo>
                  <a:cubicBezTo>
                    <a:pt x="1019" y="584"/>
                    <a:pt x="1020" y="590"/>
                    <a:pt x="1022" y="594"/>
                  </a:cubicBezTo>
                  <a:cubicBezTo>
                    <a:pt x="1025" y="601"/>
                    <a:pt x="1029" y="605"/>
                    <a:pt x="1034" y="608"/>
                  </a:cubicBezTo>
                  <a:cubicBezTo>
                    <a:pt x="1038" y="611"/>
                    <a:pt x="1043" y="612"/>
                    <a:pt x="1048" y="612"/>
                  </a:cubicBezTo>
                  <a:cubicBezTo>
                    <a:pt x="1055" y="612"/>
                    <a:pt x="1063" y="610"/>
                    <a:pt x="1069" y="606"/>
                  </a:cubicBezTo>
                  <a:cubicBezTo>
                    <a:pt x="1076" y="602"/>
                    <a:pt x="1082" y="598"/>
                    <a:pt x="1086" y="595"/>
                  </a:cubicBezTo>
                  <a:cubicBezTo>
                    <a:pt x="1093" y="590"/>
                    <a:pt x="1107" y="583"/>
                    <a:pt x="1122" y="577"/>
                  </a:cubicBezTo>
                  <a:cubicBezTo>
                    <a:pt x="1138" y="570"/>
                    <a:pt x="1155" y="564"/>
                    <a:pt x="1167" y="560"/>
                  </a:cubicBezTo>
                  <a:cubicBezTo>
                    <a:pt x="1193" y="552"/>
                    <a:pt x="1226" y="532"/>
                    <a:pt x="1243" y="505"/>
                  </a:cubicBezTo>
                  <a:cubicBezTo>
                    <a:pt x="1250" y="495"/>
                    <a:pt x="1259" y="485"/>
                    <a:pt x="1269" y="477"/>
                  </a:cubicBezTo>
                  <a:cubicBezTo>
                    <a:pt x="1278" y="470"/>
                    <a:pt x="1288" y="465"/>
                    <a:pt x="1296" y="465"/>
                  </a:cubicBezTo>
                  <a:cubicBezTo>
                    <a:pt x="1299" y="465"/>
                    <a:pt x="1302" y="466"/>
                    <a:pt x="1305" y="468"/>
                  </a:cubicBezTo>
                  <a:cubicBezTo>
                    <a:pt x="1307" y="470"/>
                    <a:pt x="1309" y="472"/>
                    <a:pt x="1310" y="473"/>
                  </a:cubicBezTo>
                  <a:cubicBezTo>
                    <a:pt x="1312" y="475"/>
                    <a:pt x="1312" y="476"/>
                    <a:pt x="1312" y="478"/>
                  </a:cubicBezTo>
                  <a:cubicBezTo>
                    <a:pt x="1312" y="482"/>
                    <a:pt x="1310" y="489"/>
                    <a:pt x="1304" y="499"/>
                  </a:cubicBezTo>
                  <a:cubicBezTo>
                    <a:pt x="1298" y="509"/>
                    <a:pt x="1289" y="522"/>
                    <a:pt x="1276" y="542"/>
                  </a:cubicBezTo>
                  <a:cubicBezTo>
                    <a:pt x="1267" y="557"/>
                    <a:pt x="1250" y="569"/>
                    <a:pt x="1230" y="580"/>
                  </a:cubicBezTo>
                  <a:cubicBezTo>
                    <a:pt x="1201" y="597"/>
                    <a:pt x="1163" y="611"/>
                    <a:pt x="1134" y="624"/>
                  </a:cubicBezTo>
                  <a:cubicBezTo>
                    <a:pt x="1119" y="631"/>
                    <a:pt x="1106" y="638"/>
                    <a:pt x="1096" y="645"/>
                  </a:cubicBezTo>
                  <a:cubicBezTo>
                    <a:pt x="1092" y="648"/>
                    <a:pt x="1088" y="652"/>
                    <a:pt x="1085" y="656"/>
                  </a:cubicBezTo>
                  <a:cubicBezTo>
                    <a:pt x="1082" y="660"/>
                    <a:pt x="1081" y="664"/>
                    <a:pt x="1081" y="668"/>
                  </a:cubicBezTo>
                  <a:cubicBezTo>
                    <a:pt x="1081" y="669"/>
                    <a:pt x="1081" y="669"/>
                    <a:pt x="1081" y="669"/>
                  </a:cubicBezTo>
                  <a:cubicBezTo>
                    <a:pt x="1081" y="672"/>
                    <a:pt x="1082" y="675"/>
                    <a:pt x="1083" y="677"/>
                  </a:cubicBezTo>
                  <a:cubicBezTo>
                    <a:pt x="1086" y="680"/>
                    <a:pt x="1089" y="682"/>
                    <a:pt x="1093" y="683"/>
                  </a:cubicBezTo>
                  <a:cubicBezTo>
                    <a:pt x="1098" y="685"/>
                    <a:pt x="1103" y="685"/>
                    <a:pt x="1108" y="685"/>
                  </a:cubicBezTo>
                  <a:cubicBezTo>
                    <a:pt x="1125" y="685"/>
                    <a:pt x="1146" y="681"/>
                    <a:pt x="1168" y="677"/>
                  </a:cubicBezTo>
                  <a:cubicBezTo>
                    <a:pt x="1189" y="673"/>
                    <a:pt x="1211" y="669"/>
                    <a:pt x="1227" y="669"/>
                  </a:cubicBezTo>
                  <a:cubicBezTo>
                    <a:pt x="1234" y="669"/>
                    <a:pt x="1240" y="670"/>
                    <a:pt x="1244" y="671"/>
                  </a:cubicBezTo>
                  <a:cubicBezTo>
                    <a:pt x="1246" y="672"/>
                    <a:pt x="1247" y="673"/>
                    <a:pt x="1249" y="675"/>
                  </a:cubicBezTo>
                  <a:cubicBezTo>
                    <a:pt x="1250" y="676"/>
                    <a:pt x="1250" y="678"/>
                    <a:pt x="1251" y="680"/>
                  </a:cubicBezTo>
                  <a:cubicBezTo>
                    <a:pt x="1251" y="680"/>
                    <a:pt x="1251" y="681"/>
                    <a:pt x="1251" y="682"/>
                  </a:cubicBezTo>
                  <a:cubicBezTo>
                    <a:pt x="1251" y="686"/>
                    <a:pt x="1249" y="689"/>
                    <a:pt x="1244" y="693"/>
                  </a:cubicBezTo>
                  <a:cubicBezTo>
                    <a:pt x="1237" y="699"/>
                    <a:pt x="1222" y="704"/>
                    <a:pt x="1206" y="709"/>
                  </a:cubicBezTo>
                  <a:cubicBezTo>
                    <a:pt x="1181" y="715"/>
                    <a:pt x="1149" y="721"/>
                    <a:pt x="1125" y="726"/>
                  </a:cubicBezTo>
                  <a:cubicBezTo>
                    <a:pt x="1112" y="729"/>
                    <a:pt x="1101" y="732"/>
                    <a:pt x="1093" y="736"/>
                  </a:cubicBezTo>
                  <a:cubicBezTo>
                    <a:pt x="1089" y="738"/>
                    <a:pt x="1086" y="739"/>
                    <a:pt x="1084" y="742"/>
                  </a:cubicBezTo>
                  <a:cubicBezTo>
                    <a:pt x="1081" y="744"/>
                    <a:pt x="1080" y="746"/>
                    <a:pt x="1080" y="749"/>
                  </a:cubicBezTo>
                  <a:cubicBezTo>
                    <a:pt x="1080" y="751"/>
                    <a:pt x="1080" y="753"/>
                    <a:pt x="1082" y="755"/>
                  </a:cubicBezTo>
                  <a:cubicBezTo>
                    <a:pt x="1084" y="759"/>
                    <a:pt x="1088" y="761"/>
                    <a:pt x="1093" y="764"/>
                  </a:cubicBezTo>
                  <a:cubicBezTo>
                    <a:pt x="1101" y="768"/>
                    <a:pt x="1114" y="772"/>
                    <a:pt x="1129" y="774"/>
                  </a:cubicBezTo>
                  <a:cubicBezTo>
                    <a:pt x="1172" y="783"/>
                    <a:pt x="1236" y="786"/>
                    <a:pt x="1269" y="786"/>
                  </a:cubicBezTo>
                  <a:cubicBezTo>
                    <a:pt x="1272" y="786"/>
                    <a:pt x="1274" y="786"/>
                    <a:pt x="1277" y="786"/>
                  </a:cubicBezTo>
                  <a:cubicBezTo>
                    <a:pt x="1278" y="786"/>
                    <a:pt x="1279" y="786"/>
                    <a:pt x="1280" y="786"/>
                  </a:cubicBezTo>
                  <a:cubicBezTo>
                    <a:pt x="1300" y="786"/>
                    <a:pt x="1319" y="791"/>
                    <a:pt x="1338" y="796"/>
                  </a:cubicBezTo>
                  <a:cubicBezTo>
                    <a:pt x="1356" y="801"/>
                    <a:pt x="1375" y="806"/>
                    <a:pt x="1395" y="806"/>
                  </a:cubicBezTo>
                  <a:cubicBezTo>
                    <a:pt x="1397" y="806"/>
                    <a:pt x="1400" y="806"/>
                    <a:pt x="1403" y="805"/>
                  </a:cubicBezTo>
                  <a:cubicBezTo>
                    <a:pt x="1405" y="805"/>
                    <a:pt x="1406" y="805"/>
                    <a:pt x="1408" y="805"/>
                  </a:cubicBezTo>
                  <a:cubicBezTo>
                    <a:pt x="1428" y="805"/>
                    <a:pt x="1448" y="814"/>
                    <a:pt x="1469" y="824"/>
                  </a:cubicBezTo>
                  <a:cubicBezTo>
                    <a:pt x="1490" y="834"/>
                    <a:pt x="1512" y="844"/>
                    <a:pt x="1538" y="847"/>
                  </a:cubicBezTo>
                  <a:cubicBezTo>
                    <a:pt x="1561" y="850"/>
                    <a:pt x="1585" y="863"/>
                    <a:pt x="1603" y="880"/>
                  </a:cubicBezTo>
                  <a:cubicBezTo>
                    <a:pt x="1621" y="897"/>
                    <a:pt x="1633" y="918"/>
                    <a:pt x="1633" y="939"/>
                  </a:cubicBezTo>
                  <a:cubicBezTo>
                    <a:pt x="1633" y="943"/>
                    <a:pt x="1633" y="947"/>
                    <a:pt x="1632" y="951"/>
                  </a:cubicBezTo>
                  <a:cubicBezTo>
                    <a:pt x="1630" y="959"/>
                    <a:pt x="1625" y="964"/>
                    <a:pt x="1619" y="967"/>
                  </a:cubicBezTo>
                  <a:cubicBezTo>
                    <a:pt x="1613" y="971"/>
                    <a:pt x="1605" y="972"/>
                    <a:pt x="1597" y="972"/>
                  </a:cubicBezTo>
                  <a:cubicBezTo>
                    <a:pt x="1581" y="972"/>
                    <a:pt x="1564" y="968"/>
                    <a:pt x="1548" y="961"/>
                  </a:cubicBezTo>
                  <a:cubicBezTo>
                    <a:pt x="1532" y="954"/>
                    <a:pt x="1518" y="945"/>
                    <a:pt x="1511" y="937"/>
                  </a:cubicBezTo>
                  <a:cubicBezTo>
                    <a:pt x="1499" y="923"/>
                    <a:pt x="1482" y="914"/>
                    <a:pt x="1454" y="904"/>
                  </a:cubicBezTo>
                  <a:cubicBezTo>
                    <a:pt x="1427" y="895"/>
                    <a:pt x="1390" y="885"/>
                    <a:pt x="1338" y="869"/>
                  </a:cubicBezTo>
                  <a:cubicBezTo>
                    <a:pt x="1288" y="854"/>
                    <a:pt x="1234" y="849"/>
                    <a:pt x="1188" y="849"/>
                  </a:cubicBezTo>
                  <a:cubicBezTo>
                    <a:pt x="1164" y="849"/>
                    <a:pt x="1142" y="850"/>
                    <a:pt x="1125" y="853"/>
                  </a:cubicBezTo>
                  <a:cubicBezTo>
                    <a:pt x="1107" y="855"/>
                    <a:pt x="1093" y="859"/>
                    <a:pt x="1085" y="863"/>
                  </a:cubicBezTo>
                  <a:cubicBezTo>
                    <a:pt x="1069" y="870"/>
                    <a:pt x="1060" y="885"/>
                    <a:pt x="1053" y="901"/>
                  </a:cubicBezTo>
                  <a:cubicBezTo>
                    <a:pt x="1046" y="917"/>
                    <a:pt x="1042" y="935"/>
                    <a:pt x="1035" y="951"/>
                  </a:cubicBezTo>
                  <a:cubicBezTo>
                    <a:pt x="1032" y="957"/>
                    <a:pt x="1031" y="963"/>
                    <a:pt x="1031" y="968"/>
                  </a:cubicBezTo>
                  <a:cubicBezTo>
                    <a:pt x="1031" y="980"/>
                    <a:pt x="1036" y="989"/>
                    <a:pt x="1043" y="998"/>
                  </a:cubicBezTo>
                  <a:cubicBezTo>
                    <a:pt x="1051" y="1007"/>
                    <a:pt x="1060" y="1016"/>
                    <a:pt x="1069" y="1026"/>
                  </a:cubicBezTo>
                  <a:cubicBezTo>
                    <a:pt x="1078" y="1036"/>
                    <a:pt x="1087" y="1045"/>
                    <a:pt x="1093" y="1054"/>
                  </a:cubicBezTo>
                  <a:cubicBezTo>
                    <a:pt x="1099" y="1063"/>
                    <a:pt x="1102" y="1070"/>
                    <a:pt x="1102" y="1076"/>
                  </a:cubicBezTo>
                  <a:cubicBezTo>
                    <a:pt x="1102" y="1079"/>
                    <a:pt x="1101" y="1081"/>
                    <a:pt x="1099" y="1083"/>
                  </a:cubicBezTo>
                  <a:cubicBezTo>
                    <a:pt x="1096" y="1086"/>
                    <a:pt x="1093" y="1087"/>
                    <a:pt x="1091" y="1087"/>
                  </a:cubicBezTo>
                  <a:cubicBezTo>
                    <a:pt x="1089" y="1087"/>
                    <a:pt x="1088" y="1087"/>
                    <a:pt x="1086" y="1086"/>
                  </a:cubicBezTo>
                  <a:cubicBezTo>
                    <a:pt x="1081" y="1083"/>
                    <a:pt x="1075" y="1076"/>
                    <a:pt x="1066" y="1063"/>
                  </a:cubicBezTo>
                  <a:cubicBezTo>
                    <a:pt x="1058" y="1051"/>
                    <a:pt x="1053" y="1045"/>
                    <a:pt x="1045" y="1040"/>
                  </a:cubicBezTo>
                  <a:cubicBezTo>
                    <a:pt x="1038" y="1034"/>
                    <a:pt x="1028" y="1031"/>
                    <a:pt x="1012" y="1024"/>
                  </a:cubicBezTo>
                  <a:cubicBezTo>
                    <a:pt x="1005" y="1022"/>
                    <a:pt x="1000" y="1021"/>
                    <a:pt x="995" y="1021"/>
                  </a:cubicBezTo>
                  <a:cubicBezTo>
                    <a:pt x="991" y="1021"/>
                    <a:pt x="987" y="1022"/>
                    <a:pt x="984" y="1024"/>
                  </a:cubicBezTo>
                  <a:cubicBezTo>
                    <a:pt x="979" y="1028"/>
                    <a:pt x="976" y="1033"/>
                    <a:pt x="972" y="1040"/>
                  </a:cubicBezTo>
                  <a:cubicBezTo>
                    <a:pt x="968" y="1046"/>
                    <a:pt x="963" y="1053"/>
                    <a:pt x="955" y="1060"/>
                  </a:cubicBezTo>
                  <a:cubicBezTo>
                    <a:pt x="949" y="1066"/>
                    <a:pt x="946" y="1073"/>
                    <a:pt x="946" y="1081"/>
                  </a:cubicBezTo>
                  <a:cubicBezTo>
                    <a:pt x="946" y="1094"/>
                    <a:pt x="953" y="1110"/>
                    <a:pt x="962" y="1132"/>
                  </a:cubicBezTo>
                  <a:cubicBezTo>
                    <a:pt x="971" y="1154"/>
                    <a:pt x="983" y="1182"/>
                    <a:pt x="993" y="1218"/>
                  </a:cubicBezTo>
                  <a:cubicBezTo>
                    <a:pt x="1006" y="1265"/>
                    <a:pt x="1011" y="1325"/>
                    <a:pt x="1022" y="1385"/>
                  </a:cubicBezTo>
                  <a:cubicBezTo>
                    <a:pt x="1032" y="1445"/>
                    <a:pt x="1048" y="1505"/>
                    <a:pt x="1084" y="1553"/>
                  </a:cubicBezTo>
                  <a:cubicBezTo>
                    <a:pt x="1101" y="1575"/>
                    <a:pt x="1108" y="1593"/>
                    <a:pt x="1108" y="1605"/>
                  </a:cubicBezTo>
                  <a:cubicBezTo>
                    <a:pt x="1108" y="1613"/>
                    <a:pt x="1105" y="1619"/>
                    <a:pt x="1100" y="1623"/>
                  </a:cubicBezTo>
                  <a:cubicBezTo>
                    <a:pt x="1095" y="1626"/>
                    <a:pt x="1088" y="1628"/>
                    <a:pt x="1080" y="1628"/>
                  </a:cubicBezTo>
                  <a:cubicBezTo>
                    <a:pt x="1057" y="1628"/>
                    <a:pt x="1024" y="1614"/>
                    <a:pt x="999" y="1588"/>
                  </a:cubicBezTo>
                  <a:cubicBezTo>
                    <a:pt x="985" y="1573"/>
                    <a:pt x="974" y="1546"/>
                    <a:pt x="966" y="1513"/>
                  </a:cubicBezTo>
                  <a:cubicBezTo>
                    <a:pt x="953" y="1463"/>
                    <a:pt x="946" y="1399"/>
                    <a:pt x="939" y="1339"/>
                  </a:cubicBezTo>
                  <a:cubicBezTo>
                    <a:pt x="933" y="1279"/>
                    <a:pt x="927" y="1223"/>
                    <a:pt x="918" y="1190"/>
                  </a:cubicBezTo>
                  <a:cubicBezTo>
                    <a:pt x="907" y="1151"/>
                    <a:pt x="894" y="1127"/>
                    <a:pt x="880" y="1112"/>
                  </a:cubicBezTo>
                  <a:cubicBezTo>
                    <a:pt x="867" y="1096"/>
                    <a:pt x="851" y="1091"/>
                    <a:pt x="834" y="1091"/>
                  </a:cubicBezTo>
                  <a:cubicBezTo>
                    <a:pt x="829" y="1091"/>
                    <a:pt x="824" y="1092"/>
                    <a:pt x="819" y="1092"/>
                  </a:cubicBezTo>
                  <a:cubicBezTo>
                    <a:pt x="813" y="1093"/>
                    <a:pt x="809" y="1096"/>
                    <a:pt x="805" y="1099"/>
                  </a:cubicBezTo>
                  <a:cubicBezTo>
                    <a:pt x="798" y="1105"/>
                    <a:pt x="794" y="1115"/>
                    <a:pt x="791" y="1125"/>
                  </a:cubicBezTo>
                  <a:cubicBezTo>
                    <a:pt x="786" y="1141"/>
                    <a:pt x="784" y="1160"/>
                    <a:pt x="781" y="1174"/>
                  </a:cubicBezTo>
                  <a:cubicBezTo>
                    <a:pt x="780" y="1181"/>
                    <a:pt x="779" y="1188"/>
                    <a:pt x="777" y="1192"/>
                  </a:cubicBezTo>
                  <a:cubicBezTo>
                    <a:pt x="776" y="1194"/>
                    <a:pt x="775" y="1196"/>
                    <a:pt x="774" y="1197"/>
                  </a:cubicBezTo>
                  <a:cubicBezTo>
                    <a:pt x="773" y="1198"/>
                    <a:pt x="773" y="1198"/>
                    <a:pt x="772" y="1198"/>
                  </a:cubicBezTo>
                  <a:cubicBezTo>
                    <a:pt x="772" y="1198"/>
                    <a:pt x="772" y="1198"/>
                    <a:pt x="772" y="1198"/>
                  </a:cubicBezTo>
                  <a:cubicBezTo>
                    <a:pt x="771" y="1198"/>
                    <a:pt x="771" y="1198"/>
                    <a:pt x="771" y="1198"/>
                  </a:cubicBezTo>
                  <a:cubicBezTo>
                    <a:pt x="770" y="1198"/>
                    <a:pt x="768" y="1198"/>
                    <a:pt x="767" y="1196"/>
                  </a:cubicBezTo>
                  <a:cubicBezTo>
                    <a:pt x="764" y="1193"/>
                    <a:pt x="762" y="1188"/>
                    <a:pt x="761" y="1181"/>
                  </a:cubicBezTo>
                  <a:cubicBezTo>
                    <a:pt x="758" y="1171"/>
                    <a:pt x="757" y="1157"/>
                    <a:pt x="757" y="1145"/>
                  </a:cubicBezTo>
                  <a:cubicBezTo>
                    <a:pt x="756" y="1133"/>
                    <a:pt x="756" y="1122"/>
                    <a:pt x="755" y="1116"/>
                  </a:cubicBezTo>
                  <a:cubicBezTo>
                    <a:pt x="754" y="1112"/>
                    <a:pt x="753" y="1109"/>
                    <a:pt x="752" y="1107"/>
                  </a:cubicBezTo>
                  <a:cubicBezTo>
                    <a:pt x="751" y="1106"/>
                    <a:pt x="750" y="1105"/>
                    <a:pt x="749" y="1104"/>
                  </a:cubicBezTo>
                  <a:cubicBezTo>
                    <a:pt x="748" y="1104"/>
                    <a:pt x="747" y="1103"/>
                    <a:pt x="746" y="1103"/>
                  </a:cubicBezTo>
                  <a:cubicBezTo>
                    <a:pt x="743" y="1103"/>
                    <a:pt x="740" y="1105"/>
                    <a:pt x="737" y="1107"/>
                  </a:cubicBezTo>
                  <a:cubicBezTo>
                    <a:pt x="735" y="1110"/>
                    <a:pt x="732" y="1113"/>
                    <a:pt x="728" y="1117"/>
                  </a:cubicBezTo>
                  <a:cubicBezTo>
                    <a:pt x="725" y="1121"/>
                    <a:pt x="723" y="1123"/>
                    <a:pt x="721" y="1124"/>
                  </a:cubicBezTo>
                  <a:cubicBezTo>
                    <a:pt x="718" y="1126"/>
                    <a:pt x="716" y="1126"/>
                    <a:pt x="714" y="1126"/>
                  </a:cubicBezTo>
                  <a:cubicBezTo>
                    <a:pt x="712" y="1126"/>
                    <a:pt x="710" y="1126"/>
                    <a:pt x="708" y="1124"/>
                  </a:cubicBezTo>
                  <a:cubicBezTo>
                    <a:pt x="706" y="1123"/>
                    <a:pt x="703" y="1121"/>
                    <a:pt x="701" y="1119"/>
                  </a:cubicBezTo>
                  <a:cubicBezTo>
                    <a:pt x="700" y="1117"/>
                    <a:pt x="698" y="1116"/>
                    <a:pt x="697" y="1115"/>
                  </a:cubicBezTo>
                  <a:cubicBezTo>
                    <a:pt x="695" y="1114"/>
                    <a:pt x="694" y="1113"/>
                    <a:pt x="692" y="1113"/>
                  </a:cubicBezTo>
                  <a:cubicBezTo>
                    <a:pt x="690" y="1113"/>
                    <a:pt x="689" y="1114"/>
                    <a:pt x="687" y="1114"/>
                  </a:cubicBezTo>
                  <a:cubicBezTo>
                    <a:pt x="683" y="1117"/>
                    <a:pt x="679" y="1123"/>
                    <a:pt x="670" y="1133"/>
                  </a:cubicBezTo>
                  <a:cubicBezTo>
                    <a:pt x="667" y="1137"/>
                    <a:pt x="664" y="1139"/>
                    <a:pt x="662" y="1141"/>
                  </a:cubicBezTo>
                  <a:cubicBezTo>
                    <a:pt x="660" y="1143"/>
                    <a:pt x="658" y="1143"/>
                    <a:pt x="656" y="1143"/>
                  </a:cubicBezTo>
                  <a:cubicBezTo>
                    <a:pt x="654" y="1143"/>
                    <a:pt x="652" y="1143"/>
                    <a:pt x="651" y="1142"/>
                  </a:cubicBezTo>
                  <a:cubicBezTo>
                    <a:pt x="648" y="1140"/>
                    <a:pt x="645" y="1137"/>
                    <a:pt x="641" y="1133"/>
                  </a:cubicBezTo>
                  <a:cubicBezTo>
                    <a:pt x="638" y="1129"/>
                    <a:pt x="635" y="1124"/>
                    <a:pt x="630" y="1119"/>
                  </a:cubicBezTo>
                  <a:cubicBezTo>
                    <a:pt x="625" y="1113"/>
                    <a:pt x="619" y="1107"/>
                    <a:pt x="612" y="1102"/>
                  </a:cubicBezTo>
                  <a:cubicBezTo>
                    <a:pt x="605" y="1098"/>
                    <a:pt x="596" y="1095"/>
                    <a:pt x="588" y="1095"/>
                  </a:cubicBezTo>
                  <a:cubicBezTo>
                    <a:pt x="581" y="1095"/>
                    <a:pt x="575" y="1097"/>
                    <a:pt x="568" y="1101"/>
                  </a:cubicBezTo>
                  <a:cubicBezTo>
                    <a:pt x="562" y="1105"/>
                    <a:pt x="556" y="1112"/>
                    <a:pt x="550" y="1122"/>
                  </a:cubicBezTo>
                  <a:cubicBezTo>
                    <a:pt x="538" y="1145"/>
                    <a:pt x="530" y="1155"/>
                    <a:pt x="520" y="1166"/>
                  </a:cubicBezTo>
                  <a:cubicBezTo>
                    <a:pt x="509" y="1177"/>
                    <a:pt x="494" y="1189"/>
                    <a:pt x="466" y="1214"/>
                  </a:cubicBezTo>
                  <a:cubicBezTo>
                    <a:pt x="453" y="1226"/>
                    <a:pt x="440" y="1248"/>
                    <a:pt x="427" y="1275"/>
                  </a:cubicBezTo>
                  <a:cubicBezTo>
                    <a:pt x="406" y="1316"/>
                    <a:pt x="386" y="1367"/>
                    <a:pt x="365" y="1408"/>
                  </a:cubicBezTo>
                  <a:cubicBezTo>
                    <a:pt x="355" y="1428"/>
                    <a:pt x="345" y="1446"/>
                    <a:pt x="335" y="1458"/>
                  </a:cubicBezTo>
                  <a:cubicBezTo>
                    <a:pt x="330" y="1465"/>
                    <a:pt x="325" y="1470"/>
                    <a:pt x="320" y="1473"/>
                  </a:cubicBezTo>
                  <a:cubicBezTo>
                    <a:pt x="315" y="1476"/>
                    <a:pt x="310" y="1478"/>
                    <a:pt x="306" y="1478"/>
                  </a:cubicBezTo>
                  <a:cubicBezTo>
                    <a:pt x="302" y="1478"/>
                    <a:pt x="299" y="1477"/>
                    <a:pt x="295" y="1475"/>
                  </a:cubicBezTo>
                  <a:cubicBezTo>
                    <a:pt x="271" y="1459"/>
                    <a:pt x="263" y="1438"/>
                    <a:pt x="263" y="1418"/>
                  </a:cubicBezTo>
                  <a:cubicBezTo>
                    <a:pt x="263" y="1389"/>
                    <a:pt x="279" y="1361"/>
                    <a:pt x="295" y="1349"/>
                  </a:cubicBezTo>
                  <a:cubicBezTo>
                    <a:pt x="310" y="1338"/>
                    <a:pt x="321" y="1326"/>
                    <a:pt x="332" y="1310"/>
                  </a:cubicBezTo>
                  <a:cubicBezTo>
                    <a:pt x="343" y="1295"/>
                    <a:pt x="354" y="1275"/>
                    <a:pt x="368" y="1247"/>
                  </a:cubicBezTo>
                  <a:cubicBezTo>
                    <a:pt x="396" y="1192"/>
                    <a:pt x="415" y="1170"/>
                    <a:pt x="450" y="1143"/>
                  </a:cubicBezTo>
                  <a:cubicBezTo>
                    <a:pt x="465" y="1132"/>
                    <a:pt x="479" y="1120"/>
                    <a:pt x="490" y="1108"/>
                  </a:cubicBezTo>
                  <a:cubicBezTo>
                    <a:pt x="496" y="1102"/>
                    <a:pt x="501" y="1097"/>
                    <a:pt x="504" y="1091"/>
                  </a:cubicBezTo>
                  <a:cubicBezTo>
                    <a:pt x="507" y="1086"/>
                    <a:pt x="509" y="1080"/>
                    <a:pt x="509" y="1075"/>
                  </a:cubicBezTo>
                  <a:cubicBezTo>
                    <a:pt x="509" y="1071"/>
                    <a:pt x="508" y="1067"/>
                    <a:pt x="505" y="1064"/>
                  </a:cubicBezTo>
                  <a:cubicBezTo>
                    <a:pt x="501" y="1058"/>
                    <a:pt x="494" y="1054"/>
                    <a:pt x="487" y="1054"/>
                  </a:cubicBezTo>
                  <a:cubicBezTo>
                    <a:pt x="480" y="1054"/>
                    <a:pt x="473" y="1058"/>
                    <a:pt x="465" y="1064"/>
                  </a:cubicBezTo>
                  <a:cubicBezTo>
                    <a:pt x="458" y="1070"/>
                    <a:pt x="450" y="1078"/>
                    <a:pt x="443" y="1089"/>
                  </a:cubicBezTo>
                  <a:cubicBezTo>
                    <a:pt x="437" y="1099"/>
                    <a:pt x="427" y="1107"/>
                    <a:pt x="417" y="1112"/>
                  </a:cubicBezTo>
                  <a:cubicBezTo>
                    <a:pt x="406" y="1118"/>
                    <a:pt x="394" y="1121"/>
                    <a:pt x="384" y="1121"/>
                  </a:cubicBezTo>
                  <a:cubicBezTo>
                    <a:pt x="378" y="1121"/>
                    <a:pt x="372" y="1120"/>
                    <a:pt x="367" y="1117"/>
                  </a:cubicBezTo>
                  <a:cubicBezTo>
                    <a:pt x="362" y="1115"/>
                    <a:pt x="359" y="1111"/>
                    <a:pt x="357" y="1106"/>
                  </a:cubicBezTo>
                  <a:cubicBezTo>
                    <a:pt x="355" y="1103"/>
                    <a:pt x="355" y="1100"/>
                    <a:pt x="355" y="1097"/>
                  </a:cubicBezTo>
                  <a:cubicBezTo>
                    <a:pt x="355" y="1091"/>
                    <a:pt x="357" y="1085"/>
                    <a:pt x="361" y="1079"/>
                  </a:cubicBezTo>
                  <a:cubicBezTo>
                    <a:pt x="367" y="1071"/>
                    <a:pt x="377" y="1063"/>
                    <a:pt x="387" y="1057"/>
                  </a:cubicBezTo>
                  <a:cubicBezTo>
                    <a:pt x="397" y="1052"/>
                    <a:pt x="407" y="1048"/>
                    <a:pt x="414" y="1046"/>
                  </a:cubicBezTo>
                  <a:cubicBezTo>
                    <a:pt x="421" y="1045"/>
                    <a:pt x="426" y="1042"/>
                    <a:pt x="429" y="1038"/>
                  </a:cubicBezTo>
                  <a:cubicBezTo>
                    <a:pt x="432" y="1034"/>
                    <a:pt x="434" y="1029"/>
                    <a:pt x="434" y="1023"/>
                  </a:cubicBezTo>
                  <a:cubicBezTo>
                    <a:pt x="434" y="1016"/>
                    <a:pt x="431" y="1008"/>
                    <a:pt x="428" y="1001"/>
                  </a:cubicBezTo>
                  <a:cubicBezTo>
                    <a:pt x="423" y="993"/>
                    <a:pt x="420" y="988"/>
                    <a:pt x="417" y="978"/>
                  </a:cubicBezTo>
                  <a:cubicBezTo>
                    <a:pt x="413" y="968"/>
                    <a:pt x="408" y="953"/>
                    <a:pt x="400" y="925"/>
                  </a:cubicBezTo>
                  <a:cubicBezTo>
                    <a:pt x="394" y="906"/>
                    <a:pt x="389" y="895"/>
                    <a:pt x="385" y="888"/>
                  </a:cubicBezTo>
                  <a:cubicBezTo>
                    <a:pt x="382" y="885"/>
                    <a:pt x="380" y="882"/>
                    <a:pt x="377" y="881"/>
                  </a:cubicBezTo>
                  <a:cubicBezTo>
                    <a:pt x="375" y="879"/>
                    <a:pt x="372" y="879"/>
                    <a:pt x="370" y="879"/>
                  </a:cubicBezTo>
                  <a:cubicBezTo>
                    <a:pt x="365" y="879"/>
                    <a:pt x="360" y="881"/>
                    <a:pt x="354" y="882"/>
                  </a:cubicBezTo>
                  <a:cubicBezTo>
                    <a:pt x="351" y="883"/>
                    <a:pt x="347" y="884"/>
                    <a:pt x="342" y="884"/>
                  </a:cubicBezTo>
                  <a:cubicBezTo>
                    <a:pt x="329" y="884"/>
                    <a:pt x="315" y="879"/>
                    <a:pt x="305" y="874"/>
                  </a:cubicBezTo>
                  <a:cubicBezTo>
                    <a:pt x="297" y="869"/>
                    <a:pt x="287" y="868"/>
                    <a:pt x="276" y="867"/>
                  </a:cubicBezTo>
                  <a:cubicBezTo>
                    <a:pt x="265" y="866"/>
                    <a:pt x="253" y="865"/>
                    <a:pt x="242" y="864"/>
                  </a:cubicBezTo>
                  <a:cubicBezTo>
                    <a:pt x="231" y="863"/>
                    <a:pt x="219" y="862"/>
                    <a:pt x="210" y="858"/>
                  </a:cubicBezTo>
                  <a:cubicBezTo>
                    <a:pt x="206" y="857"/>
                    <a:pt x="202" y="855"/>
                    <a:pt x="200" y="852"/>
                  </a:cubicBezTo>
                  <a:cubicBezTo>
                    <a:pt x="197" y="849"/>
                    <a:pt x="196" y="846"/>
                    <a:pt x="196" y="842"/>
                  </a:cubicBezTo>
                  <a:cubicBezTo>
                    <a:pt x="196" y="836"/>
                    <a:pt x="198" y="832"/>
                    <a:pt x="201" y="829"/>
                  </a:cubicBezTo>
                  <a:cubicBezTo>
                    <a:pt x="204" y="826"/>
                    <a:pt x="209" y="824"/>
                    <a:pt x="215" y="824"/>
                  </a:cubicBezTo>
                  <a:cubicBezTo>
                    <a:pt x="220" y="824"/>
                    <a:pt x="225" y="826"/>
                    <a:pt x="231" y="828"/>
                  </a:cubicBezTo>
                  <a:cubicBezTo>
                    <a:pt x="236" y="831"/>
                    <a:pt x="243" y="832"/>
                    <a:pt x="250" y="832"/>
                  </a:cubicBezTo>
                  <a:cubicBezTo>
                    <a:pt x="261" y="833"/>
                    <a:pt x="274" y="832"/>
                    <a:pt x="286" y="833"/>
                  </a:cubicBezTo>
                  <a:cubicBezTo>
                    <a:pt x="297" y="833"/>
                    <a:pt x="308" y="835"/>
                    <a:pt x="315" y="839"/>
                  </a:cubicBezTo>
                  <a:cubicBezTo>
                    <a:pt x="322" y="843"/>
                    <a:pt x="330" y="846"/>
                    <a:pt x="338" y="846"/>
                  </a:cubicBezTo>
                  <a:cubicBezTo>
                    <a:pt x="346" y="846"/>
                    <a:pt x="353" y="844"/>
                    <a:pt x="359" y="838"/>
                  </a:cubicBezTo>
                  <a:cubicBezTo>
                    <a:pt x="365" y="833"/>
                    <a:pt x="369" y="824"/>
                    <a:pt x="371" y="813"/>
                  </a:cubicBezTo>
                  <a:cubicBezTo>
                    <a:pt x="371" y="809"/>
                    <a:pt x="371" y="806"/>
                    <a:pt x="371" y="803"/>
                  </a:cubicBezTo>
                  <a:cubicBezTo>
                    <a:pt x="371" y="796"/>
                    <a:pt x="370" y="789"/>
                    <a:pt x="367" y="783"/>
                  </a:cubicBezTo>
                  <a:cubicBezTo>
                    <a:pt x="362" y="775"/>
                    <a:pt x="353" y="768"/>
                    <a:pt x="341" y="762"/>
                  </a:cubicBezTo>
                  <a:cubicBezTo>
                    <a:pt x="328" y="756"/>
                    <a:pt x="311" y="751"/>
                    <a:pt x="290" y="746"/>
                  </a:cubicBezTo>
                  <a:cubicBezTo>
                    <a:pt x="260" y="739"/>
                    <a:pt x="229" y="722"/>
                    <a:pt x="204" y="701"/>
                  </a:cubicBezTo>
                  <a:cubicBezTo>
                    <a:pt x="179" y="681"/>
                    <a:pt x="160" y="658"/>
                    <a:pt x="155" y="640"/>
                  </a:cubicBezTo>
                  <a:cubicBezTo>
                    <a:pt x="149" y="621"/>
                    <a:pt x="145" y="611"/>
                    <a:pt x="138" y="601"/>
                  </a:cubicBezTo>
                  <a:cubicBezTo>
                    <a:pt x="131" y="592"/>
                    <a:pt x="121" y="584"/>
                    <a:pt x="103" y="571"/>
                  </a:cubicBezTo>
                  <a:cubicBezTo>
                    <a:pt x="96" y="566"/>
                    <a:pt x="87" y="555"/>
                    <a:pt x="76" y="541"/>
                  </a:cubicBezTo>
                  <a:cubicBezTo>
                    <a:pt x="60" y="519"/>
                    <a:pt x="42" y="488"/>
                    <a:pt x="28" y="458"/>
                  </a:cubicBezTo>
                  <a:cubicBezTo>
                    <a:pt x="14" y="427"/>
                    <a:pt x="4" y="396"/>
                    <a:pt x="4" y="372"/>
                  </a:cubicBezTo>
                  <a:cubicBezTo>
                    <a:pt x="4" y="362"/>
                    <a:pt x="6" y="353"/>
                    <a:pt x="10" y="346"/>
                  </a:cubicBezTo>
                  <a:cubicBezTo>
                    <a:pt x="14" y="339"/>
                    <a:pt x="20" y="335"/>
                    <a:pt x="29" y="332"/>
                  </a:cubicBezTo>
                  <a:cubicBezTo>
                    <a:pt x="29" y="332"/>
                    <a:pt x="29" y="332"/>
                    <a:pt x="29" y="332"/>
                  </a:cubicBezTo>
                  <a:cubicBezTo>
                    <a:pt x="34" y="331"/>
                    <a:pt x="38" y="331"/>
                    <a:pt x="42" y="331"/>
                  </a:cubicBezTo>
                  <a:cubicBezTo>
                    <a:pt x="50" y="331"/>
                    <a:pt x="57" y="333"/>
                    <a:pt x="63" y="337"/>
                  </a:cubicBezTo>
                  <a:cubicBezTo>
                    <a:pt x="75" y="344"/>
                    <a:pt x="84" y="358"/>
                    <a:pt x="93" y="376"/>
                  </a:cubicBezTo>
                  <a:cubicBezTo>
                    <a:pt x="106" y="402"/>
                    <a:pt x="116" y="438"/>
                    <a:pt x="128" y="477"/>
                  </a:cubicBezTo>
                  <a:cubicBezTo>
                    <a:pt x="140" y="516"/>
                    <a:pt x="153" y="558"/>
                    <a:pt x="170" y="596"/>
                  </a:cubicBezTo>
                  <a:cubicBezTo>
                    <a:pt x="186" y="630"/>
                    <a:pt x="209" y="653"/>
                    <a:pt x="233" y="666"/>
                  </a:cubicBezTo>
                  <a:cubicBezTo>
                    <a:pt x="257" y="680"/>
                    <a:pt x="283" y="685"/>
                    <a:pt x="306" y="685"/>
                  </a:cubicBezTo>
                  <a:cubicBezTo>
                    <a:pt x="324" y="685"/>
                    <a:pt x="341" y="682"/>
                    <a:pt x="354" y="678"/>
                  </a:cubicBezTo>
                  <a:cubicBezTo>
                    <a:pt x="360" y="676"/>
                    <a:pt x="366" y="674"/>
                    <a:pt x="370" y="671"/>
                  </a:cubicBezTo>
                  <a:cubicBezTo>
                    <a:pt x="375" y="669"/>
                    <a:pt x="378" y="666"/>
                    <a:pt x="381" y="664"/>
                  </a:cubicBezTo>
                  <a:cubicBezTo>
                    <a:pt x="390" y="654"/>
                    <a:pt x="398" y="648"/>
                    <a:pt x="406" y="642"/>
                  </a:cubicBezTo>
                  <a:cubicBezTo>
                    <a:pt x="414" y="636"/>
                    <a:pt x="422" y="630"/>
                    <a:pt x="430" y="619"/>
                  </a:cubicBezTo>
                  <a:cubicBezTo>
                    <a:pt x="437" y="608"/>
                    <a:pt x="441" y="601"/>
                    <a:pt x="446" y="594"/>
                  </a:cubicBezTo>
                  <a:cubicBezTo>
                    <a:pt x="451" y="587"/>
                    <a:pt x="458" y="580"/>
                    <a:pt x="473" y="569"/>
                  </a:cubicBezTo>
                  <a:cubicBezTo>
                    <a:pt x="477" y="566"/>
                    <a:pt x="480" y="561"/>
                    <a:pt x="482" y="556"/>
                  </a:cubicBezTo>
                  <a:cubicBezTo>
                    <a:pt x="483" y="551"/>
                    <a:pt x="484" y="545"/>
                    <a:pt x="484" y="538"/>
                  </a:cubicBezTo>
                  <a:cubicBezTo>
                    <a:pt x="484" y="524"/>
                    <a:pt x="481" y="508"/>
                    <a:pt x="479" y="492"/>
                  </a:cubicBezTo>
                  <a:cubicBezTo>
                    <a:pt x="476" y="475"/>
                    <a:pt x="473" y="459"/>
                    <a:pt x="473" y="446"/>
                  </a:cubicBezTo>
                  <a:cubicBezTo>
                    <a:pt x="473" y="439"/>
                    <a:pt x="474" y="433"/>
                    <a:pt x="476" y="429"/>
                  </a:cubicBezTo>
                  <a:cubicBezTo>
                    <a:pt x="478" y="425"/>
                    <a:pt x="481" y="422"/>
                    <a:pt x="485" y="421"/>
                  </a:cubicBezTo>
                  <a:cubicBezTo>
                    <a:pt x="486" y="420"/>
                    <a:pt x="488" y="420"/>
                    <a:pt x="489" y="420"/>
                  </a:cubicBezTo>
                  <a:cubicBezTo>
                    <a:pt x="492" y="420"/>
                    <a:pt x="494" y="421"/>
                    <a:pt x="497" y="423"/>
                  </a:cubicBezTo>
                  <a:cubicBezTo>
                    <a:pt x="502" y="427"/>
                    <a:pt x="506" y="435"/>
                    <a:pt x="510" y="444"/>
                  </a:cubicBezTo>
                  <a:cubicBezTo>
                    <a:pt x="516" y="457"/>
                    <a:pt x="521" y="474"/>
                    <a:pt x="528" y="487"/>
                  </a:cubicBezTo>
                  <a:cubicBezTo>
                    <a:pt x="531" y="494"/>
                    <a:pt x="535" y="500"/>
                    <a:pt x="539" y="504"/>
                  </a:cubicBezTo>
                  <a:cubicBezTo>
                    <a:pt x="543" y="508"/>
                    <a:pt x="548" y="511"/>
                    <a:pt x="554" y="511"/>
                  </a:cubicBezTo>
                  <a:cubicBezTo>
                    <a:pt x="559" y="511"/>
                    <a:pt x="563" y="509"/>
                    <a:pt x="569" y="506"/>
                  </a:cubicBezTo>
                  <a:cubicBezTo>
                    <a:pt x="593" y="491"/>
                    <a:pt x="602" y="469"/>
                    <a:pt x="602" y="446"/>
                  </a:cubicBezTo>
                  <a:cubicBezTo>
                    <a:pt x="601" y="410"/>
                    <a:pt x="580" y="370"/>
                    <a:pt x="566" y="348"/>
                  </a:cubicBezTo>
                  <a:cubicBezTo>
                    <a:pt x="555" y="330"/>
                    <a:pt x="549" y="307"/>
                    <a:pt x="549" y="285"/>
                  </a:cubicBezTo>
                  <a:cubicBezTo>
                    <a:pt x="549" y="262"/>
                    <a:pt x="556" y="241"/>
                    <a:pt x="569" y="228"/>
                  </a:cubicBezTo>
                  <a:cubicBezTo>
                    <a:pt x="576" y="222"/>
                    <a:pt x="582" y="220"/>
                    <a:pt x="586" y="220"/>
                  </a:cubicBezTo>
                  <a:cubicBezTo>
                    <a:pt x="588" y="220"/>
                    <a:pt x="590" y="221"/>
                    <a:pt x="591" y="222"/>
                  </a:cubicBezTo>
                  <a:cubicBezTo>
                    <a:pt x="594" y="223"/>
                    <a:pt x="596" y="226"/>
                    <a:pt x="597" y="230"/>
                  </a:cubicBezTo>
                  <a:cubicBezTo>
                    <a:pt x="598" y="234"/>
                    <a:pt x="599" y="238"/>
                    <a:pt x="599" y="242"/>
                  </a:cubicBezTo>
                  <a:cubicBezTo>
                    <a:pt x="599" y="246"/>
                    <a:pt x="599" y="250"/>
                    <a:pt x="598" y="253"/>
                  </a:cubicBezTo>
                  <a:cubicBezTo>
                    <a:pt x="596" y="259"/>
                    <a:pt x="595" y="266"/>
                    <a:pt x="595" y="272"/>
                  </a:cubicBezTo>
                  <a:cubicBezTo>
                    <a:pt x="595" y="284"/>
                    <a:pt x="598" y="295"/>
                    <a:pt x="604" y="305"/>
                  </a:cubicBezTo>
                  <a:cubicBezTo>
                    <a:pt x="613" y="316"/>
                    <a:pt x="621" y="335"/>
                    <a:pt x="621" y="359"/>
                  </a:cubicBezTo>
                  <a:cubicBezTo>
                    <a:pt x="621" y="363"/>
                    <a:pt x="621" y="367"/>
                    <a:pt x="620" y="372"/>
                  </a:cubicBezTo>
                  <a:cubicBezTo>
                    <a:pt x="620" y="375"/>
                    <a:pt x="619" y="380"/>
                    <a:pt x="619" y="384"/>
                  </a:cubicBezTo>
                  <a:cubicBezTo>
                    <a:pt x="619" y="400"/>
                    <a:pt x="622" y="419"/>
                    <a:pt x="628" y="434"/>
                  </a:cubicBezTo>
                  <a:cubicBezTo>
                    <a:pt x="630" y="441"/>
                    <a:pt x="634" y="448"/>
                    <a:pt x="638" y="453"/>
                  </a:cubicBezTo>
                  <a:cubicBezTo>
                    <a:pt x="643" y="458"/>
                    <a:pt x="648" y="461"/>
                    <a:pt x="655" y="461"/>
                  </a:cubicBezTo>
                  <a:cubicBezTo>
                    <a:pt x="655" y="461"/>
                    <a:pt x="655" y="461"/>
                    <a:pt x="656" y="461"/>
                  </a:cubicBezTo>
                  <a:cubicBezTo>
                    <a:pt x="662" y="460"/>
                    <a:pt x="666" y="460"/>
                    <a:pt x="670" y="458"/>
                  </a:cubicBezTo>
                  <a:cubicBezTo>
                    <a:pt x="673" y="456"/>
                    <a:pt x="676" y="454"/>
                    <a:pt x="678" y="451"/>
                  </a:cubicBezTo>
                  <a:cubicBezTo>
                    <a:pt x="680" y="446"/>
                    <a:pt x="682" y="439"/>
                    <a:pt x="683" y="430"/>
                  </a:cubicBezTo>
                  <a:cubicBezTo>
                    <a:pt x="683" y="421"/>
                    <a:pt x="684" y="408"/>
                    <a:pt x="684" y="392"/>
                  </a:cubicBezTo>
                  <a:cubicBezTo>
                    <a:pt x="684" y="383"/>
                    <a:pt x="684" y="372"/>
                    <a:pt x="684" y="360"/>
                  </a:cubicBezTo>
                  <a:cubicBezTo>
                    <a:pt x="683" y="338"/>
                    <a:pt x="681" y="324"/>
                    <a:pt x="678" y="312"/>
                  </a:cubicBezTo>
                  <a:cubicBezTo>
                    <a:pt x="673" y="294"/>
                    <a:pt x="665" y="283"/>
                    <a:pt x="657" y="263"/>
                  </a:cubicBezTo>
                  <a:cubicBezTo>
                    <a:pt x="649" y="244"/>
                    <a:pt x="641" y="216"/>
                    <a:pt x="635" y="164"/>
                  </a:cubicBezTo>
                  <a:cubicBezTo>
                    <a:pt x="634" y="156"/>
                    <a:pt x="634" y="147"/>
                    <a:pt x="634" y="140"/>
                  </a:cubicBezTo>
                  <a:cubicBezTo>
                    <a:pt x="634" y="91"/>
                    <a:pt x="652" y="57"/>
                    <a:pt x="674" y="35"/>
                  </a:cubicBezTo>
                  <a:cubicBezTo>
                    <a:pt x="685" y="24"/>
                    <a:pt x="697" y="17"/>
                    <a:pt x="708" y="12"/>
                  </a:cubicBezTo>
                  <a:cubicBezTo>
                    <a:pt x="719" y="6"/>
                    <a:pt x="730" y="4"/>
                    <a:pt x="737" y="4"/>
                  </a:cubicBezTo>
                  <a:cubicBezTo>
                    <a:pt x="743" y="4"/>
                    <a:pt x="747" y="6"/>
                    <a:pt x="749" y="7"/>
                  </a:cubicBezTo>
                  <a:lnTo>
                    <a:pt x="750" y="6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22311DB-7396-4141-95C9-E66DB2875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" y="2095"/>
              <a:ext cx="506" cy="500"/>
            </a:xfrm>
            <a:custGeom>
              <a:avLst/>
              <a:gdLst>
                <a:gd name="T0" fmla="*/ 617 w 355"/>
                <a:gd name="T1" fmla="*/ 91 h 351"/>
                <a:gd name="T2" fmla="*/ 577 w 355"/>
                <a:gd name="T3" fmla="*/ 506 h 351"/>
                <a:gd name="T4" fmla="*/ 87 w 355"/>
                <a:gd name="T5" fmla="*/ 623 h 351"/>
                <a:gd name="T6" fmla="*/ 177 w 355"/>
                <a:gd name="T7" fmla="*/ 175 h 351"/>
                <a:gd name="T8" fmla="*/ 617 w 355"/>
                <a:gd name="T9" fmla="*/ 91 h 3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5" h="351">
                  <a:moveTo>
                    <a:pt x="304" y="45"/>
                  </a:moveTo>
                  <a:cubicBezTo>
                    <a:pt x="348" y="89"/>
                    <a:pt x="355" y="180"/>
                    <a:pt x="284" y="249"/>
                  </a:cubicBezTo>
                  <a:cubicBezTo>
                    <a:pt x="213" y="318"/>
                    <a:pt x="87" y="351"/>
                    <a:pt x="43" y="307"/>
                  </a:cubicBezTo>
                  <a:cubicBezTo>
                    <a:pt x="0" y="262"/>
                    <a:pt x="16" y="155"/>
                    <a:pt x="87" y="86"/>
                  </a:cubicBezTo>
                  <a:cubicBezTo>
                    <a:pt x="158" y="17"/>
                    <a:pt x="261" y="0"/>
                    <a:pt x="304" y="45"/>
                  </a:cubicBezTo>
                  <a:close/>
                </a:path>
              </a:pathLst>
            </a:custGeom>
            <a:solidFill>
              <a:srgbClr val="6EB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2D9B4007-C1C2-495D-AF33-CEA997767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8" y="2069"/>
              <a:ext cx="513" cy="459"/>
            </a:xfrm>
            <a:custGeom>
              <a:avLst/>
              <a:gdLst>
                <a:gd name="T0" fmla="*/ 660 w 360"/>
                <a:gd name="T1" fmla="*/ 94 h 322"/>
                <a:gd name="T2" fmla="*/ 559 w 360"/>
                <a:gd name="T3" fmla="*/ 488 h 322"/>
                <a:gd name="T4" fmla="*/ 71 w 360"/>
                <a:gd name="T5" fmla="*/ 563 h 322"/>
                <a:gd name="T6" fmla="*/ 224 w 360"/>
                <a:gd name="T7" fmla="*/ 140 h 322"/>
                <a:gd name="T8" fmla="*/ 660 w 360"/>
                <a:gd name="T9" fmla="*/ 94 h 3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0" h="322">
                  <a:moveTo>
                    <a:pt x="325" y="46"/>
                  </a:moveTo>
                  <a:cubicBezTo>
                    <a:pt x="360" y="92"/>
                    <a:pt x="353" y="179"/>
                    <a:pt x="275" y="240"/>
                  </a:cubicBezTo>
                  <a:cubicBezTo>
                    <a:pt x="197" y="300"/>
                    <a:pt x="71" y="322"/>
                    <a:pt x="35" y="277"/>
                  </a:cubicBezTo>
                  <a:cubicBezTo>
                    <a:pt x="0" y="231"/>
                    <a:pt x="31" y="130"/>
                    <a:pt x="110" y="69"/>
                  </a:cubicBezTo>
                  <a:cubicBezTo>
                    <a:pt x="188" y="9"/>
                    <a:pt x="289" y="0"/>
                    <a:pt x="325" y="46"/>
                  </a:cubicBezTo>
                </a:path>
              </a:pathLst>
            </a:custGeom>
            <a:solidFill>
              <a:srgbClr val="AB72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1EF7200D-2CB8-4B73-83D1-5C0983C64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7" y="2213"/>
              <a:ext cx="482" cy="317"/>
            </a:xfrm>
            <a:custGeom>
              <a:avLst/>
              <a:gdLst>
                <a:gd name="T0" fmla="*/ 165 w 338"/>
                <a:gd name="T1" fmla="*/ 173 h 222"/>
                <a:gd name="T2" fmla="*/ 147 w 338"/>
                <a:gd name="T3" fmla="*/ 0 h 222"/>
                <a:gd name="T4" fmla="*/ 61 w 338"/>
                <a:gd name="T5" fmla="*/ 361 h 222"/>
                <a:gd name="T6" fmla="*/ 549 w 338"/>
                <a:gd name="T7" fmla="*/ 286 h 222"/>
                <a:gd name="T8" fmla="*/ 687 w 338"/>
                <a:gd name="T9" fmla="*/ 70 h 222"/>
                <a:gd name="T10" fmla="*/ 165 w 338"/>
                <a:gd name="T11" fmla="*/ 173 h 2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8" h="222">
                  <a:moveTo>
                    <a:pt x="81" y="85"/>
                  </a:moveTo>
                  <a:cubicBezTo>
                    <a:pt x="68" y="71"/>
                    <a:pt x="63" y="34"/>
                    <a:pt x="72" y="0"/>
                  </a:cubicBezTo>
                  <a:cubicBezTo>
                    <a:pt x="18" y="60"/>
                    <a:pt x="0" y="138"/>
                    <a:pt x="30" y="177"/>
                  </a:cubicBezTo>
                  <a:cubicBezTo>
                    <a:pt x="65" y="222"/>
                    <a:pt x="192" y="200"/>
                    <a:pt x="270" y="140"/>
                  </a:cubicBezTo>
                  <a:cubicBezTo>
                    <a:pt x="311" y="108"/>
                    <a:pt x="332" y="70"/>
                    <a:pt x="338" y="34"/>
                  </a:cubicBezTo>
                  <a:cubicBezTo>
                    <a:pt x="322" y="112"/>
                    <a:pt x="158" y="170"/>
                    <a:pt x="81" y="85"/>
                  </a:cubicBezTo>
                </a:path>
              </a:pathLst>
            </a:custGeom>
            <a:solidFill>
              <a:srgbClr val="9A6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E6A10E1-9D0E-4DDC-9FD7-D9DFD45DD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" y="2090"/>
              <a:ext cx="468" cy="411"/>
            </a:xfrm>
            <a:custGeom>
              <a:avLst/>
              <a:gdLst>
                <a:gd name="T0" fmla="*/ 624 w 328"/>
                <a:gd name="T1" fmla="*/ 63 h 288"/>
                <a:gd name="T2" fmla="*/ 619 w 328"/>
                <a:gd name="T3" fmla="*/ 66 h 288"/>
                <a:gd name="T4" fmla="*/ 659 w 328"/>
                <a:gd name="T5" fmla="*/ 196 h 288"/>
                <a:gd name="T6" fmla="*/ 519 w 328"/>
                <a:gd name="T7" fmla="*/ 454 h 288"/>
                <a:gd name="T8" fmla="*/ 173 w 328"/>
                <a:gd name="T9" fmla="*/ 578 h 288"/>
                <a:gd name="T10" fmla="*/ 37 w 328"/>
                <a:gd name="T11" fmla="*/ 529 h 288"/>
                <a:gd name="T12" fmla="*/ 9 w 328"/>
                <a:gd name="T13" fmla="*/ 434 h 288"/>
                <a:gd name="T14" fmla="*/ 187 w 328"/>
                <a:gd name="T15" fmla="*/ 114 h 288"/>
                <a:gd name="T16" fmla="*/ 471 w 328"/>
                <a:gd name="T17" fmla="*/ 9 h 288"/>
                <a:gd name="T18" fmla="*/ 619 w 328"/>
                <a:gd name="T19" fmla="*/ 66 h 288"/>
                <a:gd name="T20" fmla="*/ 624 w 328"/>
                <a:gd name="T21" fmla="*/ 63 h 288"/>
                <a:gd name="T22" fmla="*/ 625 w 328"/>
                <a:gd name="T23" fmla="*/ 61 h 288"/>
                <a:gd name="T24" fmla="*/ 471 w 328"/>
                <a:gd name="T25" fmla="*/ 0 h 288"/>
                <a:gd name="T26" fmla="*/ 181 w 328"/>
                <a:gd name="T27" fmla="*/ 108 h 288"/>
                <a:gd name="T28" fmla="*/ 0 w 328"/>
                <a:gd name="T29" fmla="*/ 434 h 288"/>
                <a:gd name="T30" fmla="*/ 30 w 328"/>
                <a:gd name="T31" fmla="*/ 535 h 288"/>
                <a:gd name="T32" fmla="*/ 173 w 328"/>
                <a:gd name="T33" fmla="*/ 587 h 288"/>
                <a:gd name="T34" fmla="*/ 525 w 328"/>
                <a:gd name="T35" fmla="*/ 461 h 288"/>
                <a:gd name="T36" fmla="*/ 668 w 328"/>
                <a:gd name="T37" fmla="*/ 196 h 288"/>
                <a:gd name="T38" fmla="*/ 625 w 328"/>
                <a:gd name="T39" fmla="*/ 61 h 288"/>
                <a:gd name="T40" fmla="*/ 624 w 328"/>
                <a:gd name="T41" fmla="*/ 63 h 2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28" h="288">
                  <a:moveTo>
                    <a:pt x="306" y="31"/>
                  </a:moveTo>
                  <a:cubicBezTo>
                    <a:pt x="304" y="32"/>
                    <a:pt x="304" y="32"/>
                    <a:pt x="304" y="32"/>
                  </a:cubicBezTo>
                  <a:cubicBezTo>
                    <a:pt x="317" y="49"/>
                    <a:pt x="324" y="71"/>
                    <a:pt x="324" y="96"/>
                  </a:cubicBezTo>
                  <a:cubicBezTo>
                    <a:pt x="324" y="137"/>
                    <a:pt x="304" y="185"/>
                    <a:pt x="255" y="223"/>
                  </a:cubicBezTo>
                  <a:cubicBezTo>
                    <a:pt x="206" y="261"/>
                    <a:pt x="137" y="284"/>
                    <a:pt x="85" y="284"/>
                  </a:cubicBezTo>
                  <a:cubicBezTo>
                    <a:pt x="55" y="284"/>
                    <a:pt x="30" y="276"/>
                    <a:pt x="18" y="260"/>
                  </a:cubicBezTo>
                  <a:cubicBezTo>
                    <a:pt x="8" y="248"/>
                    <a:pt x="4" y="232"/>
                    <a:pt x="4" y="213"/>
                  </a:cubicBezTo>
                  <a:cubicBezTo>
                    <a:pt x="4" y="164"/>
                    <a:pt x="36" y="100"/>
                    <a:pt x="92" y="56"/>
                  </a:cubicBezTo>
                  <a:cubicBezTo>
                    <a:pt x="136" y="21"/>
                    <a:pt x="189" y="4"/>
                    <a:pt x="231" y="4"/>
                  </a:cubicBezTo>
                  <a:cubicBezTo>
                    <a:pt x="263" y="4"/>
                    <a:pt x="290" y="14"/>
                    <a:pt x="304" y="32"/>
                  </a:cubicBezTo>
                  <a:cubicBezTo>
                    <a:pt x="306" y="31"/>
                    <a:pt x="306" y="31"/>
                    <a:pt x="306" y="31"/>
                  </a:cubicBezTo>
                  <a:cubicBezTo>
                    <a:pt x="307" y="30"/>
                    <a:pt x="307" y="30"/>
                    <a:pt x="307" y="30"/>
                  </a:cubicBezTo>
                  <a:cubicBezTo>
                    <a:pt x="292" y="10"/>
                    <a:pt x="264" y="0"/>
                    <a:pt x="231" y="0"/>
                  </a:cubicBezTo>
                  <a:cubicBezTo>
                    <a:pt x="187" y="0"/>
                    <a:pt x="134" y="18"/>
                    <a:pt x="89" y="53"/>
                  </a:cubicBezTo>
                  <a:cubicBezTo>
                    <a:pt x="32" y="97"/>
                    <a:pt x="0" y="163"/>
                    <a:pt x="0" y="213"/>
                  </a:cubicBezTo>
                  <a:cubicBezTo>
                    <a:pt x="0" y="233"/>
                    <a:pt x="4" y="250"/>
                    <a:pt x="15" y="263"/>
                  </a:cubicBezTo>
                  <a:cubicBezTo>
                    <a:pt x="28" y="280"/>
                    <a:pt x="54" y="288"/>
                    <a:pt x="85" y="288"/>
                  </a:cubicBezTo>
                  <a:cubicBezTo>
                    <a:pt x="138" y="288"/>
                    <a:pt x="208" y="265"/>
                    <a:pt x="258" y="226"/>
                  </a:cubicBezTo>
                  <a:cubicBezTo>
                    <a:pt x="307" y="188"/>
                    <a:pt x="328" y="139"/>
                    <a:pt x="328" y="96"/>
                  </a:cubicBezTo>
                  <a:cubicBezTo>
                    <a:pt x="328" y="70"/>
                    <a:pt x="321" y="47"/>
                    <a:pt x="307" y="30"/>
                  </a:cubicBezTo>
                  <a:cubicBezTo>
                    <a:pt x="306" y="31"/>
                    <a:pt x="306" y="31"/>
                    <a:pt x="306" y="31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140BA14-3011-418C-9A6C-3BFFC1D5B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" y="2126"/>
              <a:ext cx="157" cy="131"/>
            </a:xfrm>
            <a:custGeom>
              <a:avLst/>
              <a:gdLst>
                <a:gd name="T0" fmla="*/ 187 w 110"/>
                <a:gd name="T1" fmla="*/ 9 h 92"/>
                <a:gd name="T2" fmla="*/ 143 w 110"/>
                <a:gd name="T3" fmla="*/ 1 h 92"/>
                <a:gd name="T4" fmla="*/ 70 w 110"/>
                <a:gd name="T5" fmla="*/ 10 h 92"/>
                <a:gd name="T6" fmla="*/ 1 w 110"/>
                <a:gd name="T7" fmla="*/ 107 h 92"/>
                <a:gd name="T8" fmla="*/ 140 w 110"/>
                <a:gd name="T9" fmla="*/ 177 h 92"/>
                <a:gd name="T10" fmla="*/ 220 w 110"/>
                <a:gd name="T11" fmla="*/ 97 h 92"/>
                <a:gd name="T12" fmla="*/ 196 w 110"/>
                <a:gd name="T13" fmla="*/ 23 h 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0" h="92">
                  <a:moveTo>
                    <a:pt x="92" y="4"/>
                  </a:moveTo>
                  <a:cubicBezTo>
                    <a:pt x="85" y="5"/>
                    <a:pt x="77" y="1"/>
                    <a:pt x="70" y="1"/>
                  </a:cubicBezTo>
                  <a:cubicBezTo>
                    <a:pt x="58" y="0"/>
                    <a:pt x="45" y="1"/>
                    <a:pt x="34" y="5"/>
                  </a:cubicBezTo>
                  <a:cubicBezTo>
                    <a:pt x="15" y="12"/>
                    <a:pt x="2" y="33"/>
                    <a:pt x="1" y="53"/>
                  </a:cubicBezTo>
                  <a:cubicBezTo>
                    <a:pt x="0" y="85"/>
                    <a:pt x="45" y="92"/>
                    <a:pt x="69" y="87"/>
                  </a:cubicBezTo>
                  <a:cubicBezTo>
                    <a:pt x="90" y="82"/>
                    <a:pt x="104" y="69"/>
                    <a:pt x="108" y="48"/>
                  </a:cubicBezTo>
                  <a:cubicBezTo>
                    <a:pt x="110" y="40"/>
                    <a:pt x="108" y="8"/>
                    <a:pt x="96" y="11"/>
                  </a:cubicBezTo>
                </a:path>
              </a:pathLst>
            </a:custGeom>
            <a:solidFill>
              <a:srgbClr val="B58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713B0B7-3285-4EBC-BB9A-051D5F621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" y="2162"/>
              <a:ext cx="42" cy="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54E1191-A23C-4F2C-B7D6-5F36E04A9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" y="2240"/>
              <a:ext cx="26" cy="2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AFD635A-8D3F-4CE4-ABA6-06F8762E6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6" y="1420"/>
              <a:ext cx="822" cy="1609"/>
            </a:xfrm>
            <a:custGeom>
              <a:avLst/>
              <a:gdLst>
                <a:gd name="T0" fmla="*/ 238 w 576"/>
                <a:gd name="T1" fmla="*/ 598 h 1128"/>
                <a:gd name="T2" fmla="*/ 321 w 576"/>
                <a:gd name="T3" fmla="*/ 598 h 1128"/>
                <a:gd name="T4" fmla="*/ 464 w 576"/>
                <a:gd name="T5" fmla="*/ 616 h 1128"/>
                <a:gd name="T6" fmla="*/ 688 w 576"/>
                <a:gd name="T7" fmla="*/ 419 h 1128"/>
                <a:gd name="T8" fmla="*/ 891 w 576"/>
                <a:gd name="T9" fmla="*/ 257 h 1128"/>
                <a:gd name="T10" fmla="*/ 1036 w 576"/>
                <a:gd name="T11" fmla="*/ 110 h 1128"/>
                <a:gd name="T12" fmla="*/ 1115 w 576"/>
                <a:gd name="T13" fmla="*/ 0 h 1128"/>
                <a:gd name="T14" fmla="*/ 581 w 576"/>
                <a:gd name="T15" fmla="*/ 596 h 1128"/>
                <a:gd name="T16" fmla="*/ 509 w 576"/>
                <a:gd name="T17" fmla="*/ 879 h 1128"/>
                <a:gd name="T18" fmla="*/ 748 w 576"/>
                <a:gd name="T19" fmla="*/ 830 h 1128"/>
                <a:gd name="T20" fmla="*/ 581 w 576"/>
                <a:gd name="T21" fmla="*/ 996 h 1128"/>
                <a:gd name="T22" fmla="*/ 752 w 576"/>
                <a:gd name="T23" fmla="*/ 1017 h 1128"/>
                <a:gd name="T24" fmla="*/ 592 w 576"/>
                <a:gd name="T25" fmla="*/ 1101 h 1128"/>
                <a:gd name="T26" fmla="*/ 587 w 576"/>
                <a:gd name="T27" fmla="*/ 1184 h 1128"/>
                <a:gd name="T28" fmla="*/ 681 w 576"/>
                <a:gd name="T29" fmla="*/ 1230 h 1128"/>
                <a:gd name="T30" fmla="*/ 869 w 576"/>
                <a:gd name="T31" fmla="*/ 1268 h 1128"/>
                <a:gd name="T32" fmla="*/ 1092 w 576"/>
                <a:gd name="T33" fmla="*/ 1299 h 1128"/>
                <a:gd name="T34" fmla="*/ 855 w 576"/>
                <a:gd name="T35" fmla="*/ 1279 h 1128"/>
                <a:gd name="T36" fmla="*/ 605 w 576"/>
                <a:gd name="T37" fmla="*/ 1282 h 1128"/>
                <a:gd name="T38" fmla="*/ 509 w 576"/>
                <a:gd name="T39" fmla="*/ 1446 h 1128"/>
                <a:gd name="T40" fmla="*/ 477 w 576"/>
                <a:gd name="T41" fmla="*/ 1536 h 1128"/>
                <a:gd name="T42" fmla="*/ 507 w 576"/>
                <a:gd name="T43" fmla="*/ 1613 h 1128"/>
                <a:gd name="T44" fmla="*/ 414 w 576"/>
                <a:gd name="T45" fmla="*/ 1613 h 1128"/>
                <a:gd name="T46" fmla="*/ 361 w 576"/>
                <a:gd name="T47" fmla="*/ 1693 h 1128"/>
                <a:gd name="T48" fmla="*/ 310 w 576"/>
                <a:gd name="T49" fmla="*/ 1760 h 1128"/>
                <a:gd name="T50" fmla="*/ 330 w 576"/>
                <a:gd name="T51" fmla="*/ 1853 h 1128"/>
                <a:gd name="T52" fmla="*/ 438 w 576"/>
                <a:gd name="T53" fmla="*/ 2295 h 1128"/>
                <a:gd name="T54" fmla="*/ 350 w 576"/>
                <a:gd name="T55" fmla="*/ 2037 h 1128"/>
                <a:gd name="T56" fmla="*/ 280 w 576"/>
                <a:gd name="T57" fmla="*/ 1822 h 1128"/>
                <a:gd name="T58" fmla="*/ 144 w 576"/>
                <a:gd name="T59" fmla="*/ 1762 h 1128"/>
                <a:gd name="T60" fmla="*/ 258 w 576"/>
                <a:gd name="T61" fmla="*/ 1608 h 1128"/>
                <a:gd name="T62" fmla="*/ 430 w 576"/>
                <a:gd name="T63" fmla="*/ 1351 h 1128"/>
                <a:gd name="T64" fmla="*/ 509 w 576"/>
                <a:gd name="T65" fmla="*/ 1184 h 1128"/>
                <a:gd name="T66" fmla="*/ 478 w 576"/>
                <a:gd name="T67" fmla="*/ 1054 h 1128"/>
                <a:gd name="T68" fmla="*/ 432 w 576"/>
                <a:gd name="T69" fmla="*/ 849 h 1128"/>
                <a:gd name="T70" fmla="*/ 258 w 576"/>
                <a:gd name="T71" fmla="*/ 676 h 112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76" h="1128">
                  <a:moveTo>
                    <a:pt x="117" y="294"/>
                  </a:moveTo>
                  <a:cubicBezTo>
                    <a:pt x="126" y="321"/>
                    <a:pt x="140" y="294"/>
                    <a:pt x="158" y="294"/>
                  </a:cubicBezTo>
                  <a:cubicBezTo>
                    <a:pt x="154" y="357"/>
                    <a:pt x="197" y="330"/>
                    <a:pt x="228" y="303"/>
                  </a:cubicBezTo>
                  <a:cubicBezTo>
                    <a:pt x="266" y="270"/>
                    <a:pt x="292" y="229"/>
                    <a:pt x="338" y="206"/>
                  </a:cubicBezTo>
                  <a:cubicBezTo>
                    <a:pt x="379" y="186"/>
                    <a:pt x="403" y="158"/>
                    <a:pt x="437" y="126"/>
                  </a:cubicBezTo>
                  <a:cubicBezTo>
                    <a:pt x="461" y="103"/>
                    <a:pt x="490" y="82"/>
                    <a:pt x="509" y="54"/>
                  </a:cubicBezTo>
                  <a:cubicBezTo>
                    <a:pt x="521" y="37"/>
                    <a:pt x="526" y="9"/>
                    <a:pt x="547" y="0"/>
                  </a:cubicBezTo>
                  <a:cubicBezTo>
                    <a:pt x="576" y="34"/>
                    <a:pt x="310" y="259"/>
                    <a:pt x="285" y="293"/>
                  </a:cubicBezTo>
                  <a:cubicBezTo>
                    <a:pt x="261" y="324"/>
                    <a:pt x="203" y="402"/>
                    <a:pt x="250" y="432"/>
                  </a:cubicBezTo>
                  <a:cubicBezTo>
                    <a:pt x="288" y="457"/>
                    <a:pt x="328" y="402"/>
                    <a:pt x="367" y="408"/>
                  </a:cubicBezTo>
                  <a:cubicBezTo>
                    <a:pt x="341" y="432"/>
                    <a:pt x="279" y="445"/>
                    <a:pt x="285" y="489"/>
                  </a:cubicBezTo>
                  <a:cubicBezTo>
                    <a:pt x="314" y="485"/>
                    <a:pt x="338" y="510"/>
                    <a:pt x="369" y="500"/>
                  </a:cubicBezTo>
                  <a:cubicBezTo>
                    <a:pt x="368" y="526"/>
                    <a:pt x="308" y="520"/>
                    <a:pt x="291" y="541"/>
                  </a:cubicBezTo>
                  <a:cubicBezTo>
                    <a:pt x="279" y="555"/>
                    <a:pt x="280" y="566"/>
                    <a:pt x="288" y="582"/>
                  </a:cubicBezTo>
                  <a:cubicBezTo>
                    <a:pt x="299" y="605"/>
                    <a:pt x="314" y="599"/>
                    <a:pt x="334" y="604"/>
                  </a:cubicBezTo>
                  <a:cubicBezTo>
                    <a:pt x="365" y="611"/>
                    <a:pt x="396" y="617"/>
                    <a:pt x="427" y="623"/>
                  </a:cubicBezTo>
                  <a:cubicBezTo>
                    <a:pt x="458" y="630"/>
                    <a:pt x="513" y="612"/>
                    <a:pt x="536" y="639"/>
                  </a:cubicBezTo>
                  <a:cubicBezTo>
                    <a:pt x="506" y="657"/>
                    <a:pt x="454" y="631"/>
                    <a:pt x="420" y="629"/>
                  </a:cubicBezTo>
                  <a:cubicBezTo>
                    <a:pt x="384" y="627"/>
                    <a:pt x="332" y="620"/>
                    <a:pt x="297" y="630"/>
                  </a:cubicBezTo>
                  <a:cubicBezTo>
                    <a:pt x="259" y="640"/>
                    <a:pt x="263" y="678"/>
                    <a:pt x="250" y="711"/>
                  </a:cubicBezTo>
                  <a:cubicBezTo>
                    <a:pt x="243" y="726"/>
                    <a:pt x="232" y="738"/>
                    <a:pt x="234" y="755"/>
                  </a:cubicBezTo>
                  <a:cubicBezTo>
                    <a:pt x="236" y="772"/>
                    <a:pt x="250" y="777"/>
                    <a:pt x="249" y="793"/>
                  </a:cubicBezTo>
                  <a:cubicBezTo>
                    <a:pt x="237" y="794"/>
                    <a:pt x="214" y="789"/>
                    <a:pt x="203" y="793"/>
                  </a:cubicBezTo>
                  <a:cubicBezTo>
                    <a:pt x="182" y="801"/>
                    <a:pt x="187" y="818"/>
                    <a:pt x="177" y="832"/>
                  </a:cubicBezTo>
                  <a:cubicBezTo>
                    <a:pt x="165" y="849"/>
                    <a:pt x="154" y="841"/>
                    <a:pt x="152" y="865"/>
                  </a:cubicBezTo>
                  <a:cubicBezTo>
                    <a:pt x="151" y="876"/>
                    <a:pt x="158" y="901"/>
                    <a:pt x="162" y="911"/>
                  </a:cubicBezTo>
                  <a:cubicBezTo>
                    <a:pt x="187" y="982"/>
                    <a:pt x="219" y="1051"/>
                    <a:pt x="215" y="1128"/>
                  </a:cubicBezTo>
                  <a:cubicBezTo>
                    <a:pt x="178" y="1110"/>
                    <a:pt x="179" y="1036"/>
                    <a:pt x="172" y="1001"/>
                  </a:cubicBezTo>
                  <a:cubicBezTo>
                    <a:pt x="164" y="968"/>
                    <a:pt x="154" y="924"/>
                    <a:pt x="137" y="895"/>
                  </a:cubicBezTo>
                  <a:cubicBezTo>
                    <a:pt x="117" y="862"/>
                    <a:pt x="102" y="881"/>
                    <a:pt x="71" y="866"/>
                  </a:cubicBezTo>
                  <a:cubicBezTo>
                    <a:pt x="0" y="830"/>
                    <a:pt x="106" y="808"/>
                    <a:pt x="127" y="790"/>
                  </a:cubicBezTo>
                  <a:cubicBezTo>
                    <a:pt x="163" y="761"/>
                    <a:pt x="181" y="701"/>
                    <a:pt x="211" y="664"/>
                  </a:cubicBezTo>
                  <a:cubicBezTo>
                    <a:pt x="235" y="634"/>
                    <a:pt x="250" y="622"/>
                    <a:pt x="250" y="582"/>
                  </a:cubicBezTo>
                  <a:cubicBezTo>
                    <a:pt x="250" y="556"/>
                    <a:pt x="241" y="542"/>
                    <a:pt x="235" y="518"/>
                  </a:cubicBezTo>
                  <a:cubicBezTo>
                    <a:pt x="227" y="486"/>
                    <a:pt x="234" y="446"/>
                    <a:pt x="212" y="417"/>
                  </a:cubicBezTo>
                  <a:cubicBezTo>
                    <a:pt x="193" y="392"/>
                    <a:pt x="127" y="367"/>
                    <a:pt x="127" y="332"/>
                  </a:cubicBezTo>
                </a:path>
              </a:pathLst>
            </a:custGeom>
            <a:solidFill>
              <a:srgbClr val="6EB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C13C9A9-3916-42C1-9EDD-59A3069B5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1" y="1136"/>
              <a:ext cx="141" cy="157"/>
            </a:xfrm>
            <a:custGeom>
              <a:avLst/>
              <a:gdLst>
                <a:gd name="T0" fmla="*/ 0 w 99"/>
                <a:gd name="T1" fmla="*/ 116 h 110"/>
                <a:gd name="T2" fmla="*/ 150 w 99"/>
                <a:gd name="T3" fmla="*/ 57 h 110"/>
                <a:gd name="T4" fmla="*/ 85 w 99"/>
                <a:gd name="T5" fmla="*/ 224 h 110"/>
                <a:gd name="T6" fmla="*/ 135 w 99"/>
                <a:gd name="T7" fmla="*/ 67 h 110"/>
                <a:gd name="T8" fmla="*/ 0 w 99"/>
                <a:gd name="T9" fmla="*/ 116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" h="110">
                  <a:moveTo>
                    <a:pt x="0" y="57"/>
                  </a:moveTo>
                  <a:cubicBezTo>
                    <a:pt x="0" y="57"/>
                    <a:pt x="50" y="0"/>
                    <a:pt x="74" y="28"/>
                  </a:cubicBezTo>
                  <a:cubicBezTo>
                    <a:pt x="99" y="55"/>
                    <a:pt x="63" y="84"/>
                    <a:pt x="42" y="110"/>
                  </a:cubicBezTo>
                  <a:cubicBezTo>
                    <a:pt x="42" y="110"/>
                    <a:pt x="94" y="58"/>
                    <a:pt x="67" y="33"/>
                  </a:cubicBezTo>
                  <a:cubicBezTo>
                    <a:pt x="39" y="7"/>
                    <a:pt x="2" y="52"/>
                    <a:pt x="0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824AE34-7138-4E27-A1FA-60747C921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5" y="1466"/>
              <a:ext cx="63" cy="175"/>
            </a:xfrm>
            <a:custGeom>
              <a:avLst/>
              <a:gdLst>
                <a:gd name="T0" fmla="*/ 89 w 44"/>
                <a:gd name="T1" fmla="*/ 44 h 123"/>
                <a:gd name="T2" fmla="*/ 49 w 44"/>
                <a:gd name="T3" fmla="*/ 16 h 123"/>
                <a:gd name="T4" fmla="*/ 13 w 44"/>
                <a:gd name="T5" fmla="*/ 81 h 123"/>
                <a:gd name="T6" fmla="*/ 47 w 44"/>
                <a:gd name="T7" fmla="*/ 249 h 123"/>
                <a:gd name="T8" fmla="*/ 24 w 44"/>
                <a:gd name="T9" fmla="*/ 166 h 123"/>
                <a:gd name="T10" fmla="*/ 16 w 44"/>
                <a:gd name="T11" fmla="*/ 120 h 123"/>
                <a:gd name="T12" fmla="*/ 30 w 44"/>
                <a:gd name="T13" fmla="*/ 63 h 123"/>
                <a:gd name="T14" fmla="*/ 60 w 44"/>
                <a:gd name="T15" fmla="*/ 24 h 123"/>
                <a:gd name="T16" fmla="*/ 90 w 44"/>
                <a:gd name="T17" fmla="*/ 34 h 1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4" h="123">
                  <a:moveTo>
                    <a:pt x="43" y="22"/>
                  </a:moveTo>
                  <a:cubicBezTo>
                    <a:pt x="43" y="11"/>
                    <a:pt x="36" y="0"/>
                    <a:pt x="24" y="8"/>
                  </a:cubicBezTo>
                  <a:cubicBezTo>
                    <a:pt x="14" y="15"/>
                    <a:pt x="8" y="28"/>
                    <a:pt x="6" y="40"/>
                  </a:cubicBezTo>
                  <a:cubicBezTo>
                    <a:pt x="0" y="69"/>
                    <a:pt x="5" y="99"/>
                    <a:pt x="23" y="123"/>
                  </a:cubicBezTo>
                  <a:cubicBezTo>
                    <a:pt x="15" y="111"/>
                    <a:pt x="15" y="95"/>
                    <a:pt x="12" y="82"/>
                  </a:cubicBezTo>
                  <a:cubicBezTo>
                    <a:pt x="10" y="74"/>
                    <a:pt x="9" y="67"/>
                    <a:pt x="8" y="59"/>
                  </a:cubicBezTo>
                  <a:cubicBezTo>
                    <a:pt x="6" y="48"/>
                    <a:pt x="10" y="41"/>
                    <a:pt x="15" y="31"/>
                  </a:cubicBezTo>
                  <a:cubicBezTo>
                    <a:pt x="18" y="24"/>
                    <a:pt x="23" y="17"/>
                    <a:pt x="29" y="12"/>
                  </a:cubicBezTo>
                  <a:cubicBezTo>
                    <a:pt x="36" y="8"/>
                    <a:pt x="40" y="11"/>
                    <a:pt x="44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942FBB5F-B76C-4465-B394-278070244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7" y="1752"/>
              <a:ext cx="44" cy="123"/>
            </a:xfrm>
            <a:custGeom>
              <a:avLst/>
              <a:gdLst>
                <a:gd name="T0" fmla="*/ 61 w 31"/>
                <a:gd name="T1" fmla="*/ 14 h 86"/>
                <a:gd name="T2" fmla="*/ 37 w 31"/>
                <a:gd name="T3" fmla="*/ 6 h 86"/>
                <a:gd name="T4" fmla="*/ 20 w 31"/>
                <a:gd name="T5" fmla="*/ 44 h 86"/>
                <a:gd name="T6" fmla="*/ 23 w 31"/>
                <a:gd name="T7" fmla="*/ 104 h 86"/>
                <a:gd name="T8" fmla="*/ 28 w 31"/>
                <a:gd name="T9" fmla="*/ 142 h 86"/>
                <a:gd name="T10" fmla="*/ 37 w 31"/>
                <a:gd name="T11" fmla="*/ 176 h 86"/>
                <a:gd name="T12" fmla="*/ 57 w 31"/>
                <a:gd name="T13" fmla="*/ 6 h 86"/>
                <a:gd name="T14" fmla="*/ 58 w 31"/>
                <a:gd name="T15" fmla="*/ 13 h 8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" h="86">
                  <a:moveTo>
                    <a:pt x="30" y="7"/>
                  </a:moveTo>
                  <a:cubicBezTo>
                    <a:pt x="31" y="1"/>
                    <a:pt x="21" y="0"/>
                    <a:pt x="18" y="3"/>
                  </a:cubicBezTo>
                  <a:cubicBezTo>
                    <a:pt x="13" y="6"/>
                    <a:pt x="10" y="16"/>
                    <a:pt x="10" y="22"/>
                  </a:cubicBezTo>
                  <a:cubicBezTo>
                    <a:pt x="8" y="31"/>
                    <a:pt x="10" y="42"/>
                    <a:pt x="11" y="51"/>
                  </a:cubicBezTo>
                  <a:cubicBezTo>
                    <a:pt x="12" y="57"/>
                    <a:pt x="13" y="63"/>
                    <a:pt x="14" y="69"/>
                  </a:cubicBezTo>
                  <a:cubicBezTo>
                    <a:pt x="16" y="75"/>
                    <a:pt x="18" y="81"/>
                    <a:pt x="18" y="86"/>
                  </a:cubicBezTo>
                  <a:cubicBezTo>
                    <a:pt x="18" y="67"/>
                    <a:pt x="0" y="14"/>
                    <a:pt x="28" y="3"/>
                  </a:cubicBezTo>
                  <a:cubicBezTo>
                    <a:pt x="29" y="4"/>
                    <a:pt x="29" y="5"/>
                    <a:pt x="29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04168703-33AF-47C5-AAE6-46001DA01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" y="1794"/>
              <a:ext cx="62" cy="23"/>
            </a:xfrm>
            <a:custGeom>
              <a:avLst/>
              <a:gdLst>
                <a:gd name="T0" fmla="*/ 4 w 43"/>
                <a:gd name="T1" fmla="*/ 20 h 16"/>
                <a:gd name="T2" fmla="*/ 53 w 43"/>
                <a:gd name="T3" fmla="*/ 29 h 16"/>
                <a:gd name="T4" fmla="*/ 89 w 43"/>
                <a:gd name="T5" fmla="*/ 0 h 16"/>
                <a:gd name="T6" fmla="*/ 43 w 43"/>
                <a:gd name="T7" fmla="*/ 33 h 16"/>
                <a:gd name="T8" fmla="*/ 0 w 43"/>
                <a:gd name="T9" fmla="*/ 23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" h="16">
                  <a:moveTo>
                    <a:pt x="2" y="10"/>
                  </a:moveTo>
                  <a:cubicBezTo>
                    <a:pt x="2" y="15"/>
                    <a:pt x="21" y="15"/>
                    <a:pt x="26" y="14"/>
                  </a:cubicBezTo>
                  <a:cubicBezTo>
                    <a:pt x="32" y="12"/>
                    <a:pt x="40" y="6"/>
                    <a:pt x="43" y="0"/>
                  </a:cubicBezTo>
                  <a:cubicBezTo>
                    <a:pt x="40" y="11"/>
                    <a:pt x="32" y="16"/>
                    <a:pt x="21" y="16"/>
                  </a:cubicBezTo>
                  <a:cubicBezTo>
                    <a:pt x="14" y="15"/>
                    <a:pt x="7" y="12"/>
                    <a:pt x="0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05DAE866-EE28-42E3-800F-3032BDD4A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9" y="1854"/>
              <a:ext cx="58" cy="48"/>
            </a:xfrm>
            <a:custGeom>
              <a:avLst/>
              <a:gdLst>
                <a:gd name="T0" fmla="*/ 20 w 41"/>
                <a:gd name="T1" fmla="*/ 0 h 34"/>
                <a:gd name="T2" fmla="*/ 82 w 41"/>
                <a:gd name="T3" fmla="*/ 32 h 34"/>
                <a:gd name="T4" fmla="*/ 20 w 41"/>
                <a:gd name="T5" fmla="*/ 0 h 3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" h="34">
                  <a:moveTo>
                    <a:pt x="10" y="0"/>
                  </a:moveTo>
                  <a:cubicBezTo>
                    <a:pt x="10" y="0"/>
                    <a:pt x="4" y="26"/>
                    <a:pt x="41" y="16"/>
                  </a:cubicBezTo>
                  <a:cubicBezTo>
                    <a:pt x="41" y="16"/>
                    <a:pt x="0" y="34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E981271-3675-4CA8-8664-90E56E486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7" y="1962"/>
              <a:ext cx="83" cy="101"/>
            </a:xfrm>
            <a:custGeom>
              <a:avLst/>
              <a:gdLst>
                <a:gd name="T0" fmla="*/ 33 w 58"/>
                <a:gd name="T1" fmla="*/ 0 h 71"/>
                <a:gd name="T2" fmla="*/ 119 w 58"/>
                <a:gd name="T3" fmla="*/ 110 h 71"/>
                <a:gd name="T4" fmla="*/ 33 w 58"/>
                <a:gd name="T5" fmla="*/ 0 h 7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8" h="71">
                  <a:moveTo>
                    <a:pt x="16" y="0"/>
                  </a:moveTo>
                  <a:cubicBezTo>
                    <a:pt x="16" y="0"/>
                    <a:pt x="7" y="61"/>
                    <a:pt x="58" y="54"/>
                  </a:cubicBezTo>
                  <a:cubicBezTo>
                    <a:pt x="58" y="54"/>
                    <a:pt x="0" y="71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2061171-9797-4940-9672-51481B208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7" y="2602"/>
              <a:ext cx="110" cy="103"/>
            </a:xfrm>
            <a:custGeom>
              <a:avLst/>
              <a:gdLst>
                <a:gd name="T0" fmla="*/ 0 w 77"/>
                <a:gd name="T1" fmla="*/ 84 h 72"/>
                <a:gd name="T2" fmla="*/ 106 w 77"/>
                <a:gd name="T3" fmla="*/ 147 h 72"/>
                <a:gd name="T4" fmla="*/ 0 w 77"/>
                <a:gd name="T5" fmla="*/ 84 h 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7" h="72">
                  <a:moveTo>
                    <a:pt x="0" y="41"/>
                  </a:moveTo>
                  <a:cubicBezTo>
                    <a:pt x="0" y="41"/>
                    <a:pt x="68" y="6"/>
                    <a:pt x="52" y="72"/>
                  </a:cubicBezTo>
                  <a:cubicBezTo>
                    <a:pt x="52" y="72"/>
                    <a:pt x="77" y="0"/>
                    <a:pt x="0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57A913E-4A2D-4C5B-B925-3FFFBF49B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2" y="2685"/>
              <a:ext cx="44" cy="58"/>
            </a:xfrm>
            <a:custGeom>
              <a:avLst/>
              <a:gdLst>
                <a:gd name="T0" fmla="*/ 0 w 31"/>
                <a:gd name="T1" fmla="*/ 59 h 41"/>
                <a:gd name="T2" fmla="*/ 61 w 31"/>
                <a:gd name="T3" fmla="*/ 82 h 41"/>
                <a:gd name="T4" fmla="*/ 0 w 31"/>
                <a:gd name="T5" fmla="*/ 59 h 4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" h="41">
                  <a:moveTo>
                    <a:pt x="0" y="30"/>
                  </a:moveTo>
                  <a:cubicBezTo>
                    <a:pt x="0" y="30"/>
                    <a:pt x="27" y="7"/>
                    <a:pt x="30" y="41"/>
                  </a:cubicBezTo>
                  <a:cubicBezTo>
                    <a:pt x="30" y="41"/>
                    <a:pt x="31" y="0"/>
                    <a:pt x="0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097F415-13E9-4F10-8D73-D4AE90F13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4" y="2564"/>
              <a:ext cx="73" cy="60"/>
            </a:xfrm>
            <a:custGeom>
              <a:avLst/>
              <a:gdLst>
                <a:gd name="T0" fmla="*/ 104 w 51"/>
                <a:gd name="T1" fmla="*/ 63 h 42"/>
                <a:gd name="T2" fmla="*/ 0 w 51"/>
                <a:gd name="T3" fmla="*/ 86 h 42"/>
                <a:gd name="T4" fmla="*/ 104 w 51"/>
                <a:gd name="T5" fmla="*/ 63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1" h="42">
                  <a:moveTo>
                    <a:pt x="51" y="31"/>
                  </a:moveTo>
                  <a:cubicBezTo>
                    <a:pt x="51" y="31"/>
                    <a:pt x="13" y="11"/>
                    <a:pt x="0" y="42"/>
                  </a:cubicBezTo>
                  <a:cubicBezTo>
                    <a:pt x="0" y="42"/>
                    <a:pt x="12" y="0"/>
                    <a:pt x="51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B3DF87D7-21EA-4F1B-8BA6-C00FE7231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5" y="2358"/>
              <a:ext cx="85" cy="96"/>
            </a:xfrm>
            <a:custGeom>
              <a:avLst/>
              <a:gdLst>
                <a:gd name="T0" fmla="*/ 122 w 59"/>
                <a:gd name="T1" fmla="*/ 0 h 67"/>
                <a:gd name="T2" fmla="*/ 0 w 59"/>
                <a:gd name="T3" fmla="*/ 138 h 67"/>
                <a:gd name="T4" fmla="*/ 122 w 59"/>
                <a:gd name="T5" fmla="*/ 0 h 6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9" h="67">
                  <a:moveTo>
                    <a:pt x="59" y="0"/>
                  </a:moveTo>
                  <a:cubicBezTo>
                    <a:pt x="59" y="0"/>
                    <a:pt x="13" y="15"/>
                    <a:pt x="0" y="67"/>
                  </a:cubicBezTo>
                  <a:cubicBezTo>
                    <a:pt x="0" y="67"/>
                    <a:pt x="2" y="8"/>
                    <a:pt x="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40D678D3-60FC-408E-A7CF-C5CB88928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2" y="2109"/>
              <a:ext cx="100" cy="47"/>
            </a:xfrm>
            <a:custGeom>
              <a:avLst/>
              <a:gdLst>
                <a:gd name="T0" fmla="*/ 24 w 70"/>
                <a:gd name="T1" fmla="*/ 0 h 33"/>
                <a:gd name="T2" fmla="*/ 0 w 70"/>
                <a:gd name="T3" fmla="*/ 67 h 33"/>
                <a:gd name="T4" fmla="*/ 24 w 70"/>
                <a:gd name="T5" fmla="*/ 0 h 3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" h="33">
                  <a:moveTo>
                    <a:pt x="12" y="0"/>
                  </a:moveTo>
                  <a:cubicBezTo>
                    <a:pt x="12" y="0"/>
                    <a:pt x="70" y="5"/>
                    <a:pt x="0" y="33"/>
                  </a:cubicBezTo>
                  <a:cubicBezTo>
                    <a:pt x="0" y="33"/>
                    <a:pt x="58" y="11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9AB69712-D573-4A4F-8D0F-4EF1591E1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3" y="2351"/>
              <a:ext cx="205" cy="186"/>
            </a:xfrm>
            <a:custGeom>
              <a:avLst/>
              <a:gdLst>
                <a:gd name="T0" fmla="*/ 0 w 144"/>
                <a:gd name="T1" fmla="*/ 1 h 130"/>
                <a:gd name="T2" fmla="*/ 91 w 144"/>
                <a:gd name="T3" fmla="*/ 19 h 130"/>
                <a:gd name="T4" fmla="*/ 142 w 144"/>
                <a:gd name="T5" fmla="*/ 43 h 130"/>
                <a:gd name="T6" fmla="*/ 249 w 144"/>
                <a:gd name="T7" fmla="*/ 127 h 130"/>
                <a:gd name="T8" fmla="*/ 265 w 144"/>
                <a:gd name="T9" fmla="*/ 236 h 130"/>
                <a:gd name="T10" fmla="*/ 148 w 144"/>
                <a:gd name="T11" fmla="*/ 246 h 130"/>
                <a:gd name="T12" fmla="*/ 100 w 144"/>
                <a:gd name="T13" fmla="*/ 222 h 130"/>
                <a:gd name="T14" fmla="*/ 188 w 144"/>
                <a:gd name="T15" fmla="*/ 236 h 130"/>
                <a:gd name="T16" fmla="*/ 238 w 144"/>
                <a:gd name="T17" fmla="*/ 233 h 130"/>
                <a:gd name="T18" fmla="*/ 229 w 144"/>
                <a:gd name="T19" fmla="*/ 119 h 130"/>
                <a:gd name="T20" fmla="*/ 185 w 144"/>
                <a:gd name="T21" fmla="*/ 76 h 130"/>
                <a:gd name="T22" fmla="*/ 125 w 144"/>
                <a:gd name="T23" fmla="*/ 53 h 130"/>
                <a:gd name="T24" fmla="*/ 80 w 144"/>
                <a:gd name="T25" fmla="*/ 29 h 130"/>
                <a:gd name="T26" fmla="*/ 9 w 144"/>
                <a:gd name="T27" fmla="*/ 0 h 13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4" h="130">
                  <a:moveTo>
                    <a:pt x="0" y="1"/>
                  </a:moveTo>
                  <a:cubicBezTo>
                    <a:pt x="15" y="4"/>
                    <a:pt x="30" y="7"/>
                    <a:pt x="45" y="9"/>
                  </a:cubicBezTo>
                  <a:cubicBezTo>
                    <a:pt x="55" y="11"/>
                    <a:pt x="61" y="17"/>
                    <a:pt x="70" y="21"/>
                  </a:cubicBezTo>
                  <a:cubicBezTo>
                    <a:pt x="91" y="30"/>
                    <a:pt x="110" y="42"/>
                    <a:pt x="123" y="62"/>
                  </a:cubicBezTo>
                  <a:cubicBezTo>
                    <a:pt x="132" y="76"/>
                    <a:pt x="144" y="100"/>
                    <a:pt x="131" y="115"/>
                  </a:cubicBezTo>
                  <a:cubicBezTo>
                    <a:pt x="118" y="130"/>
                    <a:pt x="89" y="126"/>
                    <a:pt x="73" y="120"/>
                  </a:cubicBezTo>
                  <a:cubicBezTo>
                    <a:pt x="64" y="117"/>
                    <a:pt x="56" y="114"/>
                    <a:pt x="49" y="108"/>
                  </a:cubicBezTo>
                  <a:cubicBezTo>
                    <a:pt x="61" y="115"/>
                    <a:pt x="79" y="113"/>
                    <a:pt x="93" y="115"/>
                  </a:cubicBezTo>
                  <a:cubicBezTo>
                    <a:pt x="101" y="115"/>
                    <a:pt x="110" y="118"/>
                    <a:pt x="117" y="114"/>
                  </a:cubicBezTo>
                  <a:cubicBezTo>
                    <a:pt x="142" y="104"/>
                    <a:pt x="124" y="71"/>
                    <a:pt x="113" y="58"/>
                  </a:cubicBezTo>
                  <a:cubicBezTo>
                    <a:pt x="107" y="50"/>
                    <a:pt x="99" y="43"/>
                    <a:pt x="91" y="37"/>
                  </a:cubicBezTo>
                  <a:cubicBezTo>
                    <a:pt x="82" y="31"/>
                    <a:pt x="72" y="30"/>
                    <a:pt x="62" y="26"/>
                  </a:cubicBezTo>
                  <a:cubicBezTo>
                    <a:pt x="54" y="23"/>
                    <a:pt x="47" y="17"/>
                    <a:pt x="39" y="14"/>
                  </a:cubicBezTo>
                  <a:cubicBezTo>
                    <a:pt x="28" y="10"/>
                    <a:pt x="11" y="1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97B1A33-AD38-4342-A8FC-62BF39B0E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3" y="3358"/>
              <a:ext cx="169" cy="111"/>
            </a:xfrm>
            <a:custGeom>
              <a:avLst/>
              <a:gdLst>
                <a:gd name="T0" fmla="*/ 6 w 119"/>
                <a:gd name="T1" fmla="*/ 13 h 78"/>
                <a:gd name="T2" fmla="*/ 135 w 119"/>
                <a:gd name="T3" fmla="*/ 142 h 78"/>
                <a:gd name="T4" fmla="*/ 202 w 119"/>
                <a:gd name="T5" fmla="*/ 157 h 78"/>
                <a:gd name="T6" fmla="*/ 234 w 119"/>
                <a:gd name="T7" fmla="*/ 97 h 78"/>
                <a:gd name="T8" fmla="*/ 124 w 119"/>
                <a:gd name="T9" fmla="*/ 125 h 78"/>
                <a:gd name="T10" fmla="*/ 57 w 119"/>
                <a:gd name="T11" fmla="*/ 77 h 78"/>
                <a:gd name="T12" fmla="*/ 0 w 119"/>
                <a:gd name="T13" fmla="*/ 0 h 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9" h="78">
                  <a:moveTo>
                    <a:pt x="3" y="6"/>
                  </a:moveTo>
                  <a:cubicBezTo>
                    <a:pt x="18" y="35"/>
                    <a:pt x="36" y="57"/>
                    <a:pt x="67" y="70"/>
                  </a:cubicBezTo>
                  <a:cubicBezTo>
                    <a:pt x="74" y="73"/>
                    <a:pt x="92" y="78"/>
                    <a:pt x="100" y="77"/>
                  </a:cubicBezTo>
                  <a:cubicBezTo>
                    <a:pt x="112" y="75"/>
                    <a:pt x="119" y="58"/>
                    <a:pt x="116" y="48"/>
                  </a:cubicBezTo>
                  <a:cubicBezTo>
                    <a:pt x="117" y="78"/>
                    <a:pt x="79" y="72"/>
                    <a:pt x="61" y="62"/>
                  </a:cubicBezTo>
                  <a:cubicBezTo>
                    <a:pt x="50" y="56"/>
                    <a:pt x="38" y="47"/>
                    <a:pt x="28" y="38"/>
                  </a:cubicBezTo>
                  <a:cubicBezTo>
                    <a:pt x="15" y="27"/>
                    <a:pt x="11" y="13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86A191E-4962-43AB-93FE-1643FC766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7" y="3027"/>
              <a:ext cx="99" cy="241"/>
            </a:xfrm>
            <a:custGeom>
              <a:avLst/>
              <a:gdLst>
                <a:gd name="T0" fmla="*/ 136 w 69"/>
                <a:gd name="T1" fmla="*/ 0 h 169"/>
                <a:gd name="T2" fmla="*/ 85 w 69"/>
                <a:gd name="T3" fmla="*/ 53 h 169"/>
                <a:gd name="T4" fmla="*/ 49 w 69"/>
                <a:gd name="T5" fmla="*/ 87 h 169"/>
                <a:gd name="T6" fmla="*/ 4 w 69"/>
                <a:gd name="T7" fmla="*/ 197 h 169"/>
                <a:gd name="T8" fmla="*/ 47 w 69"/>
                <a:gd name="T9" fmla="*/ 315 h 169"/>
                <a:gd name="T10" fmla="*/ 142 w 69"/>
                <a:gd name="T11" fmla="*/ 221 h 169"/>
                <a:gd name="T12" fmla="*/ 72 w 69"/>
                <a:gd name="T13" fmla="*/ 299 h 169"/>
                <a:gd name="T14" fmla="*/ 23 w 69"/>
                <a:gd name="T15" fmla="*/ 207 h 169"/>
                <a:gd name="T16" fmla="*/ 52 w 69"/>
                <a:gd name="T17" fmla="*/ 106 h 169"/>
                <a:gd name="T18" fmla="*/ 100 w 69"/>
                <a:gd name="T19" fmla="*/ 51 h 169"/>
                <a:gd name="T20" fmla="*/ 136 w 69"/>
                <a:gd name="T21" fmla="*/ 0 h 1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9" h="169">
                  <a:moveTo>
                    <a:pt x="66" y="0"/>
                  </a:moveTo>
                  <a:cubicBezTo>
                    <a:pt x="63" y="10"/>
                    <a:pt x="48" y="20"/>
                    <a:pt x="41" y="26"/>
                  </a:cubicBezTo>
                  <a:cubicBezTo>
                    <a:pt x="35" y="31"/>
                    <a:pt x="30" y="37"/>
                    <a:pt x="24" y="43"/>
                  </a:cubicBezTo>
                  <a:cubicBezTo>
                    <a:pt x="12" y="56"/>
                    <a:pt x="4" y="78"/>
                    <a:pt x="2" y="97"/>
                  </a:cubicBezTo>
                  <a:cubicBezTo>
                    <a:pt x="0" y="116"/>
                    <a:pt x="4" y="144"/>
                    <a:pt x="23" y="155"/>
                  </a:cubicBezTo>
                  <a:cubicBezTo>
                    <a:pt x="47" y="169"/>
                    <a:pt x="62" y="123"/>
                    <a:pt x="69" y="109"/>
                  </a:cubicBezTo>
                  <a:cubicBezTo>
                    <a:pt x="61" y="119"/>
                    <a:pt x="48" y="145"/>
                    <a:pt x="35" y="147"/>
                  </a:cubicBezTo>
                  <a:cubicBezTo>
                    <a:pt x="15" y="149"/>
                    <a:pt x="11" y="116"/>
                    <a:pt x="11" y="102"/>
                  </a:cubicBezTo>
                  <a:cubicBezTo>
                    <a:pt x="11" y="83"/>
                    <a:pt x="14" y="67"/>
                    <a:pt x="25" y="52"/>
                  </a:cubicBezTo>
                  <a:cubicBezTo>
                    <a:pt x="32" y="42"/>
                    <a:pt x="40" y="33"/>
                    <a:pt x="49" y="25"/>
                  </a:cubicBezTo>
                  <a:cubicBezTo>
                    <a:pt x="56" y="19"/>
                    <a:pt x="67" y="9"/>
                    <a:pt x="6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333B900D-6AF0-4245-A53C-A03DB0199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6" y="1631"/>
              <a:ext cx="96" cy="186"/>
            </a:xfrm>
            <a:custGeom>
              <a:avLst/>
              <a:gdLst>
                <a:gd name="T0" fmla="*/ 138 w 67"/>
                <a:gd name="T1" fmla="*/ 30 h 130"/>
                <a:gd name="T2" fmla="*/ 77 w 67"/>
                <a:gd name="T3" fmla="*/ 0 h 130"/>
                <a:gd name="T4" fmla="*/ 16 w 67"/>
                <a:gd name="T5" fmla="*/ 39 h 130"/>
                <a:gd name="T6" fmla="*/ 19 w 67"/>
                <a:gd name="T7" fmla="*/ 143 h 130"/>
                <a:gd name="T8" fmla="*/ 70 w 67"/>
                <a:gd name="T9" fmla="*/ 266 h 130"/>
                <a:gd name="T10" fmla="*/ 39 w 67"/>
                <a:gd name="T11" fmla="*/ 170 h 130"/>
                <a:gd name="T12" fmla="*/ 27 w 67"/>
                <a:gd name="T13" fmla="*/ 134 h 130"/>
                <a:gd name="T14" fmla="*/ 27 w 67"/>
                <a:gd name="T15" fmla="*/ 53 h 130"/>
                <a:gd name="T16" fmla="*/ 76 w 67"/>
                <a:gd name="T17" fmla="*/ 10 h 130"/>
                <a:gd name="T18" fmla="*/ 136 w 67"/>
                <a:gd name="T19" fmla="*/ 29 h 1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7" h="130">
                  <a:moveTo>
                    <a:pt x="67" y="15"/>
                  </a:moveTo>
                  <a:cubicBezTo>
                    <a:pt x="62" y="2"/>
                    <a:pt x="49" y="0"/>
                    <a:pt x="38" y="0"/>
                  </a:cubicBezTo>
                  <a:cubicBezTo>
                    <a:pt x="23" y="0"/>
                    <a:pt x="15" y="6"/>
                    <a:pt x="8" y="19"/>
                  </a:cubicBezTo>
                  <a:cubicBezTo>
                    <a:pt x="0" y="35"/>
                    <a:pt x="4" y="53"/>
                    <a:pt x="9" y="70"/>
                  </a:cubicBezTo>
                  <a:cubicBezTo>
                    <a:pt x="15" y="90"/>
                    <a:pt x="23" y="112"/>
                    <a:pt x="34" y="130"/>
                  </a:cubicBezTo>
                  <a:cubicBezTo>
                    <a:pt x="24" y="119"/>
                    <a:pt x="24" y="98"/>
                    <a:pt x="19" y="83"/>
                  </a:cubicBezTo>
                  <a:cubicBezTo>
                    <a:pt x="17" y="77"/>
                    <a:pt x="14" y="72"/>
                    <a:pt x="13" y="66"/>
                  </a:cubicBezTo>
                  <a:cubicBezTo>
                    <a:pt x="10" y="54"/>
                    <a:pt x="9" y="38"/>
                    <a:pt x="13" y="26"/>
                  </a:cubicBezTo>
                  <a:cubicBezTo>
                    <a:pt x="18" y="14"/>
                    <a:pt x="24" y="7"/>
                    <a:pt x="37" y="5"/>
                  </a:cubicBezTo>
                  <a:cubicBezTo>
                    <a:pt x="51" y="3"/>
                    <a:pt x="54" y="8"/>
                    <a:pt x="66" y="1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35D4DB78-981D-4AD4-A1A2-46C54E4C1F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1" y="2656"/>
              <a:ext cx="59" cy="89"/>
            </a:xfrm>
            <a:custGeom>
              <a:avLst/>
              <a:gdLst>
                <a:gd name="T0" fmla="*/ 81 w 41"/>
                <a:gd name="T1" fmla="*/ 1 h 62"/>
                <a:gd name="T2" fmla="*/ 10 w 41"/>
                <a:gd name="T3" fmla="*/ 62 h 62"/>
                <a:gd name="T4" fmla="*/ 52 w 41"/>
                <a:gd name="T5" fmla="*/ 128 h 62"/>
                <a:gd name="T6" fmla="*/ 20 w 41"/>
                <a:gd name="T7" fmla="*/ 99 h 62"/>
                <a:gd name="T8" fmla="*/ 27 w 41"/>
                <a:gd name="T9" fmla="*/ 56 h 62"/>
                <a:gd name="T10" fmla="*/ 85 w 41"/>
                <a:gd name="T11" fmla="*/ 0 h 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62">
                  <a:moveTo>
                    <a:pt x="39" y="1"/>
                  </a:moveTo>
                  <a:cubicBezTo>
                    <a:pt x="25" y="11"/>
                    <a:pt x="10" y="12"/>
                    <a:pt x="5" y="30"/>
                  </a:cubicBezTo>
                  <a:cubicBezTo>
                    <a:pt x="0" y="48"/>
                    <a:pt x="8" y="56"/>
                    <a:pt x="25" y="62"/>
                  </a:cubicBezTo>
                  <a:cubicBezTo>
                    <a:pt x="19" y="57"/>
                    <a:pt x="13" y="56"/>
                    <a:pt x="10" y="48"/>
                  </a:cubicBezTo>
                  <a:cubicBezTo>
                    <a:pt x="8" y="41"/>
                    <a:pt x="10" y="33"/>
                    <a:pt x="13" y="27"/>
                  </a:cubicBezTo>
                  <a:cubicBezTo>
                    <a:pt x="18" y="17"/>
                    <a:pt x="39" y="9"/>
                    <a:pt x="4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F7E29812-B271-4934-B096-EC7F90C20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3" y="1323"/>
              <a:ext cx="163" cy="107"/>
            </a:xfrm>
            <a:custGeom>
              <a:avLst/>
              <a:gdLst>
                <a:gd name="T0" fmla="*/ 1 w 114"/>
                <a:gd name="T1" fmla="*/ 148 h 75"/>
                <a:gd name="T2" fmla="*/ 124 w 114"/>
                <a:gd name="T3" fmla="*/ 23 h 75"/>
                <a:gd name="T4" fmla="*/ 190 w 114"/>
                <a:gd name="T5" fmla="*/ 4 h 75"/>
                <a:gd name="T6" fmla="*/ 233 w 114"/>
                <a:gd name="T7" fmla="*/ 53 h 75"/>
                <a:gd name="T8" fmla="*/ 182 w 114"/>
                <a:gd name="T9" fmla="*/ 14 h 75"/>
                <a:gd name="T10" fmla="*/ 127 w 114"/>
                <a:gd name="T11" fmla="*/ 43 h 75"/>
                <a:gd name="T12" fmla="*/ 57 w 114"/>
                <a:gd name="T13" fmla="*/ 96 h 75"/>
                <a:gd name="T14" fmla="*/ 0 w 114"/>
                <a:gd name="T15" fmla="*/ 153 h 7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4" h="75">
                  <a:moveTo>
                    <a:pt x="1" y="73"/>
                  </a:moveTo>
                  <a:cubicBezTo>
                    <a:pt x="20" y="53"/>
                    <a:pt x="40" y="29"/>
                    <a:pt x="61" y="11"/>
                  </a:cubicBezTo>
                  <a:cubicBezTo>
                    <a:pt x="70" y="4"/>
                    <a:pt x="81" y="0"/>
                    <a:pt x="93" y="2"/>
                  </a:cubicBezTo>
                  <a:cubicBezTo>
                    <a:pt x="103" y="4"/>
                    <a:pt x="113" y="15"/>
                    <a:pt x="114" y="26"/>
                  </a:cubicBezTo>
                  <a:cubicBezTo>
                    <a:pt x="112" y="17"/>
                    <a:pt x="97" y="8"/>
                    <a:pt x="89" y="7"/>
                  </a:cubicBezTo>
                  <a:cubicBezTo>
                    <a:pt x="75" y="4"/>
                    <a:pt x="70" y="12"/>
                    <a:pt x="62" y="21"/>
                  </a:cubicBezTo>
                  <a:cubicBezTo>
                    <a:pt x="52" y="31"/>
                    <a:pt x="39" y="39"/>
                    <a:pt x="28" y="47"/>
                  </a:cubicBezTo>
                  <a:cubicBezTo>
                    <a:pt x="20" y="54"/>
                    <a:pt x="2" y="66"/>
                    <a:pt x="0" y="7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47E5095C-F59F-4744-A984-1751213D1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" y="1811"/>
              <a:ext cx="102" cy="97"/>
            </a:xfrm>
            <a:custGeom>
              <a:avLst/>
              <a:gdLst>
                <a:gd name="T0" fmla="*/ 140 w 72"/>
                <a:gd name="T1" fmla="*/ 30 h 68"/>
                <a:gd name="T2" fmla="*/ 64 w 72"/>
                <a:gd name="T3" fmla="*/ 43 h 68"/>
                <a:gd name="T4" fmla="*/ 34 w 72"/>
                <a:gd name="T5" fmla="*/ 91 h 68"/>
                <a:gd name="T6" fmla="*/ 0 w 72"/>
                <a:gd name="T7" fmla="*/ 138 h 68"/>
                <a:gd name="T8" fmla="*/ 74 w 72"/>
                <a:gd name="T9" fmla="*/ 43 h 68"/>
                <a:gd name="T10" fmla="*/ 139 w 72"/>
                <a:gd name="T11" fmla="*/ 27 h 68"/>
                <a:gd name="T12" fmla="*/ 139 w 72"/>
                <a:gd name="T13" fmla="*/ 24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" h="68">
                  <a:moveTo>
                    <a:pt x="70" y="15"/>
                  </a:moveTo>
                  <a:cubicBezTo>
                    <a:pt x="66" y="0"/>
                    <a:pt x="39" y="15"/>
                    <a:pt x="32" y="21"/>
                  </a:cubicBezTo>
                  <a:cubicBezTo>
                    <a:pt x="24" y="27"/>
                    <a:pt x="22" y="37"/>
                    <a:pt x="17" y="45"/>
                  </a:cubicBezTo>
                  <a:cubicBezTo>
                    <a:pt x="13" y="53"/>
                    <a:pt x="4" y="60"/>
                    <a:pt x="0" y="68"/>
                  </a:cubicBezTo>
                  <a:cubicBezTo>
                    <a:pt x="16" y="54"/>
                    <a:pt x="20" y="32"/>
                    <a:pt x="37" y="21"/>
                  </a:cubicBezTo>
                  <a:cubicBezTo>
                    <a:pt x="45" y="16"/>
                    <a:pt x="60" y="8"/>
                    <a:pt x="69" y="13"/>
                  </a:cubicBezTo>
                  <a:cubicBezTo>
                    <a:pt x="72" y="14"/>
                    <a:pt x="70" y="13"/>
                    <a:pt x="69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3E721060-5C16-4E6B-9CA2-11B5A53C9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9" y="2346"/>
              <a:ext cx="290" cy="222"/>
            </a:xfrm>
            <a:custGeom>
              <a:avLst/>
              <a:gdLst>
                <a:gd name="T0" fmla="*/ 86 w 203"/>
                <a:gd name="T1" fmla="*/ 0 h 156"/>
                <a:gd name="T2" fmla="*/ 414 w 203"/>
                <a:gd name="T3" fmla="*/ 178 h 156"/>
                <a:gd name="T4" fmla="*/ 86 w 203"/>
                <a:gd name="T5" fmla="*/ 0 h 1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3" h="156">
                  <a:moveTo>
                    <a:pt x="42" y="0"/>
                  </a:moveTo>
                  <a:cubicBezTo>
                    <a:pt x="38" y="62"/>
                    <a:pt x="50" y="126"/>
                    <a:pt x="203" y="88"/>
                  </a:cubicBezTo>
                  <a:cubicBezTo>
                    <a:pt x="203" y="88"/>
                    <a:pt x="0" y="156"/>
                    <a:pt x="42" y="0"/>
                  </a:cubicBezTo>
                </a:path>
              </a:pathLst>
            </a:custGeom>
            <a:solidFill>
              <a:srgbClr val="732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9B586F6-014D-46ED-B987-B987A142A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4" y="1869"/>
              <a:ext cx="615" cy="805"/>
            </a:xfrm>
            <a:custGeom>
              <a:avLst/>
              <a:gdLst>
                <a:gd name="T0" fmla="*/ 855 w 431"/>
                <a:gd name="T1" fmla="*/ 0 h 564"/>
                <a:gd name="T2" fmla="*/ 168 w 431"/>
                <a:gd name="T3" fmla="*/ 414 h 564"/>
                <a:gd name="T4" fmla="*/ 629 w 431"/>
                <a:gd name="T5" fmla="*/ 1149 h 564"/>
                <a:gd name="T6" fmla="*/ 639 w 431"/>
                <a:gd name="T7" fmla="*/ 1149 h 564"/>
                <a:gd name="T8" fmla="*/ 558 w 431"/>
                <a:gd name="T9" fmla="*/ 901 h 564"/>
                <a:gd name="T10" fmla="*/ 445 w 431"/>
                <a:gd name="T11" fmla="*/ 852 h 564"/>
                <a:gd name="T12" fmla="*/ 415 w 431"/>
                <a:gd name="T13" fmla="*/ 749 h 564"/>
                <a:gd name="T14" fmla="*/ 432 w 431"/>
                <a:gd name="T15" fmla="*/ 657 h 564"/>
                <a:gd name="T16" fmla="*/ 878 w 431"/>
                <a:gd name="T17" fmla="*/ 0 h 564"/>
                <a:gd name="T18" fmla="*/ 855 w 431"/>
                <a:gd name="T19" fmla="*/ 0 h 5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31" h="564">
                  <a:moveTo>
                    <a:pt x="420" y="0"/>
                  </a:moveTo>
                  <a:cubicBezTo>
                    <a:pt x="368" y="0"/>
                    <a:pt x="155" y="12"/>
                    <a:pt x="83" y="203"/>
                  </a:cubicBezTo>
                  <a:cubicBezTo>
                    <a:pt x="0" y="420"/>
                    <a:pt x="163" y="553"/>
                    <a:pt x="309" y="564"/>
                  </a:cubicBezTo>
                  <a:cubicBezTo>
                    <a:pt x="311" y="564"/>
                    <a:pt x="313" y="564"/>
                    <a:pt x="314" y="564"/>
                  </a:cubicBezTo>
                  <a:cubicBezTo>
                    <a:pt x="359" y="564"/>
                    <a:pt x="320" y="514"/>
                    <a:pt x="274" y="442"/>
                  </a:cubicBezTo>
                  <a:cubicBezTo>
                    <a:pt x="250" y="440"/>
                    <a:pt x="230" y="432"/>
                    <a:pt x="219" y="418"/>
                  </a:cubicBezTo>
                  <a:cubicBezTo>
                    <a:pt x="208" y="405"/>
                    <a:pt x="204" y="388"/>
                    <a:pt x="204" y="368"/>
                  </a:cubicBezTo>
                  <a:cubicBezTo>
                    <a:pt x="204" y="354"/>
                    <a:pt x="206" y="338"/>
                    <a:pt x="212" y="322"/>
                  </a:cubicBezTo>
                  <a:cubicBezTo>
                    <a:pt x="170" y="208"/>
                    <a:pt x="185" y="80"/>
                    <a:pt x="431" y="0"/>
                  </a:cubicBezTo>
                  <a:cubicBezTo>
                    <a:pt x="431" y="0"/>
                    <a:pt x="427" y="0"/>
                    <a:pt x="420" y="0"/>
                  </a:cubicBezTo>
                </a:path>
              </a:pathLst>
            </a:custGeom>
            <a:solidFill>
              <a:srgbClr val="AFD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40BE9AEC-9326-4A6F-AD6C-2B0044538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1" y="2337"/>
              <a:ext cx="111" cy="157"/>
            </a:xfrm>
            <a:custGeom>
              <a:avLst/>
              <a:gdLst>
                <a:gd name="T0" fmla="*/ 40 w 78"/>
                <a:gd name="T1" fmla="*/ 0 h 110"/>
                <a:gd name="T2" fmla="*/ 28 w 78"/>
                <a:gd name="T3" fmla="*/ 81 h 110"/>
                <a:gd name="T4" fmla="*/ 57 w 78"/>
                <a:gd name="T5" fmla="*/ 177 h 110"/>
                <a:gd name="T6" fmla="*/ 158 w 78"/>
                <a:gd name="T7" fmla="*/ 224 h 110"/>
                <a:gd name="T8" fmla="*/ 154 w 78"/>
                <a:gd name="T9" fmla="*/ 218 h 110"/>
                <a:gd name="T10" fmla="*/ 40 w 78"/>
                <a:gd name="T11" fmla="*/ 13 h 110"/>
                <a:gd name="T12" fmla="*/ 40 w 78"/>
                <a:gd name="T13" fmla="*/ 13 h 110"/>
                <a:gd name="T14" fmla="*/ 40 w 78"/>
                <a:gd name="T15" fmla="*/ 13 h 110"/>
                <a:gd name="T16" fmla="*/ 148 w 78"/>
                <a:gd name="T17" fmla="*/ 208 h 110"/>
                <a:gd name="T18" fmla="*/ 40 w 78"/>
                <a:gd name="T19" fmla="*/ 0 h 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8" h="110">
                  <a:moveTo>
                    <a:pt x="20" y="0"/>
                  </a:moveTo>
                  <a:cubicBezTo>
                    <a:pt x="16" y="14"/>
                    <a:pt x="14" y="28"/>
                    <a:pt x="14" y="40"/>
                  </a:cubicBezTo>
                  <a:cubicBezTo>
                    <a:pt x="14" y="59"/>
                    <a:pt x="18" y="75"/>
                    <a:pt x="28" y="87"/>
                  </a:cubicBezTo>
                  <a:cubicBezTo>
                    <a:pt x="38" y="100"/>
                    <a:pt x="55" y="108"/>
                    <a:pt x="78" y="110"/>
                  </a:cubicBezTo>
                  <a:cubicBezTo>
                    <a:pt x="77" y="109"/>
                    <a:pt x="77" y="108"/>
                    <a:pt x="76" y="107"/>
                  </a:cubicBezTo>
                  <a:cubicBezTo>
                    <a:pt x="34" y="103"/>
                    <a:pt x="0" y="79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7" y="48"/>
                    <a:pt x="22" y="91"/>
                    <a:pt x="73" y="102"/>
                  </a:cubicBezTo>
                  <a:cubicBezTo>
                    <a:pt x="54" y="71"/>
                    <a:pt x="34" y="36"/>
                    <a:pt x="20" y="0"/>
                  </a:cubicBezTo>
                </a:path>
              </a:pathLst>
            </a:custGeom>
            <a:solidFill>
              <a:srgbClr val="B38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6538F2B7-F117-4067-88C7-35DFB4CDE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" y="2328"/>
              <a:ext cx="100" cy="172"/>
            </a:xfrm>
            <a:custGeom>
              <a:avLst/>
              <a:gdLst>
                <a:gd name="T0" fmla="*/ 16 w 70"/>
                <a:gd name="T1" fmla="*/ 0 h 120"/>
                <a:gd name="T2" fmla="*/ 0 w 70"/>
                <a:gd name="T3" fmla="*/ 95 h 120"/>
                <a:gd name="T4" fmla="*/ 30 w 70"/>
                <a:gd name="T5" fmla="*/ 198 h 120"/>
                <a:gd name="T6" fmla="*/ 143 w 70"/>
                <a:gd name="T7" fmla="*/ 247 h 120"/>
                <a:gd name="T8" fmla="*/ 139 w 70"/>
                <a:gd name="T9" fmla="*/ 238 h 120"/>
                <a:gd name="T10" fmla="*/ 37 w 70"/>
                <a:gd name="T11" fmla="*/ 191 h 120"/>
                <a:gd name="T12" fmla="*/ 9 w 70"/>
                <a:gd name="T13" fmla="*/ 95 h 120"/>
                <a:gd name="T14" fmla="*/ 20 w 70"/>
                <a:gd name="T15" fmla="*/ 13 h 120"/>
                <a:gd name="T16" fmla="*/ 16 w 70"/>
                <a:gd name="T17" fmla="*/ 0 h 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0" h="120">
                  <a:moveTo>
                    <a:pt x="8" y="0"/>
                  </a:moveTo>
                  <a:cubicBezTo>
                    <a:pt x="2" y="16"/>
                    <a:pt x="0" y="32"/>
                    <a:pt x="0" y="46"/>
                  </a:cubicBezTo>
                  <a:cubicBezTo>
                    <a:pt x="0" y="66"/>
                    <a:pt x="4" y="83"/>
                    <a:pt x="15" y="96"/>
                  </a:cubicBezTo>
                  <a:cubicBezTo>
                    <a:pt x="26" y="110"/>
                    <a:pt x="46" y="118"/>
                    <a:pt x="70" y="120"/>
                  </a:cubicBezTo>
                  <a:cubicBezTo>
                    <a:pt x="69" y="119"/>
                    <a:pt x="69" y="117"/>
                    <a:pt x="68" y="116"/>
                  </a:cubicBezTo>
                  <a:cubicBezTo>
                    <a:pt x="45" y="114"/>
                    <a:pt x="28" y="106"/>
                    <a:pt x="18" y="93"/>
                  </a:cubicBezTo>
                  <a:cubicBezTo>
                    <a:pt x="8" y="81"/>
                    <a:pt x="4" y="65"/>
                    <a:pt x="4" y="46"/>
                  </a:cubicBezTo>
                  <a:cubicBezTo>
                    <a:pt x="4" y="34"/>
                    <a:pt x="6" y="20"/>
                    <a:pt x="10" y="6"/>
                  </a:cubicBezTo>
                  <a:cubicBezTo>
                    <a:pt x="9" y="4"/>
                    <a:pt x="8" y="2"/>
                    <a:pt x="8" y="0"/>
                  </a:cubicBezTo>
                </a:path>
              </a:pathLst>
            </a:custGeom>
            <a:solidFill>
              <a:srgbClr val="5D58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54B8FDCF-5239-4E67-952E-FA91ABA38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1" y="2346"/>
              <a:ext cx="108" cy="144"/>
            </a:xfrm>
            <a:custGeom>
              <a:avLst/>
              <a:gdLst>
                <a:gd name="T0" fmla="*/ 40 w 76"/>
                <a:gd name="T1" fmla="*/ 0 h 101"/>
                <a:gd name="T2" fmla="*/ 153 w 76"/>
                <a:gd name="T3" fmla="*/ 205 h 101"/>
                <a:gd name="T4" fmla="*/ 148 w 76"/>
                <a:gd name="T5" fmla="*/ 195 h 101"/>
                <a:gd name="T6" fmla="*/ 40 w 76"/>
                <a:gd name="T7" fmla="*/ 0 h 10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6" h="101">
                  <a:moveTo>
                    <a:pt x="20" y="0"/>
                  </a:moveTo>
                  <a:cubicBezTo>
                    <a:pt x="0" y="73"/>
                    <a:pt x="34" y="97"/>
                    <a:pt x="76" y="101"/>
                  </a:cubicBezTo>
                  <a:cubicBezTo>
                    <a:pt x="75" y="100"/>
                    <a:pt x="74" y="98"/>
                    <a:pt x="73" y="96"/>
                  </a:cubicBezTo>
                  <a:cubicBezTo>
                    <a:pt x="22" y="85"/>
                    <a:pt x="17" y="42"/>
                    <a:pt x="20" y="0"/>
                  </a:cubicBezTo>
                </a:path>
              </a:pathLst>
            </a:custGeom>
            <a:solidFill>
              <a:srgbClr val="945D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8938EF1-2E1B-4048-9763-47F2D0057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1" y="2327"/>
              <a:ext cx="51" cy="5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69D78D2-5000-4974-A6C4-4C9D8DEE5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9" y="2249"/>
              <a:ext cx="33" cy="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2DE962A-6D7A-4B51-ACD6-D811AD5AE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" y="2400"/>
              <a:ext cx="11" cy="1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</p:grpSp>
      <p:grpSp>
        <p:nvGrpSpPr>
          <p:cNvPr id="41" name="Group 378">
            <a:extLst>
              <a:ext uri="{FF2B5EF4-FFF2-40B4-BE49-F238E27FC236}">
                <a16:creationId xmlns:a16="http://schemas.microsoft.com/office/drawing/2014/main" id="{59494CD6-02EC-405C-823D-74D04491CE0F}"/>
              </a:ext>
            </a:extLst>
          </p:cNvPr>
          <p:cNvGrpSpPr>
            <a:grpSpLocks/>
          </p:cNvGrpSpPr>
          <p:nvPr/>
        </p:nvGrpSpPr>
        <p:grpSpPr bwMode="auto">
          <a:xfrm>
            <a:off x="5912170" y="3269937"/>
            <a:ext cx="430890" cy="434622"/>
            <a:chOff x="2005" y="2960"/>
            <a:chExt cx="1210" cy="1224"/>
          </a:xfrm>
        </p:grpSpPr>
        <p:sp>
          <p:nvSpPr>
            <p:cNvPr id="42" name="Freeform 379">
              <a:extLst>
                <a:ext uri="{FF2B5EF4-FFF2-40B4-BE49-F238E27FC236}">
                  <a16:creationId xmlns:a16="http://schemas.microsoft.com/office/drawing/2014/main" id="{9AA479DB-40ED-4264-B8FB-D47BE8EC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5" y="2960"/>
              <a:ext cx="1210" cy="1224"/>
            </a:xfrm>
            <a:custGeom>
              <a:avLst/>
              <a:gdLst>
                <a:gd name="T0" fmla="*/ 1348 w 316"/>
                <a:gd name="T1" fmla="*/ 384 h 300"/>
                <a:gd name="T2" fmla="*/ 280 w 316"/>
                <a:gd name="T3" fmla="*/ 1330 h 300"/>
                <a:gd name="T4" fmla="*/ 383 w 316"/>
                <a:gd name="T5" fmla="*/ 3578 h 300"/>
                <a:gd name="T6" fmla="*/ 1497 w 316"/>
                <a:gd name="T7" fmla="*/ 4676 h 300"/>
                <a:gd name="T8" fmla="*/ 3255 w 316"/>
                <a:gd name="T9" fmla="*/ 4912 h 300"/>
                <a:gd name="T10" fmla="*/ 4354 w 316"/>
                <a:gd name="T11" fmla="*/ 3297 h 300"/>
                <a:gd name="T12" fmla="*/ 4135 w 316"/>
                <a:gd name="T13" fmla="*/ 967 h 300"/>
                <a:gd name="T14" fmla="*/ 2359 w 316"/>
                <a:gd name="T15" fmla="*/ 98 h 300"/>
                <a:gd name="T16" fmla="*/ 1348 w 316"/>
                <a:gd name="T17" fmla="*/ 384 h 3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16" h="300">
                  <a:moveTo>
                    <a:pt x="92" y="23"/>
                  </a:moveTo>
                  <a:cubicBezTo>
                    <a:pt x="57" y="33"/>
                    <a:pt x="30" y="56"/>
                    <a:pt x="19" y="80"/>
                  </a:cubicBezTo>
                  <a:cubicBezTo>
                    <a:pt x="0" y="121"/>
                    <a:pt x="6" y="179"/>
                    <a:pt x="26" y="215"/>
                  </a:cubicBezTo>
                  <a:cubicBezTo>
                    <a:pt x="41" y="243"/>
                    <a:pt x="71" y="273"/>
                    <a:pt x="102" y="281"/>
                  </a:cubicBezTo>
                  <a:cubicBezTo>
                    <a:pt x="138" y="290"/>
                    <a:pt x="184" y="300"/>
                    <a:pt x="222" y="295"/>
                  </a:cubicBezTo>
                  <a:cubicBezTo>
                    <a:pt x="272" y="287"/>
                    <a:pt x="286" y="240"/>
                    <a:pt x="297" y="198"/>
                  </a:cubicBezTo>
                  <a:cubicBezTo>
                    <a:pt x="310" y="154"/>
                    <a:pt x="316" y="95"/>
                    <a:pt x="282" y="58"/>
                  </a:cubicBezTo>
                  <a:cubicBezTo>
                    <a:pt x="249" y="23"/>
                    <a:pt x="210" y="0"/>
                    <a:pt x="161" y="6"/>
                  </a:cubicBezTo>
                  <a:cubicBezTo>
                    <a:pt x="138" y="8"/>
                    <a:pt x="120" y="15"/>
                    <a:pt x="92" y="23"/>
                  </a:cubicBezTo>
                </a:path>
              </a:pathLst>
            </a:custGeom>
            <a:solidFill>
              <a:srgbClr val="FAC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3" name="Freeform 380">
              <a:extLst>
                <a:ext uri="{FF2B5EF4-FFF2-40B4-BE49-F238E27FC236}">
                  <a16:creationId xmlns:a16="http://schemas.microsoft.com/office/drawing/2014/main" id="{88903A31-75AB-4A4C-9053-56CCD5329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" y="3000"/>
              <a:ext cx="923" cy="988"/>
            </a:xfrm>
            <a:custGeom>
              <a:avLst/>
              <a:gdLst>
                <a:gd name="T0" fmla="*/ 529 w 241"/>
                <a:gd name="T1" fmla="*/ 3417 h 242"/>
                <a:gd name="T2" fmla="*/ 440 w 241"/>
                <a:gd name="T3" fmla="*/ 1368 h 242"/>
                <a:gd name="T4" fmla="*/ 1409 w 241"/>
                <a:gd name="T5" fmla="*/ 518 h 242"/>
                <a:gd name="T6" fmla="*/ 2332 w 241"/>
                <a:gd name="T7" fmla="*/ 233 h 242"/>
                <a:gd name="T8" fmla="*/ 3535 w 241"/>
                <a:gd name="T9" fmla="*/ 616 h 242"/>
                <a:gd name="T10" fmla="*/ 2156 w 241"/>
                <a:gd name="T11" fmla="*/ 82 h 242"/>
                <a:gd name="T12" fmla="*/ 1233 w 241"/>
                <a:gd name="T13" fmla="*/ 351 h 242"/>
                <a:gd name="T14" fmla="*/ 264 w 241"/>
                <a:gd name="T15" fmla="*/ 1200 h 242"/>
                <a:gd name="T16" fmla="*/ 352 w 241"/>
                <a:gd name="T17" fmla="*/ 3250 h 242"/>
                <a:gd name="T18" fmla="*/ 969 w 241"/>
                <a:gd name="T19" fmla="*/ 4034 h 242"/>
                <a:gd name="T20" fmla="*/ 529 w 241"/>
                <a:gd name="T21" fmla="*/ 3417 h 2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41" h="242">
                  <a:moveTo>
                    <a:pt x="36" y="205"/>
                  </a:moveTo>
                  <a:cubicBezTo>
                    <a:pt x="18" y="172"/>
                    <a:pt x="12" y="119"/>
                    <a:pt x="30" y="82"/>
                  </a:cubicBezTo>
                  <a:cubicBezTo>
                    <a:pt x="40" y="60"/>
                    <a:pt x="64" y="39"/>
                    <a:pt x="96" y="31"/>
                  </a:cubicBezTo>
                  <a:cubicBezTo>
                    <a:pt x="122" y="23"/>
                    <a:pt x="138" y="17"/>
                    <a:pt x="159" y="14"/>
                  </a:cubicBezTo>
                  <a:cubicBezTo>
                    <a:pt x="191" y="11"/>
                    <a:pt x="218" y="20"/>
                    <a:pt x="241" y="37"/>
                  </a:cubicBezTo>
                  <a:cubicBezTo>
                    <a:pt x="215" y="14"/>
                    <a:pt x="184" y="0"/>
                    <a:pt x="147" y="5"/>
                  </a:cubicBezTo>
                  <a:cubicBezTo>
                    <a:pt x="126" y="7"/>
                    <a:pt x="110" y="14"/>
                    <a:pt x="84" y="21"/>
                  </a:cubicBezTo>
                  <a:cubicBezTo>
                    <a:pt x="52" y="29"/>
                    <a:pt x="28" y="51"/>
                    <a:pt x="18" y="72"/>
                  </a:cubicBezTo>
                  <a:cubicBezTo>
                    <a:pt x="0" y="109"/>
                    <a:pt x="6" y="163"/>
                    <a:pt x="24" y="195"/>
                  </a:cubicBezTo>
                  <a:cubicBezTo>
                    <a:pt x="34" y="212"/>
                    <a:pt x="49" y="230"/>
                    <a:pt x="66" y="242"/>
                  </a:cubicBezTo>
                  <a:cubicBezTo>
                    <a:pt x="54" y="231"/>
                    <a:pt x="44" y="218"/>
                    <a:pt x="36" y="2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4" name="Freeform 381">
              <a:extLst>
                <a:ext uri="{FF2B5EF4-FFF2-40B4-BE49-F238E27FC236}">
                  <a16:creationId xmlns:a16="http://schemas.microsoft.com/office/drawing/2014/main" id="{475325EC-47C4-4415-A11F-728A8306B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5" y="3127"/>
              <a:ext cx="911" cy="1016"/>
            </a:xfrm>
            <a:custGeom>
              <a:avLst/>
              <a:gdLst>
                <a:gd name="T0" fmla="*/ 3020 w 238"/>
                <a:gd name="T1" fmla="*/ 416 h 249"/>
                <a:gd name="T2" fmla="*/ 2607 w 238"/>
                <a:gd name="T3" fmla="*/ 0 h 249"/>
                <a:gd name="T4" fmla="*/ 2844 w 238"/>
                <a:gd name="T5" fmla="*/ 249 h 249"/>
                <a:gd name="T6" fmla="*/ 3047 w 238"/>
                <a:gd name="T7" fmla="*/ 2416 h 249"/>
                <a:gd name="T8" fmla="*/ 2036 w 238"/>
                <a:gd name="T9" fmla="*/ 3897 h 249"/>
                <a:gd name="T10" fmla="*/ 410 w 238"/>
                <a:gd name="T11" fmla="*/ 3680 h 249"/>
                <a:gd name="T12" fmla="*/ 0 w 238"/>
                <a:gd name="T13" fmla="*/ 3464 h 249"/>
                <a:gd name="T14" fmla="*/ 586 w 238"/>
                <a:gd name="T15" fmla="*/ 3848 h 249"/>
                <a:gd name="T16" fmla="*/ 2212 w 238"/>
                <a:gd name="T17" fmla="*/ 4064 h 249"/>
                <a:gd name="T18" fmla="*/ 3238 w 238"/>
                <a:gd name="T19" fmla="*/ 2579 h 249"/>
                <a:gd name="T20" fmla="*/ 3020 w 238"/>
                <a:gd name="T21" fmla="*/ 416 h 2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38" h="249">
                  <a:moveTo>
                    <a:pt x="206" y="25"/>
                  </a:moveTo>
                  <a:cubicBezTo>
                    <a:pt x="197" y="16"/>
                    <a:pt x="188" y="7"/>
                    <a:pt x="178" y="0"/>
                  </a:cubicBezTo>
                  <a:cubicBezTo>
                    <a:pt x="183" y="5"/>
                    <a:pt x="189" y="10"/>
                    <a:pt x="194" y="15"/>
                  </a:cubicBezTo>
                  <a:cubicBezTo>
                    <a:pt x="226" y="49"/>
                    <a:pt x="220" y="104"/>
                    <a:pt x="208" y="145"/>
                  </a:cubicBezTo>
                  <a:cubicBezTo>
                    <a:pt x="198" y="184"/>
                    <a:pt x="185" y="227"/>
                    <a:pt x="139" y="234"/>
                  </a:cubicBezTo>
                  <a:cubicBezTo>
                    <a:pt x="104" y="239"/>
                    <a:pt x="61" y="230"/>
                    <a:pt x="28" y="221"/>
                  </a:cubicBezTo>
                  <a:cubicBezTo>
                    <a:pt x="18" y="219"/>
                    <a:pt x="9" y="214"/>
                    <a:pt x="0" y="208"/>
                  </a:cubicBezTo>
                  <a:cubicBezTo>
                    <a:pt x="12" y="219"/>
                    <a:pt x="26" y="227"/>
                    <a:pt x="40" y="231"/>
                  </a:cubicBezTo>
                  <a:cubicBezTo>
                    <a:pt x="74" y="240"/>
                    <a:pt x="116" y="249"/>
                    <a:pt x="151" y="244"/>
                  </a:cubicBezTo>
                  <a:cubicBezTo>
                    <a:pt x="197" y="236"/>
                    <a:pt x="210" y="194"/>
                    <a:pt x="221" y="155"/>
                  </a:cubicBezTo>
                  <a:cubicBezTo>
                    <a:pt x="232" y="114"/>
                    <a:pt x="238" y="59"/>
                    <a:pt x="206" y="25"/>
                  </a:cubicBezTo>
                </a:path>
              </a:pathLst>
            </a:custGeom>
            <a:solidFill>
              <a:srgbClr val="F797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5" name="Freeform 382">
              <a:extLst>
                <a:ext uri="{FF2B5EF4-FFF2-40B4-BE49-F238E27FC236}">
                  <a16:creationId xmlns:a16="http://schemas.microsoft.com/office/drawing/2014/main" id="{E56DBE85-7D7B-434B-8B25-3DC08FF36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" y="3102"/>
              <a:ext cx="857" cy="952"/>
            </a:xfrm>
            <a:custGeom>
              <a:avLst/>
              <a:gdLst>
                <a:gd name="T0" fmla="*/ 777 w 224"/>
                <a:gd name="T1" fmla="*/ 633 h 233"/>
                <a:gd name="T2" fmla="*/ 191 w 224"/>
                <a:gd name="T3" fmla="*/ 1001 h 233"/>
                <a:gd name="T4" fmla="*/ 394 w 224"/>
                <a:gd name="T5" fmla="*/ 2002 h 233"/>
                <a:gd name="T6" fmla="*/ 1052 w 224"/>
                <a:gd name="T7" fmla="*/ 2035 h 233"/>
                <a:gd name="T8" fmla="*/ 1217 w 224"/>
                <a:gd name="T9" fmla="*/ 1320 h 233"/>
                <a:gd name="T10" fmla="*/ 1331 w 224"/>
                <a:gd name="T11" fmla="*/ 968 h 233"/>
                <a:gd name="T12" fmla="*/ 1668 w 224"/>
                <a:gd name="T13" fmla="*/ 1017 h 233"/>
                <a:gd name="T14" fmla="*/ 1756 w 224"/>
                <a:gd name="T15" fmla="*/ 1434 h 233"/>
                <a:gd name="T16" fmla="*/ 2139 w 224"/>
                <a:gd name="T17" fmla="*/ 1385 h 233"/>
                <a:gd name="T18" fmla="*/ 2227 w 224"/>
                <a:gd name="T19" fmla="*/ 985 h 233"/>
                <a:gd name="T20" fmla="*/ 2590 w 224"/>
                <a:gd name="T21" fmla="*/ 1169 h 233"/>
                <a:gd name="T22" fmla="*/ 2563 w 224"/>
                <a:gd name="T23" fmla="*/ 1602 h 233"/>
                <a:gd name="T24" fmla="*/ 2165 w 224"/>
                <a:gd name="T25" fmla="*/ 1802 h 233"/>
                <a:gd name="T26" fmla="*/ 2399 w 224"/>
                <a:gd name="T27" fmla="*/ 2370 h 233"/>
                <a:gd name="T28" fmla="*/ 2663 w 224"/>
                <a:gd name="T29" fmla="*/ 2121 h 233"/>
                <a:gd name="T30" fmla="*/ 2885 w 224"/>
                <a:gd name="T31" fmla="*/ 2121 h 233"/>
                <a:gd name="T32" fmla="*/ 2984 w 224"/>
                <a:gd name="T33" fmla="*/ 2672 h 233"/>
                <a:gd name="T34" fmla="*/ 2648 w 224"/>
                <a:gd name="T35" fmla="*/ 2938 h 233"/>
                <a:gd name="T36" fmla="*/ 2238 w 224"/>
                <a:gd name="T37" fmla="*/ 3040 h 233"/>
                <a:gd name="T38" fmla="*/ 2269 w 224"/>
                <a:gd name="T39" fmla="*/ 3690 h 233"/>
                <a:gd name="T40" fmla="*/ 3087 w 224"/>
                <a:gd name="T41" fmla="*/ 3657 h 233"/>
                <a:gd name="T42" fmla="*/ 3221 w 224"/>
                <a:gd name="T43" fmla="*/ 3154 h 233"/>
                <a:gd name="T44" fmla="*/ 3087 w 224"/>
                <a:gd name="T45" fmla="*/ 2672 h 233"/>
                <a:gd name="T46" fmla="*/ 3061 w 224"/>
                <a:gd name="T47" fmla="*/ 1835 h 233"/>
                <a:gd name="T48" fmla="*/ 3191 w 224"/>
                <a:gd name="T49" fmla="*/ 1487 h 233"/>
                <a:gd name="T50" fmla="*/ 3045 w 224"/>
                <a:gd name="T51" fmla="*/ 1369 h 233"/>
                <a:gd name="T52" fmla="*/ 2839 w 224"/>
                <a:gd name="T53" fmla="*/ 1336 h 233"/>
                <a:gd name="T54" fmla="*/ 2663 w 224"/>
                <a:gd name="T55" fmla="*/ 1087 h 233"/>
                <a:gd name="T56" fmla="*/ 2885 w 224"/>
                <a:gd name="T57" fmla="*/ 936 h 233"/>
                <a:gd name="T58" fmla="*/ 2957 w 224"/>
                <a:gd name="T59" fmla="*/ 319 h 233"/>
                <a:gd name="T60" fmla="*/ 2299 w 224"/>
                <a:gd name="T61" fmla="*/ 184 h 233"/>
                <a:gd name="T62" fmla="*/ 2227 w 224"/>
                <a:gd name="T63" fmla="*/ 686 h 233"/>
                <a:gd name="T64" fmla="*/ 1917 w 224"/>
                <a:gd name="T65" fmla="*/ 568 h 233"/>
                <a:gd name="T66" fmla="*/ 1626 w 224"/>
                <a:gd name="T67" fmla="*/ 735 h 233"/>
                <a:gd name="T68" fmla="*/ 1113 w 224"/>
                <a:gd name="T69" fmla="*/ 817 h 233"/>
                <a:gd name="T70" fmla="*/ 777 w 224"/>
                <a:gd name="T71" fmla="*/ 633 h 23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24" h="233">
                  <a:moveTo>
                    <a:pt x="53" y="38"/>
                  </a:moveTo>
                  <a:cubicBezTo>
                    <a:pt x="35" y="36"/>
                    <a:pt x="20" y="50"/>
                    <a:pt x="13" y="60"/>
                  </a:cubicBezTo>
                  <a:cubicBezTo>
                    <a:pt x="0" y="78"/>
                    <a:pt x="9" y="107"/>
                    <a:pt x="27" y="120"/>
                  </a:cubicBezTo>
                  <a:cubicBezTo>
                    <a:pt x="39" y="129"/>
                    <a:pt x="60" y="133"/>
                    <a:pt x="72" y="122"/>
                  </a:cubicBezTo>
                  <a:cubicBezTo>
                    <a:pt x="84" y="112"/>
                    <a:pt x="82" y="93"/>
                    <a:pt x="83" y="79"/>
                  </a:cubicBezTo>
                  <a:cubicBezTo>
                    <a:pt x="84" y="70"/>
                    <a:pt x="83" y="64"/>
                    <a:pt x="91" y="58"/>
                  </a:cubicBezTo>
                  <a:cubicBezTo>
                    <a:pt x="99" y="52"/>
                    <a:pt x="110" y="51"/>
                    <a:pt x="114" y="61"/>
                  </a:cubicBezTo>
                  <a:cubicBezTo>
                    <a:pt x="118" y="69"/>
                    <a:pt x="110" y="79"/>
                    <a:pt x="120" y="86"/>
                  </a:cubicBezTo>
                  <a:cubicBezTo>
                    <a:pt x="126" y="90"/>
                    <a:pt x="141" y="88"/>
                    <a:pt x="146" y="83"/>
                  </a:cubicBezTo>
                  <a:cubicBezTo>
                    <a:pt x="152" y="77"/>
                    <a:pt x="145" y="64"/>
                    <a:pt x="152" y="59"/>
                  </a:cubicBezTo>
                  <a:cubicBezTo>
                    <a:pt x="160" y="52"/>
                    <a:pt x="173" y="63"/>
                    <a:pt x="177" y="70"/>
                  </a:cubicBezTo>
                  <a:cubicBezTo>
                    <a:pt x="183" y="79"/>
                    <a:pt x="182" y="89"/>
                    <a:pt x="175" y="96"/>
                  </a:cubicBezTo>
                  <a:cubicBezTo>
                    <a:pt x="167" y="104"/>
                    <a:pt x="156" y="101"/>
                    <a:pt x="148" y="108"/>
                  </a:cubicBezTo>
                  <a:cubicBezTo>
                    <a:pt x="132" y="121"/>
                    <a:pt x="141" y="149"/>
                    <a:pt x="164" y="142"/>
                  </a:cubicBezTo>
                  <a:cubicBezTo>
                    <a:pt x="170" y="140"/>
                    <a:pt x="178" y="132"/>
                    <a:pt x="182" y="127"/>
                  </a:cubicBezTo>
                  <a:cubicBezTo>
                    <a:pt x="190" y="117"/>
                    <a:pt x="194" y="112"/>
                    <a:pt x="197" y="127"/>
                  </a:cubicBezTo>
                  <a:cubicBezTo>
                    <a:pt x="199" y="136"/>
                    <a:pt x="206" y="150"/>
                    <a:pt x="204" y="160"/>
                  </a:cubicBezTo>
                  <a:cubicBezTo>
                    <a:pt x="203" y="171"/>
                    <a:pt x="194" y="177"/>
                    <a:pt x="181" y="176"/>
                  </a:cubicBezTo>
                  <a:cubicBezTo>
                    <a:pt x="169" y="176"/>
                    <a:pt x="162" y="169"/>
                    <a:pt x="153" y="182"/>
                  </a:cubicBezTo>
                  <a:cubicBezTo>
                    <a:pt x="147" y="191"/>
                    <a:pt x="147" y="212"/>
                    <a:pt x="155" y="221"/>
                  </a:cubicBezTo>
                  <a:cubicBezTo>
                    <a:pt x="165" y="233"/>
                    <a:pt x="201" y="232"/>
                    <a:pt x="211" y="219"/>
                  </a:cubicBezTo>
                  <a:cubicBezTo>
                    <a:pt x="217" y="212"/>
                    <a:pt x="221" y="198"/>
                    <a:pt x="220" y="189"/>
                  </a:cubicBezTo>
                  <a:cubicBezTo>
                    <a:pt x="219" y="177"/>
                    <a:pt x="211" y="172"/>
                    <a:pt x="211" y="160"/>
                  </a:cubicBezTo>
                  <a:cubicBezTo>
                    <a:pt x="211" y="141"/>
                    <a:pt x="195" y="126"/>
                    <a:pt x="209" y="110"/>
                  </a:cubicBezTo>
                  <a:cubicBezTo>
                    <a:pt x="214" y="105"/>
                    <a:pt x="224" y="100"/>
                    <a:pt x="218" y="89"/>
                  </a:cubicBezTo>
                  <a:cubicBezTo>
                    <a:pt x="215" y="85"/>
                    <a:pt x="213" y="83"/>
                    <a:pt x="208" y="82"/>
                  </a:cubicBezTo>
                  <a:cubicBezTo>
                    <a:pt x="206" y="81"/>
                    <a:pt x="203" y="78"/>
                    <a:pt x="194" y="80"/>
                  </a:cubicBezTo>
                  <a:cubicBezTo>
                    <a:pt x="186" y="82"/>
                    <a:pt x="183" y="68"/>
                    <a:pt x="182" y="65"/>
                  </a:cubicBezTo>
                  <a:cubicBezTo>
                    <a:pt x="177" y="52"/>
                    <a:pt x="187" y="55"/>
                    <a:pt x="197" y="56"/>
                  </a:cubicBezTo>
                  <a:cubicBezTo>
                    <a:pt x="220" y="56"/>
                    <a:pt x="218" y="31"/>
                    <a:pt x="202" y="19"/>
                  </a:cubicBezTo>
                  <a:cubicBezTo>
                    <a:pt x="191" y="11"/>
                    <a:pt x="168" y="0"/>
                    <a:pt x="157" y="11"/>
                  </a:cubicBezTo>
                  <a:cubicBezTo>
                    <a:pt x="146" y="21"/>
                    <a:pt x="155" y="30"/>
                    <a:pt x="152" y="41"/>
                  </a:cubicBezTo>
                  <a:cubicBezTo>
                    <a:pt x="146" y="59"/>
                    <a:pt x="137" y="39"/>
                    <a:pt x="131" y="34"/>
                  </a:cubicBezTo>
                  <a:cubicBezTo>
                    <a:pt x="117" y="22"/>
                    <a:pt x="113" y="37"/>
                    <a:pt x="111" y="44"/>
                  </a:cubicBezTo>
                  <a:cubicBezTo>
                    <a:pt x="110" y="50"/>
                    <a:pt x="86" y="50"/>
                    <a:pt x="76" y="49"/>
                  </a:cubicBezTo>
                  <a:cubicBezTo>
                    <a:pt x="67" y="47"/>
                    <a:pt x="68" y="37"/>
                    <a:pt x="53" y="38"/>
                  </a:cubicBezTo>
                </a:path>
              </a:pathLst>
            </a:custGeom>
            <a:solidFill>
              <a:srgbClr val="882F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6" name="Freeform 383">
              <a:extLst>
                <a:ext uri="{FF2B5EF4-FFF2-40B4-BE49-F238E27FC236}">
                  <a16:creationId xmlns:a16="http://schemas.microsoft.com/office/drawing/2014/main" id="{92729711-39FC-476D-A00B-9419049C5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9" y="3890"/>
              <a:ext cx="229" cy="127"/>
            </a:xfrm>
            <a:custGeom>
              <a:avLst/>
              <a:gdLst>
                <a:gd name="T0" fmla="*/ 15 w 60"/>
                <a:gd name="T1" fmla="*/ 135 h 31"/>
                <a:gd name="T2" fmla="*/ 233 w 60"/>
                <a:gd name="T3" fmla="*/ 471 h 31"/>
                <a:gd name="T4" fmla="*/ 553 w 60"/>
                <a:gd name="T5" fmla="*/ 488 h 31"/>
                <a:gd name="T6" fmla="*/ 874 w 60"/>
                <a:gd name="T7" fmla="*/ 0 h 31"/>
                <a:gd name="T8" fmla="*/ 496 w 60"/>
                <a:gd name="T9" fmla="*/ 401 h 31"/>
                <a:gd name="T10" fmla="*/ 57 w 60"/>
                <a:gd name="T11" fmla="*/ 184 h 31"/>
                <a:gd name="T12" fmla="*/ 15 w 60"/>
                <a:gd name="T13" fmla="*/ 135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31">
                  <a:moveTo>
                    <a:pt x="1" y="8"/>
                  </a:moveTo>
                  <a:cubicBezTo>
                    <a:pt x="5" y="16"/>
                    <a:pt x="5" y="23"/>
                    <a:pt x="16" y="28"/>
                  </a:cubicBezTo>
                  <a:cubicBezTo>
                    <a:pt x="23" y="31"/>
                    <a:pt x="30" y="30"/>
                    <a:pt x="38" y="29"/>
                  </a:cubicBezTo>
                  <a:cubicBezTo>
                    <a:pt x="55" y="26"/>
                    <a:pt x="60" y="17"/>
                    <a:pt x="60" y="0"/>
                  </a:cubicBezTo>
                  <a:cubicBezTo>
                    <a:pt x="57" y="13"/>
                    <a:pt x="49" y="23"/>
                    <a:pt x="34" y="24"/>
                  </a:cubicBezTo>
                  <a:cubicBezTo>
                    <a:pt x="28" y="24"/>
                    <a:pt x="0" y="20"/>
                    <a:pt x="4" y="11"/>
                  </a:cubicBezTo>
                  <a:cubicBezTo>
                    <a:pt x="1" y="8"/>
                    <a:pt x="1" y="8"/>
                    <a:pt x="1" y="8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7" name="Freeform 384">
              <a:extLst>
                <a:ext uri="{FF2B5EF4-FFF2-40B4-BE49-F238E27FC236}">
                  <a16:creationId xmlns:a16="http://schemas.microsoft.com/office/drawing/2014/main" id="{A02C9682-ABC1-4F86-8919-37495DEAE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" y="3576"/>
              <a:ext cx="153" cy="139"/>
            </a:xfrm>
            <a:custGeom>
              <a:avLst/>
              <a:gdLst>
                <a:gd name="T0" fmla="*/ 42 w 40"/>
                <a:gd name="T1" fmla="*/ 49 h 34"/>
                <a:gd name="T2" fmla="*/ 585 w 40"/>
                <a:gd name="T3" fmla="*/ 0 h 34"/>
                <a:gd name="T4" fmla="*/ 57 w 40"/>
                <a:gd name="T5" fmla="*/ 82 h 3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" h="34">
                  <a:moveTo>
                    <a:pt x="3" y="3"/>
                  </a:moveTo>
                  <a:cubicBezTo>
                    <a:pt x="0" y="34"/>
                    <a:pt x="31" y="12"/>
                    <a:pt x="40" y="0"/>
                  </a:cubicBezTo>
                  <a:cubicBezTo>
                    <a:pt x="34" y="4"/>
                    <a:pt x="2" y="26"/>
                    <a:pt x="4" y="5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8" name="Freeform 385">
              <a:extLst>
                <a:ext uri="{FF2B5EF4-FFF2-40B4-BE49-F238E27FC236}">
                  <a16:creationId xmlns:a16="http://schemas.microsoft.com/office/drawing/2014/main" id="{7BC18132-2435-4F24-83F3-65F59B321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2" y="3449"/>
              <a:ext cx="69" cy="98"/>
            </a:xfrm>
            <a:custGeom>
              <a:avLst/>
              <a:gdLst>
                <a:gd name="T0" fmla="*/ 31 w 18"/>
                <a:gd name="T1" fmla="*/ 0 h 24"/>
                <a:gd name="T2" fmla="*/ 15 w 18"/>
                <a:gd name="T3" fmla="*/ 400 h 24"/>
                <a:gd name="T4" fmla="*/ 0 w 18"/>
                <a:gd name="T5" fmla="*/ 33 h 24"/>
                <a:gd name="T6" fmla="*/ 31 w 18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24">
                  <a:moveTo>
                    <a:pt x="2" y="0"/>
                  </a:moveTo>
                  <a:cubicBezTo>
                    <a:pt x="18" y="3"/>
                    <a:pt x="10" y="17"/>
                    <a:pt x="1" y="24"/>
                  </a:cubicBezTo>
                  <a:cubicBezTo>
                    <a:pt x="7" y="19"/>
                    <a:pt x="8" y="5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9" name="Freeform 386">
              <a:extLst>
                <a:ext uri="{FF2B5EF4-FFF2-40B4-BE49-F238E27FC236}">
                  <a16:creationId xmlns:a16="http://schemas.microsoft.com/office/drawing/2014/main" id="{0A6FAB05-10DD-44A3-8A47-06BF02C3D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" y="3164"/>
              <a:ext cx="107" cy="163"/>
            </a:xfrm>
            <a:custGeom>
              <a:avLst/>
              <a:gdLst>
                <a:gd name="T0" fmla="*/ 0 w 28"/>
                <a:gd name="T1" fmla="*/ 615 h 40"/>
                <a:gd name="T2" fmla="*/ 378 w 28"/>
                <a:gd name="T3" fmla="*/ 399 h 40"/>
                <a:gd name="T4" fmla="*/ 0 w 28"/>
                <a:gd name="T5" fmla="*/ 0 h 40"/>
                <a:gd name="T6" fmla="*/ 88 w 28"/>
                <a:gd name="T7" fmla="*/ 513 h 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40">
                  <a:moveTo>
                    <a:pt x="0" y="37"/>
                  </a:moveTo>
                  <a:cubicBezTo>
                    <a:pt x="7" y="27"/>
                    <a:pt x="26" y="40"/>
                    <a:pt x="26" y="24"/>
                  </a:cubicBezTo>
                  <a:cubicBezTo>
                    <a:pt x="27" y="10"/>
                    <a:pt x="9" y="5"/>
                    <a:pt x="0" y="0"/>
                  </a:cubicBezTo>
                  <a:cubicBezTo>
                    <a:pt x="11" y="9"/>
                    <a:pt x="28" y="24"/>
                    <a:pt x="6" y="31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0" name="Freeform 387">
              <a:extLst>
                <a:ext uri="{FF2B5EF4-FFF2-40B4-BE49-F238E27FC236}">
                  <a16:creationId xmlns:a16="http://schemas.microsoft.com/office/drawing/2014/main" id="{C25B4796-0597-4B31-B7E4-00367E537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" y="3351"/>
              <a:ext cx="134" cy="107"/>
            </a:xfrm>
            <a:custGeom>
              <a:avLst/>
              <a:gdLst>
                <a:gd name="T0" fmla="*/ 42 w 35"/>
                <a:gd name="T1" fmla="*/ 152 h 26"/>
                <a:gd name="T2" fmla="*/ 352 w 35"/>
                <a:gd name="T3" fmla="*/ 0 h 26"/>
                <a:gd name="T4" fmla="*/ 88 w 35"/>
                <a:gd name="T5" fmla="*/ 239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26">
                  <a:moveTo>
                    <a:pt x="3" y="9"/>
                  </a:moveTo>
                  <a:cubicBezTo>
                    <a:pt x="0" y="26"/>
                    <a:pt x="35" y="25"/>
                    <a:pt x="24" y="0"/>
                  </a:cubicBezTo>
                  <a:cubicBezTo>
                    <a:pt x="23" y="7"/>
                    <a:pt x="16" y="25"/>
                    <a:pt x="6" y="14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1" name="Freeform 388">
              <a:extLst>
                <a:ext uri="{FF2B5EF4-FFF2-40B4-BE49-F238E27FC236}">
                  <a16:creationId xmlns:a16="http://schemas.microsoft.com/office/drawing/2014/main" id="{7B0E0E03-E45D-454D-BC8F-C6DB4250D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3400"/>
              <a:ext cx="237" cy="225"/>
            </a:xfrm>
            <a:custGeom>
              <a:avLst/>
              <a:gdLst>
                <a:gd name="T0" fmla="*/ 0 w 62"/>
                <a:gd name="T1" fmla="*/ 335 h 55"/>
                <a:gd name="T2" fmla="*/ 627 w 62"/>
                <a:gd name="T3" fmla="*/ 785 h 55"/>
                <a:gd name="T4" fmla="*/ 864 w 62"/>
                <a:gd name="T5" fmla="*/ 0 h 55"/>
                <a:gd name="T6" fmla="*/ 539 w 62"/>
                <a:gd name="T7" fmla="*/ 634 h 55"/>
                <a:gd name="T8" fmla="*/ 15 w 62"/>
                <a:gd name="T9" fmla="*/ 401 h 55"/>
                <a:gd name="T10" fmla="*/ 31 w 62"/>
                <a:gd name="T11" fmla="*/ 335 h 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" h="55">
                  <a:moveTo>
                    <a:pt x="0" y="20"/>
                  </a:moveTo>
                  <a:cubicBezTo>
                    <a:pt x="11" y="36"/>
                    <a:pt x="20" y="55"/>
                    <a:pt x="43" y="47"/>
                  </a:cubicBezTo>
                  <a:cubicBezTo>
                    <a:pt x="59" y="41"/>
                    <a:pt x="62" y="14"/>
                    <a:pt x="59" y="0"/>
                  </a:cubicBezTo>
                  <a:cubicBezTo>
                    <a:pt x="55" y="13"/>
                    <a:pt x="52" y="32"/>
                    <a:pt x="37" y="38"/>
                  </a:cubicBezTo>
                  <a:cubicBezTo>
                    <a:pt x="23" y="45"/>
                    <a:pt x="11" y="31"/>
                    <a:pt x="1" y="24"/>
                  </a:cubicBezTo>
                  <a:cubicBezTo>
                    <a:pt x="1" y="23"/>
                    <a:pt x="1" y="21"/>
                    <a:pt x="2" y="20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2" name="Freeform 389">
              <a:extLst>
                <a:ext uri="{FF2B5EF4-FFF2-40B4-BE49-F238E27FC236}">
                  <a16:creationId xmlns:a16="http://schemas.microsoft.com/office/drawing/2014/main" id="{0BD4AC55-67FC-4ADF-8CB5-9D80C1259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2" y="3266"/>
              <a:ext cx="195" cy="155"/>
            </a:xfrm>
            <a:custGeom>
              <a:avLst/>
              <a:gdLst>
                <a:gd name="T0" fmla="*/ 730 w 51"/>
                <a:gd name="T1" fmla="*/ 49 h 38"/>
                <a:gd name="T2" fmla="*/ 145 w 51"/>
                <a:gd name="T3" fmla="*/ 632 h 38"/>
                <a:gd name="T4" fmla="*/ 746 w 51"/>
                <a:gd name="T5" fmla="*/ 82 h 38"/>
                <a:gd name="T6" fmla="*/ 730 w 51"/>
                <a:gd name="T7" fmla="*/ 49 h 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" h="38">
                  <a:moveTo>
                    <a:pt x="50" y="3"/>
                  </a:moveTo>
                  <a:cubicBezTo>
                    <a:pt x="36" y="2"/>
                    <a:pt x="0" y="21"/>
                    <a:pt x="10" y="38"/>
                  </a:cubicBezTo>
                  <a:cubicBezTo>
                    <a:pt x="10" y="28"/>
                    <a:pt x="40" y="0"/>
                    <a:pt x="51" y="5"/>
                  </a:cubicBezTo>
                  <a:cubicBezTo>
                    <a:pt x="50" y="3"/>
                    <a:pt x="50" y="3"/>
                    <a:pt x="50" y="3"/>
                  </a:cubicBezTo>
                </a:path>
              </a:pathLst>
            </a:custGeom>
            <a:solidFill>
              <a:srgbClr val="9C4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3" name="Freeform 390">
              <a:extLst>
                <a:ext uri="{FF2B5EF4-FFF2-40B4-BE49-F238E27FC236}">
                  <a16:creationId xmlns:a16="http://schemas.microsoft.com/office/drawing/2014/main" id="{9AA5F1C3-B8F5-493A-B65E-91613A47A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0" y="3147"/>
              <a:ext cx="54" cy="98"/>
            </a:xfrm>
            <a:custGeom>
              <a:avLst/>
              <a:gdLst>
                <a:gd name="T0" fmla="*/ 177 w 14"/>
                <a:gd name="T1" fmla="*/ 33 h 24"/>
                <a:gd name="T2" fmla="*/ 73 w 14"/>
                <a:gd name="T3" fmla="*/ 400 h 24"/>
                <a:gd name="T4" fmla="*/ 208 w 14"/>
                <a:gd name="T5" fmla="*/ 49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4">
                  <a:moveTo>
                    <a:pt x="12" y="2"/>
                  </a:moveTo>
                  <a:cubicBezTo>
                    <a:pt x="0" y="0"/>
                    <a:pt x="4" y="17"/>
                    <a:pt x="5" y="24"/>
                  </a:cubicBezTo>
                  <a:cubicBezTo>
                    <a:pt x="5" y="18"/>
                    <a:pt x="5" y="1"/>
                    <a:pt x="14" y="3"/>
                  </a:cubicBezTo>
                </a:path>
              </a:pathLst>
            </a:custGeom>
            <a:solidFill>
              <a:srgbClr val="9C4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4" name="Freeform 391">
              <a:extLst>
                <a:ext uri="{FF2B5EF4-FFF2-40B4-BE49-F238E27FC236}">
                  <a16:creationId xmlns:a16="http://schemas.microsoft.com/office/drawing/2014/main" id="{2FA4B065-4B4B-40B9-B79F-C65BBA21C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4" y="3813"/>
              <a:ext cx="172" cy="69"/>
            </a:xfrm>
            <a:custGeom>
              <a:avLst/>
              <a:gdLst>
                <a:gd name="T0" fmla="*/ 657 w 45"/>
                <a:gd name="T1" fmla="*/ 0 h 17"/>
                <a:gd name="T2" fmla="*/ 264 w 45"/>
                <a:gd name="T3" fmla="*/ 114 h 17"/>
                <a:gd name="T4" fmla="*/ 15 w 45"/>
                <a:gd name="T5" fmla="*/ 280 h 17"/>
                <a:gd name="T6" fmla="*/ 264 w 45"/>
                <a:gd name="T7" fmla="*/ 231 h 17"/>
                <a:gd name="T8" fmla="*/ 642 w 45"/>
                <a:gd name="T9" fmla="*/ 32 h 17"/>
                <a:gd name="T10" fmla="*/ 657 w 45"/>
                <a:gd name="T11" fmla="*/ 0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17">
                  <a:moveTo>
                    <a:pt x="45" y="0"/>
                  </a:moveTo>
                  <a:cubicBezTo>
                    <a:pt x="37" y="9"/>
                    <a:pt x="29" y="9"/>
                    <a:pt x="18" y="7"/>
                  </a:cubicBezTo>
                  <a:cubicBezTo>
                    <a:pt x="10" y="6"/>
                    <a:pt x="0" y="5"/>
                    <a:pt x="1" y="17"/>
                  </a:cubicBezTo>
                  <a:cubicBezTo>
                    <a:pt x="2" y="12"/>
                    <a:pt x="9" y="13"/>
                    <a:pt x="18" y="14"/>
                  </a:cubicBezTo>
                  <a:cubicBezTo>
                    <a:pt x="29" y="16"/>
                    <a:pt x="42" y="17"/>
                    <a:pt x="44" y="2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rgbClr val="9C4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5" name="Freeform 392">
              <a:extLst>
                <a:ext uri="{FF2B5EF4-FFF2-40B4-BE49-F238E27FC236}">
                  <a16:creationId xmlns:a16="http://schemas.microsoft.com/office/drawing/2014/main" id="{472902EC-A437-48C5-A3BD-CDBB7D2B0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" y="2976"/>
              <a:ext cx="1156" cy="1196"/>
            </a:xfrm>
            <a:custGeom>
              <a:avLst/>
              <a:gdLst>
                <a:gd name="T0" fmla="*/ 1259 w 302"/>
                <a:gd name="T1" fmla="*/ 318 h 293"/>
                <a:gd name="T2" fmla="*/ 1244 w 302"/>
                <a:gd name="T3" fmla="*/ 298 h 293"/>
                <a:gd name="T4" fmla="*/ 176 w 302"/>
                <a:gd name="T5" fmla="*/ 1265 h 293"/>
                <a:gd name="T6" fmla="*/ 0 w 302"/>
                <a:gd name="T7" fmla="*/ 2216 h 293"/>
                <a:gd name="T8" fmla="*/ 279 w 302"/>
                <a:gd name="T9" fmla="*/ 3515 h 293"/>
                <a:gd name="T10" fmla="*/ 1405 w 302"/>
                <a:gd name="T11" fmla="*/ 4633 h 293"/>
                <a:gd name="T12" fmla="*/ 2813 w 302"/>
                <a:gd name="T13" fmla="*/ 4882 h 293"/>
                <a:gd name="T14" fmla="*/ 3166 w 302"/>
                <a:gd name="T15" fmla="*/ 4866 h 293"/>
                <a:gd name="T16" fmla="*/ 3943 w 302"/>
                <a:gd name="T17" fmla="*/ 4266 h 293"/>
                <a:gd name="T18" fmla="*/ 4279 w 302"/>
                <a:gd name="T19" fmla="*/ 3249 h 293"/>
                <a:gd name="T20" fmla="*/ 4425 w 302"/>
                <a:gd name="T21" fmla="*/ 2151 h 293"/>
                <a:gd name="T22" fmla="*/ 4057 w 302"/>
                <a:gd name="T23" fmla="*/ 898 h 293"/>
                <a:gd name="T24" fmla="*/ 2492 w 302"/>
                <a:gd name="T25" fmla="*/ 0 h 293"/>
                <a:gd name="T26" fmla="*/ 2270 w 302"/>
                <a:gd name="T27" fmla="*/ 16 h 293"/>
                <a:gd name="T28" fmla="*/ 1244 w 302"/>
                <a:gd name="T29" fmla="*/ 298 h 293"/>
                <a:gd name="T30" fmla="*/ 1259 w 302"/>
                <a:gd name="T31" fmla="*/ 318 h 293"/>
                <a:gd name="T32" fmla="*/ 1244 w 302"/>
                <a:gd name="T33" fmla="*/ 298 h 293"/>
                <a:gd name="T34" fmla="*/ 1259 w 302"/>
                <a:gd name="T35" fmla="*/ 318 h 293"/>
                <a:gd name="T36" fmla="*/ 1259 w 302"/>
                <a:gd name="T37" fmla="*/ 335 h 293"/>
                <a:gd name="T38" fmla="*/ 2270 w 302"/>
                <a:gd name="T39" fmla="*/ 49 h 293"/>
                <a:gd name="T40" fmla="*/ 2492 w 302"/>
                <a:gd name="T41" fmla="*/ 33 h 293"/>
                <a:gd name="T42" fmla="*/ 4031 w 302"/>
                <a:gd name="T43" fmla="*/ 918 h 293"/>
                <a:gd name="T44" fmla="*/ 4394 w 302"/>
                <a:gd name="T45" fmla="*/ 2151 h 293"/>
                <a:gd name="T46" fmla="*/ 4249 w 302"/>
                <a:gd name="T47" fmla="*/ 3233 h 293"/>
                <a:gd name="T48" fmla="*/ 3912 w 302"/>
                <a:gd name="T49" fmla="*/ 4249 h 293"/>
                <a:gd name="T50" fmla="*/ 3166 w 302"/>
                <a:gd name="T51" fmla="*/ 4833 h 293"/>
                <a:gd name="T52" fmla="*/ 2813 w 302"/>
                <a:gd name="T53" fmla="*/ 4849 h 293"/>
                <a:gd name="T54" fmla="*/ 1405 w 302"/>
                <a:gd name="T55" fmla="*/ 4600 h 293"/>
                <a:gd name="T56" fmla="*/ 306 w 302"/>
                <a:gd name="T57" fmla="*/ 3498 h 293"/>
                <a:gd name="T58" fmla="*/ 31 w 302"/>
                <a:gd name="T59" fmla="*/ 2216 h 293"/>
                <a:gd name="T60" fmla="*/ 207 w 302"/>
                <a:gd name="T61" fmla="*/ 1282 h 293"/>
                <a:gd name="T62" fmla="*/ 1259 w 302"/>
                <a:gd name="T63" fmla="*/ 335 h 293"/>
                <a:gd name="T64" fmla="*/ 1259 w 302"/>
                <a:gd name="T65" fmla="*/ 335 h 293"/>
                <a:gd name="T66" fmla="*/ 1259 w 302"/>
                <a:gd name="T67" fmla="*/ 318 h 29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02" h="293">
                  <a:moveTo>
                    <a:pt x="86" y="19"/>
                  </a:moveTo>
                  <a:cubicBezTo>
                    <a:pt x="85" y="18"/>
                    <a:pt x="85" y="18"/>
                    <a:pt x="85" y="18"/>
                  </a:cubicBezTo>
                  <a:cubicBezTo>
                    <a:pt x="50" y="28"/>
                    <a:pt x="23" y="52"/>
                    <a:pt x="12" y="76"/>
                  </a:cubicBezTo>
                  <a:cubicBezTo>
                    <a:pt x="4" y="93"/>
                    <a:pt x="0" y="113"/>
                    <a:pt x="0" y="133"/>
                  </a:cubicBezTo>
                  <a:cubicBezTo>
                    <a:pt x="0" y="161"/>
                    <a:pt x="7" y="190"/>
                    <a:pt x="19" y="211"/>
                  </a:cubicBezTo>
                  <a:cubicBezTo>
                    <a:pt x="35" y="239"/>
                    <a:pt x="64" y="270"/>
                    <a:pt x="96" y="278"/>
                  </a:cubicBezTo>
                  <a:cubicBezTo>
                    <a:pt x="125" y="285"/>
                    <a:pt x="160" y="293"/>
                    <a:pt x="192" y="293"/>
                  </a:cubicBezTo>
                  <a:cubicBezTo>
                    <a:pt x="200" y="293"/>
                    <a:pt x="208" y="293"/>
                    <a:pt x="216" y="292"/>
                  </a:cubicBezTo>
                  <a:cubicBezTo>
                    <a:pt x="241" y="288"/>
                    <a:pt x="258" y="274"/>
                    <a:pt x="269" y="256"/>
                  </a:cubicBezTo>
                  <a:cubicBezTo>
                    <a:pt x="280" y="238"/>
                    <a:pt x="287" y="216"/>
                    <a:pt x="292" y="195"/>
                  </a:cubicBezTo>
                  <a:cubicBezTo>
                    <a:pt x="298" y="175"/>
                    <a:pt x="302" y="152"/>
                    <a:pt x="302" y="129"/>
                  </a:cubicBezTo>
                  <a:cubicBezTo>
                    <a:pt x="302" y="101"/>
                    <a:pt x="296" y="74"/>
                    <a:pt x="277" y="54"/>
                  </a:cubicBezTo>
                  <a:cubicBezTo>
                    <a:pt x="247" y="22"/>
                    <a:pt x="213" y="0"/>
                    <a:pt x="170" y="0"/>
                  </a:cubicBezTo>
                  <a:cubicBezTo>
                    <a:pt x="165" y="0"/>
                    <a:pt x="160" y="0"/>
                    <a:pt x="155" y="1"/>
                  </a:cubicBezTo>
                  <a:cubicBezTo>
                    <a:pt x="131" y="3"/>
                    <a:pt x="114" y="11"/>
                    <a:pt x="85" y="18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15" y="12"/>
                    <a:pt x="132" y="5"/>
                    <a:pt x="155" y="3"/>
                  </a:cubicBezTo>
                  <a:cubicBezTo>
                    <a:pt x="160" y="2"/>
                    <a:pt x="165" y="2"/>
                    <a:pt x="170" y="2"/>
                  </a:cubicBezTo>
                  <a:cubicBezTo>
                    <a:pt x="212" y="2"/>
                    <a:pt x="246" y="23"/>
                    <a:pt x="275" y="55"/>
                  </a:cubicBezTo>
                  <a:cubicBezTo>
                    <a:pt x="294" y="75"/>
                    <a:pt x="300" y="102"/>
                    <a:pt x="300" y="129"/>
                  </a:cubicBezTo>
                  <a:cubicBezTo>
                    <a:pt x="300" y="152"/>
                    <a:pt x="296" y="174"/>
                    <a:pt x="290" y="194"/>
                  </a:cubicBezTo>
                  <a:cubicBezTo>
                    <a:pt x="285" y="215"/>
                    <a:pt x="278" y="237"/>
                    <a:pt x="267" y="255"/>
                  </a:cubicBezTo>
                  <a:cubicBezTo>
                    <a:pt x="256" y="272"/>
                    <a:pt x="240" y="286"/>
                    <a:pt x="216" y="290"/>
                  </a:cubicBezTo>
                  <a:cubicBezTo>
                    <a:pt x="208" y="291"/>
                    <a:pt x="200" y="291"/>
                    <a:pt x="192" y="291"/>
                  </a:cubicBezTo>
                  <a:cubicBezTo>
                    <a:pt x="160" y="291"/>
                    <a:pt x="125" y="283"/>
                    <a:pt x="96" y="276"/>
                  </a:cubicBezTo>
                  <a:cubicBezTo>
                    <a:pt x="66" y="268"/>
                    <a:pt x="36" y="238"/>
                    <a:pt x="21" y="210"/>
                  </a:cubicBezTo>
                  <a:cubicBezTo>
                    <a:pt x="9" y="190"/>
                    <a:pt x="2" y="161"/>
                    <a:pt x="2" y="133"/>
                  </a:cubicBezTo>
                  <a:cubicBezTo>
                    <a:pt x="2" y="113"/>
                    <a:pt x="6" y="93"/>
                    <a:pt x="14" y="77"/>
                  </a:cubicBezTo>
                  <a:cubicBezTo>
                    <a:pt x="25" y="53"/>
                    <a:pt x="51" y="30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19"/>
                    <a:pt x="86" y="19"/>
                    <a:pt x="86" y="19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6" name="Freeform 393">
              <a:extLst>
                <a:ext uri="{FF2B5EF4-FFF2-40B4-BE49-F238E27FC236}">
                  <a16:creationId xmlns:a16="http://schemas.microsoft.com/office/drawing/2014/main" id="{D52897FF-9C26-4F98-B321-75F2D1762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" y="3123"/>
              <a:ext cx="857" cy="918"/>
            </a:xfrm>
            <a:custGeom>
              <a:avLst/>
              <a:gdLst>
                <a:gd name="T0" fmla="*/ 2196 w 224"/>
                <a:gd name="T1" fmla="*/ 298 h 225"/>
                <a:gd name="T2" fmla="*/ 2165 w 224"/>
                <a:gd name="T3" fmla="*/ 681 h 225"/>
                <a:gd name="T4" fmla="*/ 2005 w 224"/>
                <a:gd name="T5" fmla="*/ 567 h 225"/>
                <a:gd name="T6" fmla="*/ 1714 w 224"/>
                <a:gd name="T7" fmla="*/ 416 h 225"/>
                <a:gd name="T8" fmla="*/ 1305 w 224"/>
                <a:gd name="T9" fmla="*/ 714 h 225"/>
                <a:gd name="T10" fmla="*/ 995 w 224"/>
                <a:gd name="T11" fmla="*/ 616 h 225"/>
                <a:gd name="T12" fmla="*/ 777 w 224"/>
                <a:gd name="T13" fmla="*/ 534 h 225"/>
                <a:gd name="T14" fmla="*/ 88 w 224"/>
                <a:gd name="T15" fmla="*/ 1248 h 225"/>
                <a:gd name="T16" fmla="*/ 1067 w 224"/>
                <a:gd name="T17" fmla="*/ 1962 h 225"/>
                <a:gd name="T18" fmla="*/ 1243 w 224"/>
                <a:gd name="T19" fmla="*/ 1032 h 225"/>
                <a:gd name="T20" fmla="*/ 1507 w 224"/>
                <a:gd name="T21" fmla="*/ 832 h 225"/>
                <a:gd name="T22" fmla="*/ 1653 w 224"/>
                <a:gd name="T23" fmla="*/ 1167 h 225"/>
                <a:gd name="T24" fmla="*/ 2150 w 224"/>
                <a:gd name="T25" fmla="*/ 1314 h 225"/>
                <a:gd name="T26" fmla="*/ 2227 w 224"/>
                <a:gd name="T27" fmla="*/ 914 h 225"/>
                <a:gd name="T28" fmla="*/ 2460 w 224"/>
                <a:gd name="T29" fmla="*/ 951 h 225"/>
                <a:gd name="T30" fmla="*/ 2548 w 224"/>
                <a:gd name="T31" fmla="*/ 1497 h 225"/>
                <a:gd name="T32" fmla="*/ 2035 w 224"/>
                <a:gd name="T33" fmla="*/ 1999 h 225"/>
                <a:gd name="T34" fmla="*/ 2399 w 224"/>
                <a:gd name="T35" fmla="*/ 2297 h 225"/>
                <a:gd name="T36" fmla="*/ 2812 w 224"/>
                <a:gd name="T37" fmla="*/ 1881 h 225"/>
                <a:gd name="T38" fmla="*/ 2869 w 224"/>
                <a:gd name="T39" fmla="*/ 2048 h 225"/>
                <a:gd name="T40" fmla="*/ 2885 w 224"/>
                <a:gd name="T41" fmla="*/ 2762 h 225"/>
                <a:gd name="T42" fmla="*/ 2414 w 224"/>
                <a:gd name="T43" fmla="*/ 2795 h 225"/>
                <a:gd name="T44" fmla="*/ 2238 w 224"/>
                <a:gd name="T45" fmla="*/ 2946 h 225"/>
                <a:gd name="T46" fmla="*/ 2663 w 224"/>
                <a:gd name="T47" fmla="*/ 3745 h 225"/>
                <a:gd name="T48" fmla="*/ 2663 w 224"/>
                <a:gd name="T49" fmla="*/ 3729 h 225"/>
                <a:gd name="T50" fmla="*/ 2414 w 224"/>
                <a:gd name="T51" fmla="*/ 2815 h 225"/>
                <a:gd name="T52" fmla="*/ 2984 w 224"/>
                <a:gd name="T53" fmla="*/ 2579 h 225"/>
                <a:gd name="T54" fmla="*/ 2663 w 224"/>
                <a:gd name="T55" fmla="*/ 2032 h 225"/>
                <a:gd name="T56" fmla="*/ 2165 w 224"/>
                <a:gd name="T57" fmla="*/ 1714 h 225"/>
                <a:gd name="T58" fmla="*/ 2311 w 224"/>
                <a:gd name="T59" fmla="*/ 865 h 225"/>
                <a:gd name="T60" fmla="*/ 1901 w 224"/>
                <a:gd name="T61" fmla="*/ 1383 h 225"/>
                <a:gd name="T62" fmla="*/ 1507 w 224"/>
                <a:gd name="T63" fmla="*/ 816 h 225"/>
                <a:gd name="T64" fmla="*/ 1052 w 224"/>
                <a:gd name="T65" fmla="*/ 1946 h 225"/>
                <a:gd name="T66" fmla="*/ 191 w 224"/>
                <a:gd name="T67" fmla="*/ 914 h 225"/>
                <a:gd name="T68" fmla="*/ 792 w 224"/>
                <a:gd name="T69" fmla="*/ 551 h 225"/>
                <a:gd name="T70" fmla="*/ 1626 w 224"/>
                <a:gd name="T71" fmla="*/ 649 h 225"/>
                <a:gd name="T72" fmla="*/ 2139 w 224"/>
                <a:gd name="T73" fmla="*/ 734 h 225"/>
                <a:gd name="T74" fmla="*/ 2487 w 224"/>
                <a:gd name="T75" fmla="*/ 16 h 225"/>
                <a:gd name="T76" fmla="*/ 2885 w 224"/>
                <a:gd name="T77" fmla="*/ 849 h 225"/>
                <a:gd name="T78" fmla="*/ 2812 w 224"/>
                <a:gd name="T79" fmla="*/ 1248 h 225"/>
                <a:gd name="T80" fmla="*/ 3045 w 224"/>
                <a:gd name="T81" fmla="*/ 1281 h 225"/>
                <a:gd name="T82" fmla="*/ 3087 w 224"/>
                <a:gd name="T83" fmla="*/ 2579 h 225"/>
                <a:gd name="T84" fmla="*/ 3206 w 224"/>
                <a:gd name="T85" fmla="*/ 3329 h 225"/>
                <a:gd name="T86" fmla="*/ 3160 w 224"/>
                <a:gd name="T87" fmla="*/ 2815 h 225"/>
                <a:gd name="T88" fmla="*/ 2984 w 224"/>
                <a:gd name="T89" fmla="*/ 1983 h 225"/>
                <a:gd name="T90" fmla="*/ 3237 w 224"/>
                <a:gd name="T91" fmla="*/ 1514 h 225"/>
                <a:gd name="T92" fmla="*/ 3061 w 224"/>
                <a:gd name="T93" fmla="*/ 1265 h 225"/>
                <a:gd name="T94" fmla="*/ 2812 w 224"/>
                <a:gd name="T95" fmla="*/ 1232 h 225"/>
                <a:gd name="T96" fmla="*/ 2678 w 224"/>
                <a:gd name="T97" fmla="*/ 1000 h 225"/>
                <a:gd name="T98" fmla="*/ 2736 w 224"/>
                <a:gd name="T99" fmla="*/ 849 h 225"/>
                <a:gd name="T100" fmla="*/ 3087 w 224"/>
                <a:gd name="T101" fmla="*/ 783 h 225"/>
                <a:gd name="T102" fmla="*/ 2487 w 224"/>
                <a:gd name="T103" fmla="*/ 0 h 2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24" h="225">
                  <a:moveTo>
                    <a:pt x="170" y="0"/>
                  </a:moveTo>
                  <a:cubicBezTo>
                    <a:pt x="165" y="0"/>
                    <a:pt x="160" y="2"/>
                    <a:pt x="156" y="5"/>
                  </a:cubicBezTo>
                  <a:cubicBezTo>
                    <a:pt x="151" y="10"/>
                    <a:pt x="150" y="14"/>
                    <a:pt x="150" y="18"/>
                  </a:cubicBezTo>
                  <a:cubicBezTo>
                    <a:pt x="150" y="22"/>
                    <a:pt x="152" y="26"/>
                    <a:pt x="152" y="31"/>
                  </a:cubicBezTo>
                  <a:cubicBezTo>
                    <a:pt x="152" y="32"/>
                    <a:pt x="151" y="34"/>
                    <a:pt x="151" y="36"/>
                  </a:cubicBezTo>
                  <a:cubicBezTo>
                    <a:pt x="150" y="39"/>
                    <a:pt x="149" y="40"/>
                    <a:pt x="148" y="41"/>
                  </a:cubicBezTo>
                  <a:cubicBezTo>
                    <a:pt x="147" y="42"/>
                    <a:pt x="147" y="43"/>
                    <a:pt x="146" y="43"/>
                  </a:cubicBezTo>
                  <a:cubicBezTo>
                    <a:pt x="145" y="43"/>
                    <a:pt x="144" y="42"/>
                    <a:pt x="143" y="41"/>
                  </a:cubicBezTo>
                  <a:cubicBezTo>
                    <a:pt x="141" y="39"/>
                    <a:pt x="139" y="37"/>
                    <a:pt x="137" y="34"/>
                  </a:cubicBezTo>
                  <a:cubicBezTo>
                    <a:pt x="135" y="32"/>
                    <a:pt x="133" y="29"/>
                    <a:pt x="132" y="28"/>
                  </a:cubicBezTo>
                  <a:cubicBezTo>
                    <a:pt x="128" y="25"/>
                    <a:pt x="125" y="23"/>
                    <a:pt x="122" y="23"/>
                  </a:cubicBezTo>
                  <a:cubicBezTo>
                    <a:pt x="120" y="23"/>
                    <a:pt x="118" y="24"/>
                    <a:pt x="117" y="25"/>
                  </a:cubicBezTo>
                  <a:cubicBezTo>
                    <a:pt x="113" y="28"/>
                    <a:pt x="111" y="35"/>
                    <a:pt x="110" y="38"/>
                  </a:cubicBezTo>
                  <a:cubicBezTo>
                    <a:pt x="110" y="39"/>
                    <a:pt x="109" y="40"/>
                    <a:pt x="108" y="40"/>
                  </a:cubicBezTo>
                  <a:cubicBezTo>
                    <a:pt x="105" y="42"/>
                    <a:pt x="96" y="43"/>
                    <a:pt x="89" y="43"/>
                  </a:cubicBezTo>
                  <a:cubicBezTo>
                    <a:pt x="89" y="43"/>
                    <a:pt x="89" y="43"/>
                    <a:pt x="89" y="43"/>
                  </a:cubicBezTo>
                  <a:cubicBezTo>
                    <a:pt x="84" y="43"/>
                    <a:pt x="79" y="43"/>
                    <a:pt x="76" y="43"/>
                  </a:cubicBezTo>
                  <a:cubicBezTo>
                    <a:pt x="72" y="42"/>
                    <a:pt x="71" y="40"/>
                    <a:pt x="68" y="37"/>
                  </a:cubicBezTo>
                  <a:cubicBezTo>
                    <a:pt x="65" y="34"/>
                    <a:pt x="62" y="32"/>
                    <a:pt x="55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32"/>
                    <a:pt x="54" y="32"/>
                    <a:pt x="53" y="32"/>
                  </a:cubicBezTo>
                  <a:cubicBezTo>
                    <a:pt x="52" y="32"/>
                    <a:pt x="51" y="32"/>
                    <a:pt x="50" y="32"/>
                  </a:cubicBezTo>
                  <a:cubicBezTo>
                    <a:pt x="33" y="32"/>
                    <a:pt x="19" y="45"/>
                    <a:pt x="12" y="54"/>
                  </a:cubicBezTo>
                  <a:cubicBezTo>
                    <a:pt x="8" y="61"/>
                    <a:pt x="6" y="68"/>
                    <a:pt x="6" y="75"/>
                  </a:cubicBezTo>
                  <a:cubicBezTo>
                    <a:pt x="6" y="91"/>
                    <a:pt x="14" y="107"/>
                    <a:pt x="26" y="116"/>
                  </a:cubicBezTo>
                  <a:cubicBezTo>
                    <a:pt x="33" y="121"/>
                    <a:pt x="43" y="125"/>
                    <a:pt x="53" y="125"/>
                  </a:cubicBezTo>
                  <a:cubicBezTo>
                    <a:pt x="60" y="125"/>
                    <a:pt x="67" y="123"/>
                    <a:pt x="73" y="118"/>
                  </a:cubicBezTo>
                  <a:cubicBezTo>
                    <a:pt x="79" y="113"/>
                    <a:pt x="81" y="105"/>
                    <a:pt x="82" y="97"/>
                  </a:cubicBezTo>
                  <a:cubicBezTo>
                    <a:pt x="84" y="89"/>
                    <a:pt x="83" y="81"/>
                    <a:pt x="84" y="74"/>
                  </a:cubicBezTo>
                  <a:cubicBezTo>
                    <a:pt x="84" y="69"/>
                    <a:pt x="84" y="66"/>
                    <a:pt x="85" y="62"/>
                  </a:cubicBezTo>
                  <a:cubicBezTo>
                    <a:pt x="86" y="59"/>
                    <a:pt x="88" y="56"/>
                    <a:pt x="91" y="54"/>
                  </a:cubicBezTo>
                  <a:cubicBezTo>
                    <a:pt x="95" y="51"/>
                    <a:pt x="99" y="50"/>
                    <a:pt x="103" y="50"/>
                  </a:cubicBezTo>
                  <a:cubicBezTo>
                    <a:pt x="103" y="50"/>
                    <a:pt x="103" y="50"/>
                    <a:pt x="103" y="50"/>
                  </a:cubicBezTo>
                  <a:cubicBezTo>
                    <a:pt x="108" y="50"/>
                    <a:pt x="111" y="52"/>
                    <a:pt x="113" y="56"/>
                  </a:cubicBezTo>
                  <a:cubicBezTo>
                    <a:pt x="114" y="58"/>
                    <a:pt x="114" y="59"/>
                    <a:pt x="114" y="61"/>
                  </a:cubicBezTo>
                  <a:cubicBezTo>
                    <a:pt x="114" y="64"/>
                    <a:pt x="113" y="67"/>
                    <a:pt x="113" y="70"/>
                  </a:cubicBezTo>
                  <a:cubicBezTo>
                    <a:pt x="113" y="74"/>
                    <a:pt x="115" y="78"/>
                    <a:pt x="120" y="82"/>
                  </a:cubicBezTo>
                  <a:cubicBezTo>
                    <a:pt x="122" y="83"/>
                    <a:pt x="126" y="84"/>
                    <a:pt x="130" y="84"/>
                  </a:cubicBezTo>
                  <a:cubicBezTo>
                    <a:pt x="137" y="84"/>
                    <a:pt x="143" y="83"/>
                    <a:pt x="147" y="79"/>
                  </a:cubicBezTo>
                  <a:cubicBezTo>
                    <a:pt x="149" y="76"/>
                    <a:pt x="150" y="72"/>
                    <a:pt x="150" y="68"/>
                  </a:cubicBezTo>
                  <a:cubicBezTo>
                    <a:pt x="150" y="67"/>
                    <a:pt x="150" y="65"/>
                    <a:pt x="150" y="64"/>
                  </a:cubicBezTo>
                  <a:cubicBezTo>
                    <a:pt x="150" y="60"/>
                    <a:pt x="150" y="57"/>
                    <a:pt x="152" y="55"/>
                  </a:cubicBezTo>
                  <a:cubicBezTo>
                    <a:pt x="154" y="53"/>
                    <a:pt x="156" y="53"/>
                    <a:pt x="158" y="53"/>
                  </a:cubicBezTo>
                  <a:cubicBezTo>
                    <a:pt x="158" y="53"/>
                    <a:pt x="158" y="53"/>
                    <a:pt x="158" y="53"/>
                  </a:cubicBezTo>
                  <a:cubicBezTo>
                    <a:pt x="161" y="53"/>
                    <a:pt x="165" y="55"/>
                    <a:pt x="168" y="57"/>
                  </a:cubicBezTo>
                  <a:cubicBezTo>
                    <a:pt x="172" y="60"/>
                    <a:pt x="175" y="63"/>
                    <a:pt x="176" y="65"/>
                  </a:cubicBezTo>
                  <a:cubicBezTo>
                    <a:pt x="179" y="69"/>
                    <a:pt x="180" y="73"/>
                    <a:pt x="180" y="77"/>
                  </a:cubicBezTo>
                  <a:cubicBezTo>
                    <a:pt x="180" y="82"/>
                    <a:pt x="178" y="86"/>
                    <a:pt x="174" y="90"/>
                  </a:cubicBezTo>
                  <a:cubicBezTo>
                    <a:pt x="171" y="94"/>
                    <a:pt x="166" y="95"/>
                    <a:pt x="161" y="96"/>
                  </a:cubicBezTo>
                  <a:cubicBezTo>
                    <a:pt x="157" y="98"/>
                    <a:pt x="152" y="99"/>
                    <a:pt x="147" y="102"/>
                  </a:cubicBezTo>
                  <a:cubicBezTo>
                    <a:pt x="141" y="107"/>
                    <a:pt x="139" y="114"/>
                    <a:pt x="139" y="120"/>
                  </a:cubicBezTo>
                  <a:cubicBezTo>
                    <a:pt x="139" y="125"/>
                    <a:pt x="140" y="130"/>
                    <a:pt x="143" y="133"/>
                  </a:cubicBezTo>
                  <a:cubicBezTo>
                    <a:pt x="146" y="137"/>
                    <a:pt x="151" y="139"/>
                    <a:pt x="156" y="139"/>
                  </a:cubicBezTo>
                  <a:cubicBezTo>
                    <a:pt x="159" y="139"/>
                    <a:pt x="161" y="139"/>
                    <a:pt x="164" y="138"/>
                  </a:cubicBezTo>
                  <a:cubicBezTo>
                    <a:pt x="171" y="135"/>
                    <a:pt x="178" y="128"/>
                    <a:pt x="183" y="123"/>
                  </a:cubicBezTo>
                  <a:cubicBezTo>
                    <a:pt x="185" y="120"/>
                    <a:pt x="187" y="118"/>
                    <a:pt x="188" y="116"/>
                  </a:cubicBezTo>
                  <a:cubicBezTo>
                    <a:pt x="190" y="114"/>
                    <a:pt x="191" y="113"/>
                    <a:pt x="192" y="113"/>
                  </a:cubicBezTo>
                  <a:cubicBezTo>
                    <a:pt x="192" y="113"/>
                    <a:pt x="192" y="113"/>
                    <a:pt x="192" y="113"/>
                  </a:cubicBezTo>
                  <a:cubicBezTo>
                    <a:pt x="193" y="114"/>
                    <a:pt x="193" y="114"/>
                    <a:pt x="193" y="114"/>
                  </a:cubicBezTo>
                  <a:cubicBezTo>
                    <a:pt x="194" y="115"/>
                    <a:pt x="195" y="117"/>
                    <a:pt x="196" y="123"/>
                  </a:cubicBezTo>
                  <a:cubicBezTo>
                    <a:pt x="198" y="130"/>
                    <a:pt x="204" y="143"/>
                    <a:pt x="204" y="152"/>
                  </a:cubicBezTo>
                  <a:cubicBezTo>
                    <a:pt x="204" y="153"/>
                    <a:pt x="204" y="154"/>
                    <a:pt x="203" y="155"/>
                  </a:cubicBezTo>
                  <a:cubicBezTo>
                    <a:pt x="203" y="160"/>
                    <a:pt x="200" y="164"/>
                    <a:pt x="197" y="166"/>
                  </a:cubicBezTo>
                  <a:cubicBezTo>
                    <a:pt x="193" y="169"/>
                    <a:pt x="188" y="170"/>
                    <a:pt x="182" y="170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75" y="170"/>
                    <a:pt x="170" y="168"/>
                    <a:pt x="165" y="168"/>
                  </a:cubicBezTo>
                  <a:cubicBezTo>
                    <a:pt x="165" y="168"/>
                    <a:pt x="165" y="168"/>
                    <a:pt x="165" y="168"/>
                  </a:cubicBezTo>
                  <a:cubicBezTo>
                    <a:pt x="163" y="168"/>
                    <a:pt x="161" y="169"/>
                    <a:pt x="159" y="170"/>
                  </a:cubicBezTo>
                  <a:cubicBezTo>
                    <a:pt x="157" y="171"/>
                    <a:pt x="155" y="173"/>
                    <a:pt x="153" y="177"/>
                  </a:cubicBezTo>
                  <a:cubicBezTo>
                    <a:pt x="149" y="181"/>
                    <a:pt x="148" y="188"/>
                    <a:pt x="148" y="195"/>
                  </a:cubicBezTo>
                  <a:cubicBezTo>
                    <a:pt x="148" y="203"/>
                    <a:pt x="150" y="211"/>
                    <a:pt x="154" y="216"/>
                  </a:cubicBezTo>
                  <a:cubicBezTo>
                    <a:pt x="159" y="223"/>
                    <a:pt x="170" y="225"/>
                    <a:pt x="182" y="225"/>
                  </a:cubicBezTo>
                  <a:cubicBezTo>
                    <a:pt x="188" y="225"/>
                    <a:pt x="194" y="225"/>
                    <a:pt x="199" y="223"/>
                  </a:cubicBezTo>
                  <a:cubicBezTo>
                    <a:pt x="200" y="222"/>
                    <a:pt x="201" y="221"/>
                    <a:pt x="202" y="221"/>
                  </a:cubicBezTo>
                  <a:cubicBezTo>
                    <a:pt x="196" y="223"/>
                    <a:pt x="189" y="224"/>
                    <a:pt x="182" y="224"/>
                  </a:cubicBezTo>
                  <a:cubicBezTo>
                    <a:pt x="171" y="224"/>
                    <a:pt x="160" y="222"/>
                    <a:pt x="155" y="216"/>
                  </a:cubicBezTo>
                  <a:cubicBezTo>
                    <a:pt x="147" y="207"/>
                    <a:pt x="147" y="186"/>
                    <a:pt x="153" y="177"/>
                  </a:cubicBezTo>
                  <a:cubicBezTo>
                    <a:pt x="158" y="171"/>
                    <a:pt x="161" y="169"/>
                    <a:pt x="165" y="169"/>
                  </a:cubicBezTo>
                  <a:cubicBezTo>
                    <a:pt x="170" y="169"/>
                    <a:pt x="174" y="171"/>
                    <a:pt x="181" y="171"/>
                  </a:cubicBezTo>
                  <a:cubicBezTo>
                    <a:pt x="181" y="171"/>
                    <a:pt x="181" y="171"/>
                    <a:pt x="181" y="171"/>
                  </a:cubicBezTo>
                  <a:cubicBezTo>
                    <a:pt x="194" y="171"/>
                    <a:pt x="203" y="166"/>
                    <a:pt x="204" y="155"/>
                  </a:cubicBezTo>
                  <a:cubicBezTo>
                    <a:pt x="206" y="145"/>
                    <a:pt x="199" y="131"/>
                    <a:pt x="197" y="122"/>
                  </a:cubicBezTo>
                  <a:cubicBezTo>
                    <a:pt x="196" y="115"/>
                    <a:pt x="194" y="112"/>
                    <a:pt x="192" y="112"/>
                  </a:cubicBezTo>
                  <a:cubicBezTo>
                    <a:pt x="189" y="112"/>
                    <a:pt x="186" y="117"/>
                    <a:pt x="182" y="122"/>
                  </a:cubicBezTo>
                  <a:cubicBezTo>
                    <a:pt x="178" y="127"/>
                    <a:pt x="170" y="135"/>
                    <a:pt x="164" y="137"/>
                  </a:cubicBezTo>
                  <a:cubicBezTo>
                    <a:pt x="161" y="138"/>
                    <a:pt x="159" y="138"/>
                    <a:pt x="156" y="138"/>
                  </a:cubicBezTo>
                  <a:cubicBezTo>
                    <a:pt x="139" y="138"/>
                    <a:pt x="134" y="115"/>
                    <a:pt x="148" y="103"/>
                  </a:cubicBezTo>
                  <a:cubicBezTo>
                    <a:pt x="156" y="96"/>
                    <a:pt x="167" y="99"/>
                    <a:pt x="175" y="91"/>
                  </a:cubicBezTo>
                  <a:cubicBezTo>
                    <a:pt x="182" y="84"/>
                    <a:pt x="183" y="74"/>
                    <a:pt x="177" y="65"/>
                  </a:cubicBezTo>
                  <a:cubicBezTo>
                    <a:pt x="174" y="60"/>
                    <a:pt x="165" y="52"/>
                    <a:pt x="158" y="52"/>
                  </a:cubicBezTo>
                  <a:cubicBezTo>
                    <a:pt x="156" y="52"/>
                    <a:pt x="154" y="52"/>
                    <a:pt x="152" y="54"/>
                  </a:cubicBezTo>
                  <a:cubicBezTo>
                    <a:pt x="145" y="59"/>
                    <a:pt x="152" y="72"/>
                    <a:pt x="146" y="78"/>
                  </a:cubicBezTo>
                  <a:cubicBezTo>
                    <a:pt x="143" y="81"/>
                    <a:pt x="136" y="83"/>
                    <a:pt x="130" y="83"/>
                  </a:cubicBezTo>
                  <a:cubicBezTo>
                    <a:pt x="126" y="83"/>
                    <a:pt x="123" y="82"/>
                    <a:pt x="120" y="81"/>
                  </a:cubicBezTo>
                  <a:cubicBezTo>
                    <a:pt x="110" y="74"/>
                    <a:pt x="118" y="64"/>
                    <a:pt x="114" y="56"/>
                  </a:cubicBezTo>
                  <a:cubicBezTo>
                    <a:pt x="112" y="51"/>
                    <a:pt x="108" y="49"/>
                    <a:pt x="103" y="49"/>
                  </a:cubicBezTo>
                  <a:cubicBezTo>
                    <a:pt x="99" y="49"/>
                    <a:pt x="95" y="50"/>
                    <a:pt x="91" y="53"/>
                  </a:cubicBezTo>
                  <a:cubicBezTo>
                    <a:pt x="83" y="59"/>
                    <a:pt x="84" y="65"/>
                    <a:pt x="83" y="74"/>
                  </a:cubicBezTo>
                  <a:cubicBezTo>
                    <a:pt x="82" y="88"/>
                    <a:pt x="84" y="107"/>
                    <a:pt x="72" y="117"/>
                  </a:cubicBezTo>
                  <a:cubicBezTo>
                    <a:pt x="67" y="122"/>
                    <a:pt x="60" y="124"/>
                    <a:pt x="53" y="124"/>
                  </a:cubicBezTo>
                  <a:cubicBezTo>
                    <a:pt x="43" y="124"/>
                    <a:pt x="34" y="120"/>
                    <a:pt x="27" y="115"/>
                  </a:cubicBezTo>
                  <a:cubicBezTo>
                    <a:pt x="9" y="102"/>
                    <a:pt x="0" y="73"/>
                    <a:pt x="13" y="55"/>
                  </a:cubicBezTo>
                  <a:cubicBezTo>
                    <a:pt x="20" y="46"/>
                    <a:pt x="33" y="33"/>
                    <a:pt x="50" y="33"/>
                  </a:cubicBezTo>
                  <a:cubicBezTo>
                    <a:pt x="51" y="33"/>
                    <a:pt x="52" y="33"/>
                    <a:pt x="53" y="33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68" y="33"/>
                    <a:pt x="67" y="42"/>
                    <a:pt x="76" y="44"/>
                  </a:cubicBezTo>
                  <a:cubicBezTo>
                    <a:pt x="79" y="44"/>
                    <a:pt x="84" y="44"/>
                    <a:pt x="89" y="44"/>
                  </a:cubicBezTo>
                  <a:cubicBezTo>
                    <a:pt x="99" y="44"/>
                    <a:pt x="110" y="43"/>
                    <a:pt x="111" y="39"/>
                  </a:cubicBezTo>
                  <a:cubicBezTo>
                    <a:pt x="113" y="34"/>
                    <a:pt x="115" y="24"/>
                    <a:pt x="122" y="24"/>
                  </a:cubicBezTo>
                  <a:cubicBezTo>
                    <a:pt x="124" y="24"/>
                    <a:pt x="127" y="26"/>
                    <a:pt x="131" y="29"/>
                  </a:cubicBezTo>
                  <a:cubicBezTo>
                    <a:pt x="135" y="33"/>
                    <a:pt x="141" y="44"/>
                    <a:pt x="146" y="44"/>
                  </a:cubicBezTo>
                  <a:cubicBezTo>
                    <a:pt x="148" y="44"/>
                    <a:pt x="150" y="42"/>
                    <a:pt x="152" y="36"/>
                  </a:cubicBezTo>
                  <a:cubicBezTo>
                    <a:pt x="155" y="25"/>
                    <a:pt x="146" y="16"/>
                    <a:pt x="157" y="6"/>
                  </a:cubicBezTo>
                  <a:cubicBezTo>
                    <a:pt x="160" y="3"/>
                    <a:pt x="165" y="1"/>
                    <a:pt x="170" y="1"/>
                  </a:cubicBezTo>
                  <a:cubicBezTo>
                    <a:pt x="181" y="1"/>
                    <a:pt x="194" y="8"/>
                    <a:pt x="202" y="14"/>
                  </a:cubicBezTo>
                  <a:cubicBezTo>
                    <a:pt x="217" y="26"/>
                    <a:pt x="220" y="51"/>
                    <a:pt x="198" y="51"/>
                  </a:cubicBezTo>
                  <a:cubicBezTo>
                    <a:pt x="198" y="51"/>
                    <a:pt x="198" y="51"/>
                    <a:pt x="197" y="51"/>
                  </a:cubicBezTo>
                  <a:cubicBezTo>
                    <a:pt x="194" y="50"/>
                    <a:pt x="190" y="50"/>
                    <a:pt x="187" y="50"/>
                  </a:cubicBezTo>
                  <a:cubicBezTo>
                    <a:pt x="182" y="50"/>
                    <a:pt x="179" y="52"/>
                    <a:pt x="182" y="60"/>
                  </a:cubicBezTo>
                  <a:cubicBezTo>
                    <a:pt x="183" y="63"/>
                    <a:pt x="185" y="75"/>
                    <a:pt x="192" y="75"/>
                  </a:cubicBezTo>
                  <a:cubicBezTo>
                    <a:pt x="193" y="75"/>
                    <a:pt x="193" y="75"/>
                    <a:pt x="194" y="75"/>
                  </a:cubicBezTo>
                  <a:cubicBezTo>
                    <a:pt x="196" y="75"/>
                    <a:pt x="198" y="74"/>
                    <a:pt x="199" y="74"/>
                  </a:cubicBezTo>
                  <a:cubicBezTo>
                    <a:pt x="204" y="74"/>
                    <a:pt x="206" y="77"/>
                    <a:pt x="208" y="77"/>
                  </a:cubicBezTo>
                  <a:cubicBezTo>
                    <a:pt x="213" y="78"/>
                    <a:pt x="215" y="80"/>
                    <a:pt x="218" y="84"/>
                  </a:cubicBezTo>
                  <a:cubicBezTo>
                    <a:pt x="224" y="95"/>
                    <a:pt x="214" y="100"/>
                    <a:pt x="209" y="105"/>
                  </a:cubicBezTo>
                  <a:cubicBezTo>
                    <a:pt x="195" y="121"/>
                    <a:pt x="211" y="136"/>
                    <a:pt x="211" y="155"/>
                  </a:cubicBezTo>
                  <a:cubicBezTo>
                    <a:pt x="211" y="167"/>
                    <a:pt x="219" y="172"/>
                    <a:pt x="220" y="184"/>
                  </a:cubicBezTo>
                  <a:cubicBezTo>
                    <a:pt x="221" y="190"/>
                    <a:pt x="219" y="197"/>
                    <a:pt x="216" y="204"/>
                  </a:cubicBezTo>
                  <a:cubicBezTo>
                    <a:pt x="217" y="203"/>
                    <a:pt x="218" y="202"/>
                    <a:pt x="219" y="200"/>
                  </a:cubicBezTo>
                  <a:cubicBezTo>
                    <a:pt x="220" y="196"/>
                    <a:pt x="221" y="191"/>
                    <a:pt x="221" y="187"/>
                  </a:cubicBezTo>
                  <a:cubicBezTo>
                    <a:pt x="221" y="186"/>
                    <a:pt x="221" y="184"/>
                    <a:pt x="221" y="183"/>
                  </a:cubicBezTo>
                  <a:cubicBezTo>
                    <a:pt x="220" y="178"/>
                    <a:pt x="218" y="173"/>
                    <a:pt x="216" y="169"/>
                  </a:cubicBezTo>
                  <a:cubicBezTo>
                    <a:pt x="214" y="165"/>
                    <a:pt x="212" y="161"/>
                    <a:pt x="212" y="155"/>
                  </a:cubicBezTo>
                  <a:cubicBezTo>
                    <a:pt x="212" y="148"/>
                    <a:pt x="210" y="142"/>
                    <a:pt x="208" y="136"/>
                  </a:cubicBezTo>
                  <a:cubicBezTo>
                    <a:pt x="206" y="130"/>
                    <a:pt x="204" y="124"/>
                    <a:pt x="204" y="119"/>
                  </a:cubicBezTo>
                  <a:cubicBezTo>
                    <a:pt x="204" y="115"/>
                    <a:pt x="205" y="110"/>
                    <a:pt x="209" y="106"/>
                  </a:cubicBezTo>
                  <a:cubicBezTo>
                    <a:pt x="211" y="104"/>
                    <a:pt x="214" y="102"/>
                    <a:pt x="216" y="100"/>
                  </a:cubicBezTo>
                  <a:cubicBezTo>
                    <a:pt x="219" y="97"/>
                    <a:pt x="221" y="94"/>
                    <a:pt x="221" y="91"/>
                  </a:cubicBezTo>
                  <a:cubicBezTo>
                    <a:pt x="221" y="89"/>
                    <a:pt x="220" y="86"/>
                    <a:pt x="219" y="84"/>
                  </a:cubicBezTo>
                  <a:cubicBezTo>
                    <a:pt x="217" y="81"/>
                    <a:pt x="216" y="80"/>
                    <a:pt x="214" y="78"/>
                  </a:cubicBezTo>
                  <a:cubicBezTo>
                    <a:pt x="213" y="77"/>
                    <a:pt x="211" y="76"/>
                    <a:pt x="209" y="76"/>
                  </a:cubicBezTo>
                  <a:cubicBezTo>
                    <a:pt x="207" y="76"/>
                    <a:pt x="204" y="73"/>
                    <a:pt x="199" y="73"/>
                  </a:cubicBezTo>
                  <a:cubicBezTo>
                    <a:pt x="197" y="73"/>
                    <a:pt x="196" y="74"/>
                    <a:pt x="194" y="74"/>
                  </a:cubicBezTo>
                  <a:cubicBezTo>
                    <a:pt x="193" y="74"/>
                    <a:pt x="193" y="74"/>
                    <a:pt x="192" y="74"/>
                  </a:cubicBezTo>
                  <a:cubicBezTo>
                    <a:pt x="191" y="74"/>
                    <a:pt x="190" y="74"/>
                    <a:pt x="189" y="73"/>
                  </a:cubicBezTo>
                  <a:cubicBezTo>
                    <a:pt x="187" y="71"/>
                    <a:pt x="185" y="68"/>
                    <a:pt x="185" y="66"/>
                  </a:cubicBezTo>
                  <a:cubicBezTo>
                    <a:pt x="184" y="64"/>
                    <a:pt x="183" y="61"/>
                    <a:pt x="183" y="60"/>
                  </a:cubicBezTo>
                  <a:cubicBezTo>
                    <a:pt x="182" y="58"/>
                    <a:pt x="182" y="56"/>
                    <a:pt x="182" y="55"/>
                  </a:cubicBezTo>
                  <a:cubicBezTo>
                    <a:pt x="182" y="53"/>
                    <a:pt x="182" y="52"/>
                    <a:pt x="183" y="52"/>
                  </a:cubicBezTo>
                  <a:cubicBezTo>
                    <a:pt x="184" y="51"/>
                    <a:pt x="185" y="51"/>
                    <a:pt x="187" y="51"/>
                  </a:cubicBezTo>
                  <a:cubicBezTo>
                    <a:pt x="190" y="51"/>
                    <a:pt x="193" y="51"/>
                    <a:pt x="197" y="52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4" y="52"/>
                    <a:pt x="208" y="50"/>
                    <a:pt x="211" y="47"/>
                  </a:cubicBezTo>
                  <a:cubicBezTo>
                    <a:pt x="214" y="44"/>
                    <a:pt x="215" y="40"/>
                    <a:pt x="215" y="36"/>
                  </a:cubicBezTo>
                  <a:cubicBezTo>
                    <a:pt x="215" y="28"/>
                    <a:pt x="210" y="19"/>
                    <a:pt x="203" y="13"/>
                  </a:cubicBezTo>
                  <a:cubicBezTo>
                    <a:pt x="195" y="7"/>
                    <a:pt x="182" y="1"/>
                    <a:pt x="170" y="0"/>
                  </a:cubicBezTo>
                </a:path>
              </a:pathLst>
            </a:custGeom>
            <a:solidFill>
              <a:srgbClr val="6F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7" name="Freeform 394">
              <a:extLst>
                <a:ext uri="{FF2B5EF4-FFF2-40B4-BE49-F238E27FC236}">
                  <a16:creationId xmlns:a16="http://schemas.microsoft.com/office/drawing/2014/main" id="{FE4BC170-3EA0-4BE1-8380-EB9B5CC98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8" y="3939"/>
              <a:ext cx="77" cy="94"/>
            </a:xfrm>
            <a:custGeom>
              <a:avLst/>
              <a:gdLst>
                <a:gd name="T0" fmla="*/ 296 w 20"/>
                <a:gd name="T1" fmla="*/ 0 h 23"/>
                <a:gd name="T2" fmla="*/ 250 w 20"/>
                <a:gd name="T3" fmla="*/ 65 h 23"/>
                <a:gd name="T4" fmla="*/ 177 w 20"/>
                <a:gd name="T5" fmla="*/ 233 h 23"/>
                <a:gd name="T6" fmla="*/ 46 w 20"/>
                <a:gd name="T7" fmla="*/ 351 h 23"/>
                <a:gd name="T8" fmla="*/ 0 w 20"/>
                <a:gd name="T9" fmla="*/ 384 h 23"/>
                <a:gd name="T10" fmla="*/ 193 w 20"/>
                <a:gd name="T11" fmla="*/ 249 h 23"/>
                <a:gd name="T12" fmla="*/ 296 w 20"/>
                <a:gd name="T13" fmla="*/ 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23">
                  <a:moveTo>
                    <a:pt x="20" y="0"/>
                  </a:moveTo>
                  <a:cubicBezTo>
                    <a:pt x="19" y="2"/>
                    <a:pt x="18" y="3"/>
                    <a:pt x="17" y="4"/>
                  </a:cubicBezTo>
                  <a:cubicBezTo>
                    <a:pt x="16" y="8"/>
                    <a:pt x="14" y="12"/>
                    <a:pt x="12" y="14"/>
                  </a:cubicBezTo>
                  <a:cubicBezTo>
                    <a:pt x="10" y="17"/>
                    <a:pt x="7" y="19"/>
                    <a:pt x="3" y="21"/>
                  </a:cubicBezTo>
                  <a:cubicBezTo>
                    <a:pt x="2" y="21"/>
                    <a:pt x="1" y="22"/>
                    <a:pt x="0" y="23"/>
                  </a:cubicBezTo>
                  <a:cubicBezTo>
                    <a:pt x="5" y="21"/>
                    <a:pt x="10" y="18"/>
                    <a:pt x="13" y="15"/>
                  </a:cubicBezTo>
                  <a:cubicBezTo>
                    <a:pt x="16" y="11"/>
                    <a:pt x="18" y="6"/>
                    <a:pt x="20" y="0"/>
                  </a:cubicBezTo>
                </a:path>
              </a:pathLst>
            </a:custGeom>
            <a:solidFill>
              <a:srgbClr val="6E51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8" name="Freeform 395">
              <a:extLst>
                <a:ext uri="{FF2B5EF4-FFF2-40B4-BE49-F238E27FC236}">
                  <a16:creationId xmlns:a16="http://schemas.microsoft.com/office/drawing/2014/main" id="{E3A07168-EE86-4042-A708-5DA23B0121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7" y="3127"/>
              <a:ext cx="857" cy="910"/>
            </a:xfrm>
            <a:custGeom>
              <a:avLst/>
              <a:gdLst>
                <a:gd name="T0" fmla="*/ 2238 w 224"/>
                <a:gd name="T1" fmla="*/ 600 h 223"/>
                <a:gd name="T2" fmla="*/ 2299 w 224"/>
                <a:gd name="T3" fmla="*/ 98 h 223"/>
                <a:gd name="T4" fmla="*/ 2942 w 224"/>
                <a:gd name="T5" fmla="*/ 233 h 223"/>
                <a:gd name="T6" fmla="*/ 2900 w 224"/>
                <a:gd name="T7" fmla="*/ 816 h 223"/>
                <a:gd name="T8" fmla="*/ 2663 w 224"/>
                <a:gd name="T9" fmla="*/ 816 h 223"/>
                <a:gd name="T10" fmla="*/ 2693 w 224"/>
                <a:gd name="T11" fmla="*/ 1130 h 223"/>
                <a:gd name="T12" fmla="*/ 2839 w 224"/>
                <a:gd name="T13" fmla="*/ 1249 h 223"/>
                <a:gd name="T14" fmla="*/ 3118 w 224"/>
                <a:gd name="T15" fmla="*/ 1314 h 223"/>
                <a:gd name="T16" fmla="*/ 3149 w 224"/>
                <a:gd name="T17" fmla="*/ 1616 h 223"/>
                <a:gd name="T18" fmla="*/ 3015 w 224"/>
                <a:gd name="T19" fmla="*/ 2265 h 223"/>
                <a:gd name="T20" fmla="*/ 3206 w 224"/>
                <a:gd name="T21" fmla="*/ 3048 h 223"/>
                <a:gd name="T22" fmla="*/ 2663 w 224"/>
                <a:gd name="T23" fmla="*/ 3697 h 223"/>
                <a:gd name="T24" fmla="*/ 2269 w 224"/>
                <a:gd name="T25" fmla="*/ 3562 h 223"/>
                <a:gd name="T26" fmla="*/ 2341 w 224"/>
                <a:gd name="T27" fmla="*/ 2848 h 223"/>
                <a:gd name="T28" fmla="*/ 2648 w 224"/>
                <a:gd name="T29" fmla="*/ 2848 h 223"/>
                <a:gd name="T30" fmla="*/ 3000 w 224"/>
                <a:gd name="T31" fmla="*/ 2583 h 223"/>
                <a:gd name="T32" fmla="*/ 2869 w 224"/>
                <a:gd name="T33" fmla="*/ 1881 h 223"/>
                <a:gd name="T34" fmla="*/ 2812 w 224"/>
                <a:gd name="T35" fmla="*/ 1832 h 223"/>
                <a:gd name="T36" fmla="*/ 2387 w 224"/>
                <a:gd name="T37" fmla="*/ 2248 h 223"/>
                <a:gd name="T38" fmla="*/ 2062 w 224"/>
                <a:gd name="T39" fmla="*/ 1983 h 223"/>
                <a:gd name="T40" fmla="*/ 2575 w 224"/>
                <a:gd name="T41" fmla="*/ 1514 h 223"/>
                <a:gd name="T42" fmla="*/ 2475 w 224"/>
                <a:gd name="T43" fmla="*/ 914 h 223"/>
                <a:gd name="T44" fmla="*/ 2165 w 224"/>
                <a:gd name="T45" fmla="*/ 1049 h 223"/>
                <a:gd name="T46" fmla="*/ 1917 w 224"/>
                <a:gd name="T47" fmla="*/ 1351 h 223"/>
                <a:gd name="T48" fmla="*/ 1683 w 224"/>
                <a:gd name="T49" fmla="*/ 1151 h 223"/>
                <a:gd name="T50" fmla="*/ 1507 w 224"/>
                <a:gd name="T51" fmla="*/ 783 h 223"/>
                <a:gd name="T52" fmla="*/ 1217 w 224"/>
                <a:gd name="T53" fmla="*/ 1016 h 223"/>
                <a:gd name="T54" fmla="*/ 1041 w 224"/>
                <a:gd name="T55" fmla="*/ 1914 h 223"/>
                <a:gd name="T56" fmla="*/ 119 w 224"/>
                <a:gd name="T57" fmla="*/ 1232 h 223"/>
                <a:gd name="T58" fmla="*/ 777 w 224"/>
                <a:gd name="T59" fmla="*/ 551 h 223"/>
                <a:gd name="T60" fmla="*/ 968 w 224"/>
                <a:gd name="T61" fmla="*/ 616 h 223"/>
                <a:gd name="T62" fmla="*/ 1523 w 224"/>
                <a:gd name="T63" fmla="*/ 714 h 223"/>
                <a:gd name="T64" fmla="*/ 1683 w 224"/>
                <a:gd name="T65" fmla="*/ 482 h 223"/>
                <a:gd name="T66" fmla="*/ 1901 w 224"/>
                <a:gd name="T67" fmla="*/ 465 h 223"/>
                <a:gd name="T68" fmla="*/ 2139 w 224"/>
                <a:gd name="T69" fmla="*/ 735 h 223"/>
                <a:gd name="T70" fmla="*/ 2227 w 224"/>
                <a:gd name="T71" fmla="*/ 584 h 223"/>
                <a:gd name="T72" fmla="*/ 1787 w 224"/>
                <a:gd name="T73" fmla="*/ 384 h 223"/>
                <a:gd name="T74" fmla="*/ 1113 w 224"/>
                <a:gd name="T75" fmla="*/ 714 h 223"/>
                <a:gd name="T76" fmla="*/ 731 w 224"/>
                <a:gd name="T77" fmla="*/ 535 h 223"/>
                <a:gd name="T78" fmla="*/ 777 w 224"/>
                <a:gd name="T79" fmla="*/ 2049 h 223"/>
                <a:gd name="T80" fmla="*/ 1331 w 224"/>
                <a:gd name="T81" fmla="*/ 865 h 223"/>
                <a:gd name="T82" fmla="*/ 1756 w 224"/>
                <a:gd name="T83" fmla="*/ 1330 h 223"/>
                <a:gd name="T84" fmla="*/ 2227 w 224"/>
                <a:gd name="T85" fmla="*/ 881 h 223"/>
                <a:gd name="T86" fmla="*/ 2563 w 224"/>
                <a:gd name="T87" fmla="*/ 1498 h 223"/>
                <a:gd name="T88" fmla="*/ 2399 w 224"/>
                <a:gd name="T89" fmla="*/ 2265 h 223"/>
                <a:gd name="T90" fmla="*/ 2885 w 224"/>
                <a:gd name="T91" fmla="*/ 2016 h 223"/>
                <a:gd name="T92" fmla="*/ 2648 w 224"/>
                <a:gd name="T93" fmla="*/ 2832 h 223"/>
                <a:gd name="T94" fmla="*/ 2269 w 224"/>
                <a:gd name="T95" fmla="*/ 3579 h 223"/>
                <a:gd name="T96" fmla="*/ 3087 w 224"/>
                <a:gd name="T97" fmla="*/ 3546 h 223"/>
                <a:gd name="T98" fmla="*/ 3087 w 224"/>
                <a:gd name="T99" fmla="*/ 2563 h 223"/>
                <a:gd name="T100" fmla="*/ 3045 w 224"/>
                <a:gd name="T101" fmla="*/ 1265 h 223"/>
                <a:gd name="T102" fmla="*/ 2812 w 224"/>
                <a:gd name="T103" fmla="*/ 1232 h 223"/>
                <a:gd name="T104" fmla="*/ 2885 w 224"/>
                <a:gd name="T105" fmla="*/ 832 h 223"/>
                <a:gd name="T106" fmla="*/ 2487 w 224"/>
                <a:gd name="T107" fmla="*/ 0 h 22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24" h="223">
                  <a:moveTo>
                    <a:pt x="146" y="44"/>
                  </a:moveTo>
                  <a:cubicBezTo>
                    <a:pt x="147" y="44"/>
                    <a:pt x="149" y="43"/>
                    <a:pt x="150" y="42"/>
                  </a:cubicBezTo>
                  <a:cubicBezTo>
                    <a:pt x="151" y="40"/>
                    <a:pt x="152" y="38"/>
                    <a:pt x="153" y="36"/>
                  </a:cubicBezTo>
                  <a:cubicBezTo>
                    <a:pt x="153" y="34"/>
                    <a:pt x="154" y="32"/>
                    <a:pt x="154" y="30"/>
                  </a:cubicBezTo>
                  <a:cubicBezTo>
                    <a:pt x="154" y="25"/>
                    <a:pt x="152" y="21"/>
                    <a:pt x="152" y="17"/>
                  </a:cubicBezTo>
                  <a:cubicBezTo>
                    <a:pt x="152" y="13"/>
                    <a:pt x="153" y="10"/>
                    <a:pt x="157" y="6"/>
                  </a:cubicBezTo>
                  <a:cubicBezTo>
                    <a:pt x="161" y="3"/>
                    <a:pt x="165" y="1"/>
                    <a:pt x="170" y="1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181" y="1"/>
                    <a:pt x="194" y="8"/>
                    <a:pt x="201" y="14"/>
                  </a:cubicBezTo>
                  <a:cubicBezTo>
                    <a:pt x="209" y="19"/>
                    <a:pt x="213" y="28"/>
                    <a:pt x="213" y="35"/>
                  </a:cubicBezTo>
                  <a:cubicBezTo>
                    <a:pt x="213" y="39"/>
                    <a:pt x="212" y="42"/>
                    <a:pt x="209" y="45"/>
                  </a:cubicBezTo>
                  <a:cubicBezTo>
                    <a:pt x="207" y="47"/>
                    <a:pt x="204" y="49"/>
                    <a:pt x="198" y="49"/>
                  </a:cubicBezTo>
                  <a:cubicBezTo>
                    <a:pt x="197" y="49"/>
                    <a:pt x="197" y="49"/>
                    <a:pt x="197" y="49"/>
                  </a:cubicBezTo>
                  <a:cubicBezTo>
                    <a:pt x="194" y="48"/>
                    <a:pt x="190" y="48"/>
                    <a:pt x="187" y="48"/>
                  </a:cubicBezTo>
                  <a:cubicBezTo>
                    <a:pt x="185" y="48"/>
                    <a:pt x="183" y="48"/>
                    <a:pt x="182" y="49"/>
                  </a:cubicBezTo>
                  <a:cubicBezTo>
                    <a:pt x="180" y="50"/>
                    <a:pt x="180" y="52"/>
                    <a:pt x="180" y="54"/>
                  </a:cubicBezTo>
                  <a:cubicBezTo>
                    <a:pt x="180" y="55"/>
                    <a:pt x="180" y="57"/>
                    <a:pt x="181" y="60"/>
                  </a:cubicBezTo>
                  <a:cubicBezTo>
                    <a:pt x="181" y="61"/>
                    <a:pt x="182" y="65"/>
                    <a:pt x="184" y="68"/>
                  </a:cubicBezTo>
                  <a:cubicBezTo>
                    <a:pt x="185" y="70"/>
                    <a:pt x="186" y="72"/>
                    <a:pt x="187" y="73"/>
                  </a:cubicBezTo>
                  <a:cubicBezTo>
                    <a:pt x="189" y="74"/>
                    <a:pt x="190" y="75"/>
                    <a:pt x="192" y="75"/>
                  </a:cubicBezTo>
                  <a:cubicBezTo>
                    <a:pt x="193" y="75"/>
                    <a:pt x="194" y="75"/>
                    <a:pt x="194" y="75"/>
                  </a:cubicBezTo>
                  <a:cubicBezTo>
                    <a:pt x="196" y="75"/>
                    <a:pt x="198" y="74"/>
                    <a:pt x="199" y="74"/>
                  </a:cubicBezTo>
                  <a:cubicBezTo>
                    <a:pt x="204" y="74"/>
                    <a:pt x="206" y="76"/>
                    <a:pt x="208" y="77"/>
                  </a:cubicBezTo>
                  <a:cubicBezTo>
                    <a:pt x="211" y="77"/>
                    <a:pt x="212" y="78"/>
                    <a:pt x="213" y="79"/>
                  </a:cubicBezTo>
                  <a:cubicBezTo>
                    <a:pt x="214" y="80"/>
                    <a:pt x="216" y="81"/>
                    <a:pt x="217" y="84"/>
                  </a:cubicBezTo>
                  <a:cubicBezTo>
                    <a:pt x="218" y="86"/>
                    <a:pt x="219" y="88"/>
                    <a:pt x="219" y="90"/>
                  </a:cubicBezTo>
                  <a:cubicBezTo>
                    <a:pt x="219" y="93"/>
                    <a:pt x="217" y="95"/>
                    <a:pt x="215" y="97"/>
                  </a:cubicBezTo>
                  <a:cubicBezTo>
                    <a:pt x="213" y="99"/>
                    <a:pt x="210" y="101"/>
                    <a:pt x="208" y="104"/>
                  </a:cubicBezTo>
                  <a:cubicBezTo>
                    <a:pt x="204" y="108"/>
                    <a:pt x="202" y="113"/>
                    <a:pt x="202" y="118"/>
                  </a:cubicBezTo>
                  <a:cubicBezTo>
                    <a:pt x="202" y="124"/>
                    <a:pt x="204" y="130"/>
                    <a:pt x="206" y="136"/>
                  </a:cubicBezTo>
                  <a:cubicBezTo>
                    <a:pt x="208" y="141"/>
                    <a:pt x="210" y="147"/>
                    <a:pt x="210" y="154"/>
                  </a:cubicBezTo>
                  <a:cubicBezTo>
                    <a:pt x="210" y="160"/>
                    <a:pt x="212" y="165"/>
                    <a:pt x="214" y="169"/>
                  </a:cubicBezTo>
                  <a:cubicBezTo>
                    <a:pt x="216" y="173"/>
                    <a:pt x="218" y="177"/>
                    <a:pt x="219" y="183"/>
                  </a:cubicBezTo>
                  <a:cubicBezTo>
                    <a:pt x="219" y="184"/>
                    <a:pt x="219" y="185"/>
                    <a:pt x="219" y="186"/>
                  </a:cubicBezTo>
                  <a:cubicBezTo>
                    <a:pt x="219" y="195"/>
                    <a:pt x="215" y="206"/>
                    <a:pt x="210" y="213"/>
                  </a:cubicBezTo>
                  <a:cubicBezTo>
                    <a:pt x="205" y="219"/>
                    <a:pt x="193" y="222"/>
                    <a:pt x="182" y="222"/>
                  </a:cubicBezTo>
                  <a:cubicBezTo>
                    <a:pt x="182" y="222"/>
                    <a:pt x="182" y="222"/>
                    <a:pt x="182" y="222"/>
                  </a:cubicBezTo>
                  <a:cubicBezTo>
                    <a:pt x="181" y="222"/>
                    <a:pt x="181" y="222"/>
                    <a:pt x="181" y="222"/>
                  </a:cubicBezTo>
                  <a:cubicBezTo>
                    <a:pt x="171" y="222"/>
                    <a:pt x="160" y="219"/>
                    <a:pt x="155" y="214"/>
                  </a:cubicBezTo>
                  <a:cubicBezTo>
                    <a:pt x="152" y="210"/>
                    <a:pt x="150" y="202"/>
                    <a:pt x="150" y="194"/>
                  </a:cubicBezTo>
                  <a:cubicBezTo>
                    <a:pt x="150" y="188"/>
                    <a:pt x="151" y="181"/>
                    <a:pt x="154" y="177"/>
                  </a:cubicBezTo>
                  <a:cubicBezTo>
                    <a:pt x="156" y="174"/>
                    <a:pt x="158" y="172"/>
                    <a:pt x="160" y="171"/>
                  </a:cubicBezTo>
                  <a:cubicBezTo>
                    <a:pt x="162" y="170"/>
                    <a:pt x="163" y="169"/>
                    <a:pt x="165" y="169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9" y="169"/>
                    <a:pt x="174" y="171"/>
                    <a:pt x="181" y="171"/>
                  </a:cubicBezTo>
                  <a:cubicBezTo>
                    <a:pt x="182" y="171"/>
                    <a:pt x="182" y="171"/>
                    <a:pt x="182" y="171"/>
                  </a:cubicBezTo>
                  <a:cubicBezTo>
                    <a:pt x="188" y="171"/>
                    <a:pt x="194" y="170"/>
                    <a:pt x="198" y="167"/>
                  </a:cubicBezTo>
                  <a:cubicBezTo>
                    <a:pt x="202" y="164"/>
                    <a:pt x="205" y="160"/>
                    <a:pt x="205" y="155"/>
                  </a:cubicBezTo>
                  <a:cubicBezTo>
                    <a:pt x="206" y="154"/>
                    <a:pt x="206" y="153"/>
                    <a:pt x="206" y="151"/>
                  </a:cubicBezTo>
                  <a:cubicBezTo>
                    <a:pt x="206" y="141"/>
                    <a:pt x="200" y="128"/>
                    <a:pt x="198" y="121"/>
                  </a:cubicBezTo>
                  <a:cubicBezTo>
                    <a:pt x="198" y="118"/>
                    <a:pt x="197" y="115"/>
                    <a:pt x="196" y="113"/>
                  </a:cubicBezTo>
                  <a:cubicBezTo>
                    <a:pt x="195" y="112"/>
                    <a:pt x="195" y="112"/>
                    <a:pt x="194" y="111"/>
                  </a:cubicBezTo>
                  <a:cubicBezTo>
                    <a:pt x="194" y="111"/>
                    <a:pt x="193" y="110"/>
                    <a:pt x="192" y="110"/>
                  </a:cubicBezTo>
                  <a:cubicBezTo>
                    <a:pt x="192" y="110"/>
                    <a:pt x="192" y="110"/>
                    <a:pt x="192" y="110"/>
                  </a:cubicBezTo>
                  <a:cubicBezTo>
                    <a:pt x="190" y="111"/>
                    <a:pt x="189" y="112"/>
                    <a:pt x="187" y="113"/>
                  </a:cubicBezTo>
                  <a:cubicBezTo>
                    <a:pt x="185" y="115"/>
                    <a:pt x="183" y="118"/>
                    <a:pt x="181" y="120"/>
                  </a:cubicBezTo>
                  <a:cubicBezTo>
                    <a:pt x="177" y="126"/>
                    <a:pt x="169" y="133"/>
                    <a:pt x="163" y="135"/>
                  </a:cubicBezTo>
                  <a:cubicBezTo>
                    <a:pt x="161" y="136"/>
                    <a:pt x="158" y="136"/>
                    <a:pt x="156" y="136"/>
                  </a:cubicBezTo>
                  <a:cubicBezTo>
                    <a:pt x="151" y="136"/>
                    <a:pt x="148" y="134"/>
                    <a:pt x="145" y="131"/>
                  </a:cubicBezTo>
                  <a:cubicBezTo>
                    <a:pt x="142" y="128"/>
                    <a:pt x="141" y="123"/>
                    <a:pt x="141" y="119"/>
                  </a:cubicBezTo>
                  <a:cubicBezTo>
                    <a:pt x="141" y="113"/>
                    <a:pt x="143" y="107"/>
                    <a:pt x="148" y="103"/>
                  </a:cubicBezTo>
                  <a:cubicBezTo>
                    <a:pt x="152" y="99"/>
                    <a:pt x="157" y="99"/>
                    <a:pt x="162" y="97"/>
                  </a:cubicBezTo>
                  <a:cubicBezTo>
                    <a:pt x="167" y="96"/>
                    <a:pt x="172" y="95"/>
                    <a:pt x="176" y="91"/>
                  </a:cubicBezTo>
                  <a:cubicBezTo>
                    <a:pt x="180" y="86"/>
                    <a:pt x="182" y="81"/>
                    <a:pt x="182" y="76"/>
                  </a:cubicBezTo>
                  <a:cubicBezTo>
                    <a:pt x="182" y="72"/>
                    <a:pt x="181" y="67"/>
                    <a:pt x="178" y="63"/>
                  </a:cubicBezTo>
                  <a:cubicBezTo>
                    <a:pt x="176" y="61"/>
                    <a:pt x="173" y="57"/>
                    <a:pt x="169" y="55"/>
                  </a:cubicBezTo>
                  <a:cubicBezTo>
                    <a:pt x="166" y="52"/>
                    <a:pt x="162" y="50"/>
                    <a:pt x="158" y="50"/>
                  </a:cubicBezTo>
                  <a:cubicBezTo>
                    <a:pt x="155" y="50"/>
                    <a:pt x="153" y="50"/>
                    <a:pt x="151" y="52"/>
                  </a:cubicBezTo>
                  <a:cubicBezTo>
                    <a:pt x="148" y="55"/>
                    <a:pt x="148" y="59"/>
                    <a:pt x="148" y="63"/>
                  </a:cubicBezTo>
                  <a:cubicBezTo>
                    <a:pt x="148" y="64"/>
                    <a:pt x="148" y="66"/>
                    <a:pt x="148" y="67"/>
                  </a:cubicBezTo>
                  <a:cubicBezTo>
                    <a:pt x="148" y="71"/>
                    <a:pt x="147" y="74"/>
                    <a:pt x="145" y="77"/>
                  </a:cubicBezTo>
                  <a:cubicBezTo>
                    <a:pt x="143" y="79"/>
                    <a:pt x="136" y="81"/>
                    <a:pt x="131" y="81"/>
                  </a:cubicBezTo>
                  <a:cubicBezTo>
                    <a:pt x="131" y="81"/>
                    <a:pt x="130" y="81"/>
                    <a:pt x="130" y="81"/>
                  </a:cubicBezTo>
                  <a:cubicBezTo>
                    <a:pt x="127" y="81"/>
                    <a:pt x="123" y="80"/>
                    <a:pt x="121" y="79"/>
                  </a:cubicBezTo>
                  <a:cubicBezTo>
                    <a:pt x="116" y="76"/>
                    <a:pt x="115" y="73"/>
                    <a:pt x="115" y="69"/>
                  </a:cubicBezTo>
                  <a:cubicBezTo>
                    <a:pt x="115" y="66"/>
                    <a:pt x="116" y="63"/>
                    <a:pt x="116" y="60"/>
                  </a:cubicBezTo>
                  <a:cubicBezTo>
                    <a:pt x="116" y="58"/>
                    <a:pt x="116" y="56"/>
                    <a:pt x="115" y="55"/>
                  </a:cubicBezTo>
                  <a:cubicBezTo>
                    <a:pt x="113" y="49"/>
                    <a:pt x="108" y="47"/>
                    <a:pt x="103" y="47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99" y="47"/>
                    <a:pt x="94" y="48"/>
                    <a:pt x="90" y="51"/>
                  </a:cubicBezTo>
                  <a:cubicBezTo>
                    <a:pt x="86" y="54"/>
                    <a:pt x="84" y="57"/>
                    <a:pt x="83" y="61"/>
                  </a:cubicBezTo>
                  <a:cubicBezTo>
                    <a:pt x="82" y="65"/>
                    <a:pt x="82" y="68"/>
                    <a:pt x="82" y="73"/>
                  </a:cubicBezTo>
                  <a:cubicBezTo>
                    <a:pt x="81" y="80"/>
                    <a:pt x="82" y="88"/>
                    <a:pt x="80" y="96"/>
                  </a:cubicBezTo>
                  <a:cubicBezTo>
                    <a:pt x="79" y="104"/>
                    <a:pt x="77" y="111"/>
                    <a:pt x="71" y="115"/>
                  </a:cubicBezTo>
                  <a:cubicBezTo>
                    <a:pt x="66" y="120"/>
                    <a:pt x="60" y="122"/>
                    <a:pt x="53" y="122"/>
                  </a:cubicBezTo>
                  <a:cubicBezTo>
                    <a:pt x="44" y="122"/>
                    <a:pt x="34" y="118"/>
                    <a:pt x="27" y="113"/>
                  </a:cubicBezTo>
                  <a:cubicBezTo>
                    <a:pt x="16" y="105"/>
                    <a:pt x="8" y="89"/>
                    <a:pt x="8" y="74"/>
                  </a:cubicBezTo>
                  <a:cubicBezTo>
                    <a:pt x="8" y="67"/>
                    <a:pt x="10" y="60"/>
                    <a:pt x="14" y="55"/>
                  </a:cubicBezTo>
                  <a:cubicBezTo>
                    <a:pt x="21" y="45"/>
                    <a:pt x="34" y="33"/>
                    <a:pt x="50" y="33"/>
                  </a:cubicBezTo>
                  <a:cubicBezTo>
                    <a:pt x="51" y="33"/>
                    <a:pt x="52" y="33"/>
                    <a:pt x="53" y="33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61" y="33"/>
                    <a:pt x="64" y="35"/>
                    <a:pt x="66" y="37"/>
                  </a:cubicBezTo>
                  <a:cubicBezTo>
                    <a:pt x="69" y="40"/>
                    <a:pt x="71" y="43"/>
                    <a:pt x="76" y="44"/>
                  </a:cubicBezTo>
                  <a:cubicBezTo>
                    <a:pt x="79" y="44"/>
                    <a:pt x="84" y="44"/>
                    <a:pt x="89" y="44"/>
                  </a:cubicBezTo>
                  <a:cubicBezTo>
                    <a:pt x="94" y="44"/>
                    <a:pt x="99" y="44"/>
                    <a:pt x="104" y="43"/>
                  </a:cubicBezTo>
                  <a:cubicBezTo>
                    <a:pt x="106" y="43"/>
                    <a:pt x="108" y="42"/>
                    <a:pt x="109" y="41"/>
                  </a:cubicBezTo>
                  <a:cubicBezTo>
                    <a:pt x="111" y="40"/>
                    <a:pt x="112" y="39"/>
                    <a:pt x="112" y="38"/>
                  </a:cubicBezTo>
                  <a:cubicBezTo>
                    <a:pt x="113" y="35"/>
                    <a:pt x="114" y="32"/>
                    <a:pt x="115" y="29"/>
                  </a:cubicBezTo>
                  <a:cubicBezTo>
                    <a:pt x="116" y="28"/>
                    <a:pt x="117" y="26"/>
                    <a:pt x="118" y="26"/>
                  </a:cubicBezTo>
                  <a:cubicBezTo>
                    <a:pt x="119" y="25"/>
                    <a:pt x="120" y="24"/>
                    <a:pt x="122" y="24"/>
                  </a:cubicBezTo>
                  <a:cubicBezTo>
                    <a:pt x="124" y="24"/>
                    <a:pt x="127" y="25"/>
                    <a:pt x="130" y="28"/>
                  </a:cubicBezTo>
                  <a:cubicBezTo>
                    <a:pt x="132" y="30"/>
                    <a:pt x="135" y="34"/>
                    <a:pt x="137" y="37"/>
                  </a:cubicBezTo>
                  <a:cubicBezTo>
                    <a:pt x="139" y="39"/>
                    <a:pt x="140" y="40"/>
                    <a:pt x="141" y="42"/>
                  </a:cubicBezTo>
                  <a:cubicBezTo>
                    <a:pt x="143" y="43"/>
                    <a:pt x="144" y="44"/>
                    <a:pt x="146" y="44"/>
                  </a:cubicBezTo>
                  <a:moveTo>
                    <a:pt x="170" y="0"/>
                  </a:moveTo>
                  <a:cubicBezTo>
                    <a:pt x="165" y="0"/>
                    <a:pt x="160" y="2"/>
                    <a:pt x="157" y="5"/>
                  </a:cubicBezTo>
                  <a:cubicBezTo>
                    <a:pt x="146" y="15"/>
                    <a:pt x="155" y="24"/>
                    <a:pt x="152" y="35"/>
                  </a:cubicBezTo>
                  <a:cubicBezTo>
                    <a:pt x="150" y="41"/>
                    <a:pt x="148" y="43"/>
                    <a:pt x="146" y="43"/>
                  </a:cubicBezTo>
                  <a:cubicBezTo>
                    <a:pt x="141" y="43"/>
                    <a:pt x="135" y="32"/>
                    <a:pt x="131" y="28"/>
                  </a:cubicBezTo>
                  <a:cubicBezTo>
                    <a:pt x="127" y="25"/>
                    <a:pt x="124" y="23"/>
                    <a:pt x="122" y="23"/>
                  </a:cubicBezTo>
                  <a:cubicBezTo>
                    <a:pt x="115" y="23"/>
                    <a:pt x="113" y="33"/>
                    <a:pt x="111" y="38"/>
                  </a:cubicBezTo>
                  <a:cubicBezTo>
                    <a:pt x="110" y="42"/>
                    <a:pt x="99" y="43"/>
                    <a:pt x="89" y="43"/>
                  </a:cubicBezTo>
                  <a:cubicBezTo>
                    <a:pt x="84" y="43"/>
                    <a:pt x="79" y="43"/>
                    <a:pt x="76" y="43"/>
                  </a:cubicBezTo>
                  <a:cubicBezTo>
                    <a:pt x="67" y="41"/>
                    <a:pt x="68" y="32"/>
                    <a:pt x="54" y="32"/>
                  </a:cubicBezTo>
                  <a:cubicBezTo>
                    <a:pt x="54" y="32"/>
                    <a:pt x="54" y="32"/>
                    <a:pt x="53" y="32"/>
                  </a:cubicBezTo>
                  <a:cubicBezTo>
                    <a:pt x="52" y="32"/>
                    <a:pt x="51" y="32"/>
                    <a:pt x="50" y="32"/>
                  </a:cubicBezTo>
                  <a:cubicBezTo>
                    <a:pt x="33" y="32"/>
                    <a:pt x="20" y="45"/>
                    <a:pt x="13" y="54"/>
                  </a:cubicBezTo>
                  <a:cubicBezTo>
                    <a:pt x="0" y="72"/>
                    <a:pt x="9" y="101"/>
                    <a:pt x="27" y="114"/>
                  </a:cubicBezTo>
                  <a:cubicBezTo>
                    <a:pt x="34" y="119"/>
                    <a:pt x="43" y="123"/>
                    <a:pt x="53" y="123"/>
                  </a:cubicBezTo>
                  <a:cubicBezTo>
                    <a:pt x="60" y="123"/>
                    <a:pt x="67" y="121"/>
                    <a:pt x="72" y="116"/>
                  </a:cubicBezTo>
                  <a:cubicBezTo>
                    <a:pt x="84" y="106"/>
                    <a:pt x="82" y="87"/>
                    <a:pt x="83" y="73"/>
                  </a:cubicBezTo>
                  <a:cubicBezTo>
                    <a:pt x="84" y="64"/>
                    <a:pt x="83" y="58"/>
                    <a:pt x="91" y="52"/>
                  </a:cubicBezTo>
                  <a:cubicBezTo>
                    <a:pt x="95" y="49"/>
                    <a:pt x="99" y="48"/>
                    <a:pt x="103" y="48"/>
                  </a:cubicBezTo>
                  <a:cubicBezTo>
                    <a:pt x="108" y="48"/>
                    <a:pt x="112" y="50"/>
                    <a:pt x="114" y="55"/>
                  </a:cubicBezTo>
                  <a:cubicBezTo>
                    <a:pt x="118" y="63"/>
                    <a:pt x="110" y="73"/>
                    <a:pt x="120" y="80"/>
                  </a:cubicBezTo>
                  <a:cubicBezTo>
                    <a:pt x="123" y="81"/>
                    <a:pt x="126" y="82"/>
                    <a:pt x="130" y="82"/>
                  </a:cubicBezTo>
                  <a:cubicBezTo>
                    <a:pt x="136" y="82"/>
                    <a:pt x="143" y="80"/>
                    <a:pt x="146" y="77"/>
                  </a:cubicBezTo>
                  <a:cubicBezTo>
                    <a:pt x="152" y="71"/>
                    <a:pt x="145" y="58"/>
                    <a:pt x="152" y="53"/>
                  </a:cubicBezTo>
                  <a:cubicBezTo>
                    <a:pt x="154" y="51"/>
                    <a:pt x="156" y="51"/>
                    <a:pt x="158" y="51"/>
                  </a:cubicBezTo>
                  <a:cubicBezTo>
                    <a:pt x="165" y="51"/>
                    <a:pt x="174" y="59"/>
                    <a:pt x="177" y="64"/>
                  </a:cubicBezTo>
                  <a:cubicBezTo>
                    <a:pt x="183" y="73"/>
                    <a:pt x="182" y="83"/>
                    <a:pt x="175" y="90"/>
                  </a:cubicBezTo>
                  <a:cubicBezTo>
                    <a:pt x="167" y="98"/>
                    <a:pt x="156" y="95"/>
                    <a:pt x="148" y="102"/>
                  </a:cubicBezTo>
                  <a:cubicBezTo>
                    <a:pt x="134" y="114"/>
                    <a:pt x="139" y="137"/>
                    <a:pt x="156" y="137"/>
                  </a:cubicBezTo>
                  <a:cubicBezTo>
                    <a:pt x="159" y="137"/>
                    <a:pt x="161" y="137"/>
                    <a:pt x="164" y="136"/>
                  </a:cubicBezTo>
                  <a:cubicBezTo>
                    <a:pt x="170" y="134"/>
                    <a:pt x="178" y="126"/>
                    <a:pt x="182" y="121"/>
                  </a:cubicBezTo>
                  <a:cubicBezTo>
                    <a:pt x="186" y="116"/>
                    <a:pt x="189" y="111"/>
                    <a:pt x="192" y="111"/>
                  </a:cubicBezTo>
                  <a:cubicBezTo>
                    <a:pt x="194" y="111"/>
                    <a:pt x="196" y="114"/>
                    <a:pt x="197" y="121"/>
                  </a:cubicBezTo>
                  <a:cubicBezTo>
                    <a:pt x="199" y="130"/>
                    <a:pt x="206" y="144"/>
                    <a:pt x="204" y="154"/>
                  </a:cubicBezTo>
                  <a:cubicBezTo>
                    <a:pt x="203" y="165"/>
                    <a:pt x="194" y="170"/>
                    <a:pt x="181" y="170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74" y="170"/>
                    <a:pt x="170" y="168"/>
                    <a:pt x="165" y="168"/>
                  </a:cubicBezTo>
                  <a:cubicBezTo>
                    <a:pt x="161" y="168"/>
                    <a:pt x="158" y="170"/>
                    <a:pt x="153" y="176"/>
                  </a:cubicBezTo>
                  <a:cubicBezTo>
                    <a:pt x="147" y="185"/>
                    <a:pt x="147" y="206"/>
                    <a:pt x="155" y="215"/>
                  </a:cubicBezTo>
                  <a:cubicBezTo>
                    <a:pt x="160" y="221"/>
                    <a:pt x="171" y="223"/>
                    <a:pt x="182" y="223"/>
                  </a:cubicBezTo>
                  <a:cubicBezTo>
                    <a:pt x="189" y="223"/>
                    <a:pt x="196" y="222"/>
                    <a:pt x="202" y="220"/>
                  </a:cubicBezTo>
                  <a:cubicBezTo>
                    <a:pt x="206" y="218"/>
                    <a:pt x="209" y="216"/>
                    <a:pt x="211" y="213"/>
                  </a:cubicBezTo>
                  <a:cubicBezTo>
                    <a:pt x="213" y="211"/>
                    <a:pt x="215" y="207"/>
                    <a:pt x="216" y="203"/>
                  </a:cubicBezTo>
                  <a:cubicBezTo>
                    <a:pt x="219" y="196"/>
                    <a:pt x="221" y="189"/>
                    <a:pt x="220" y="183"/>
                  </a:cubicBezTo>
                  <a:cubicBezTo>
                    <a:pt x="219" y="171"/>
                    <a:pt x="211" y="166"/>
                    <a:pt x="211" y="154"/>
                  </a:cubicBezTo>
                  <a:cubicBezTo>
                    <a:pt x="211" y="135"/>
                    <a:pt x="195" y="120"/>
                    <a:pt x="209" y="104"/>
                  </a:cubicBezTo>
                  <a:cubicBezTo>
                    <a:pt x="214" y="99"/>
                    <a:pt x="224" y="94"/>
                    <a:pt x="218" y="83"/>
                  </a:cubicBezTo>
                  <a:cubicBezTo>
                    <a:pt x="215" y="79"/>
                    <a:pt x="213" y="77"/>
                    <a:pt x="208" y="76"/>
                  </a:cubicBezTo>
                  <a:cubicBezTo>
                    <a:pt x="206" y="76"/>
                    <a:pt x="204" y="73"/>
                    <a:pt x="199" y="73"/>
                  </a:cubicBezTo>
                  <a:cubicBezTo>
                    <a:pt x="198" y="73"/>
                    <a:pt x="196" y="74"/>
                    <a:pt x="194" y="74"/>
                  </a:cubicBezTo>
                  <a:cubicBezTo>
                    <a:pt x="193" y="74"/>
                    <a:pt x="193" y="74"/>
                    <a:pt x="192" y="74"/>
                  </a:cubicBezTo>
                  <a:cubicBezTo>
                    <a:pt x="185" y="74"/>
                    <a:pt x="183" y="62"/>
                    <a:pt x="182" y="59"/>
                  </a:cubicBezTo>
                  <a:cubicBezTo>
                    <a:pt x="179" y="51"/>
                    <a:pt x="182" y="49"/>
                    <a:pt x="187" y="49"/>
                  </a:cubicBezTo>
                  <a:cubicBezTo>
                    <a:pt x="190" y="49"/>
                    <a:pt x="194" y="49"/>
                    <a:pt x="197" y="50"/>
                  </a:cubicBezTo>
                  <a:cubicBezTo>
                    <a:pt x="198" y="50"/>
                    <a:pt x="198" y="50"/>
                    <a:pt x="198" y="50"/>
                  </a:cubicBezTo>
                  <a:cubicBezTo>
                    <a:pt x="220" y="50"/>
                    <a:pt x="217" y="25"/>
                    <a:pt x="202" y="13"/>
                  </a:cubicBezTo>
                  <a:cubicBezTo>
                    <a:pt x="194" y="7"/>
                    <a:pt x="181" y="0"/>
                    <a:pt x="170" y="0"/>
                  </a:cubicBezTo>
                </a:path>
              </a:pathLst>
            </a:custGeom>
            <a:solidFill>
              <a:srgbClr val="4D3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" name="Oval 396">
              <a:extLst>
                <a:ext uri="{FF2B5EF4-FFF2-40B4-BE49-F238E27FC236}">
                  <a16:creationId xmlns:a16="http://schemas.microsoft.com/office/drawing/2014/main" id="{3F5BAC21-5BAF-419D-A156-74FAAFE4F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1" y="3237"/>
              <a:ext cx="84" cy="8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60" name="Oval 397">
              <a:extLst>
                <a:ext uri="{FF2B5EF4-FFF2-40B4-BE49-F238E27FC236}">
                  <a16:creationId xmlns:a16="http://schemas.microsoft.com/office/drawing/2014/main" id="{46553DFD-6F19-498C-9B99-1BBF21A37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9" y="3237"/>
              <a:ext cx="30" cy="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61" name="Oval 398">
              <a:extLst>
                <a:ext uri="{FF2B5EF4-FFF2-40B4-BE49-F238E27FC236}">
                  <a16:creationId xmlns:a16="http://schemas.microsoft.com/office/drawing/2014/main" id="{59D3281C-8D37-4E76-A574-1AA6F7E4F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6" y="3307"/>
              <a:ext cx="31" cy="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62" name="Oval 399">
              <a:extLst>
                <a:ext uri="{FF2B5EF4-FFF2-40B4-BE49-F238E27FC236}">
                  <a16:creationId xmlns:a16="http://schemas.microsoft.com/office/drawing/2014/main" id="{DCE1BE59-C58C-4437-AE89-3929BB57B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1" y="3890"/>
              <a:ext cx="34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63" name="Oval 400">
              <a:extLst>
                <a:ext uri="{FF2B5EF4-FFF2-40B4-BE49-F238E27FC236}">
                  <a16:creationId xmlns:a16="http://schemas.microsoft.com/office/drawing/2014/main" id="{B7F6BC88-B82F-4EEA-B3EE-47B81FF10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3903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64" name="Freeform 401">
              <a:extLst>
                <a:ext uri="{FF2B5EF4-FFF2-40B4-BE49-F238E27FC236}">
                  <a16:creationId xmlns:a16="http://schemas.microsoft.com/office/drawing/2014/main" id="{8B9330D5-9FDB-4B0E-BD4C-238D5782D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" y="3899"/>
              <a:ext cx="11" cy="12"/>
            </a:xfrm>
            <a:custGeom>
              <a:avLst/>
              <a:gdLst>
                <a:gd name="T0" fmla="*/ 15 w 3"/>
                <a:gd name="T1" fmla="*/ 32 h 3"/>
                <a:gd name="T2" fmla="*/ 15 w 3"/>
                <a:gd name="T3" fmla="*/ 32 h 3"/>
                <a:gd name="T4" fmla="*/ 26 w 3"/>
                <a:gd name="T5" fmla="*/ 16 h 3"/>
                <a:gd name="T6" fmla="*/ 26 w 3"/>
                <a:gd name="T7" fmla="*/ 32 h 3"/>
                <a:gd name="T8" fmla="*/ 26 w 3"/>
                <a:gd name="T9" fmla="*/ 32 h 3"/>
                <a:gd name="T10" fmla="*/ 15 w 3"/>
                <a:gd name="T11" fmla="*/ 32 h 3"/>
                <a:gd name="T12" fmla="*/ 15 w 3"/>
                <a:gd name="T13" fmla="*/ 32 h 3"/>
                <a:gd name="T14" fmla="*/ 0 w 3"/>
                <a:gd name="T15" fmla="*/ 32 h 3"/>
                <a:gd name="T16" fmla="*/ 26 w 3"/>
                <a:gd name="T17" fmla="*/ 48 h 3"/>
                <a:gd name="T18" fmla="*/ 40 w 3"/>
                <a:gd name="T19" fmla="*/ 32 h 3"/>
                <a:gd name="T20" fmla="*/ 26 w 3"/>
                <a:gd name="T21" fmla="*/ 0 h 3"/>
                <a:gd name="T22" fmla="*/ 0 w 3"/>
                <a:gd name="T23" fmla="*/ 32 h 3"/>
                <a:gd name="T24" fmla="*/ 15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5" name="Oval 402">
              <a:extLst>
                <a:ext uri="{FF2B5EF4-FFF2-40B4-BE49-F238E27FC236}">
                  <a16:creationId xmlns:a16="http://schemas.microsoft.com/office/drawing/2014/main" id="{EC52E344-7A41-4DEF-9429-02C023C45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1" y="3658"/>
              <a:ext cx="35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66" name="Oval 403">
              <a:extLst>
                <a:ext uri="{FF2B5EF4-FFF2-40B4-BE49-F238E27FC236}">
                  <a16:creationId xmlns:a16="http://schemas.microsoft.com/office/drawing/2014/main" id="{44FEEC6D-A73F-4272-910A-507A671EC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" y="3666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67" name="Freeform 404">
              <a:extLst>
                <a:ext uri="{FF2B5EF4-FFF2-40B4-BE49-F238E27FC236}">
                  <a16:creationId xmlns:a16="http://schemas.microsoft.com/office/drawing/2014/main" id="{729296C5-8403-462B-996A-CA9B23FC2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5" y="3662"/>
              <a:ext cx="15" cy="16"/>
            </a:xfrm>
            <a:custGeom>
              <a:avLst/>
              <a:gdLst>
                <a:gd name="T0" fmla="*/ 15 w 4"/>
                <a:gd name="T1" fmla="*/ 32 h 4"/>
                <a:gd name="T2" fmla="*/ 15 w 4"/>
                <a:gd name="T3" fmla="*/ 32 h 4"/>
                <a:gd name="T4" fmla="*/ 30 w 4"/>
                <a:gd name="T5" fmla="*/ 16 h 4"/>
                <a:gd name="T6" fmla="*/ 41 w 4"/>
                <a:gd name="T7" fmla="*/ 32 h 4"/>
                <a:gd name="T8" fmla="*/ 30 w 4"/>
                <a:gd name="T9" fmla="*/ 48 h 4"/>
                <a:gd name="T10" fmla="*/ 15 w 4"/>
                <a:gd name="T11" fmla="*/ 32 h 4"/>
                <a:gd name="T12" fmla="*/ 15 w 4"/>
                <a:gd name="T13" fmla="*/ 32 h 4"/>
                <a:gd name="T14" fmla="*/ 0 w 4"/>
                <a:gd name="T15" fmla="*/ 32 h 4"/>
                <a:gd name="T16" fmla="*/ 30 w 4"/>
                <a:gd name="T17" fmla="*/ 64 h 4"/>
                <a:gd name="T18" fmla="*/ 56 w 4"/>
                <a:gd name="T19" fmla="*/ 32 h 4"/>
                <a:gd name="T20" fmla="*/ 30 w 4"/>
                <a:gd name="T21" fmla="*/ 0 h 4"/>
                <a:gd name="T22" fmla="*/ 0 w 4"/>
                <a:gd name="T23" fmla="*/ 32 h 4"/>
                <a:gd name="T24" fmla="*/ 15 w 4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8" name="Oval 405">
              <a:extLst>
                <a:ext uri="{FF2B5EF4-FFF2-40B4-BE49-F238E27FC236}">
                  <a16:creationId xmlns:a16="http://schemas.microsoft.com/office/drawing/2014/main" id="{A5C68925-A765-4D9F-AD97-62B747E09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5" y="3633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69" name="Oval 406">
              <a:extLst>
                <a:ext uri="{FF2B5EF4-FFF2-40B4-BE49-F238E27FC236}">
                  <a16:creationId xmlns:a16="http://schemas.microsoft.com/office/drawing/2014/main" id="{FA239C04-41F7-4FAE-AEDE-88F1E268B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3" y="3641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70" name="Freeform 407">
              <a:extLst>
                <a:ext uri="{FF2B5EF4-FFF2-40B4-BE49-F238E27FC236}">
                  <a16:creationId xmlns:a16="http://schemas.microsoft.com/office/drawing/2014/main" id="{D82CA1C8-8A6F-4FCE-B27C-385297B10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" y="3641"/>
              <a:ext cx="16" cy="13"/>
            </a:xfrm>
            <a:custGeom>
              <a:avLst/>
              <a:gdLst>
                <a:gd name="T0" fmla="*/ 16 w 4"/>
                <a:gd name="T1" fmla="*/ 39 h 3"/>
                <a:gd name="T2" fmla="*/ 16 w 4"/>
                <a:gd name="T3" fmla="*/ 39 h 3"/>
                <a:gd name="T4" fmla="*/ 32 w 4"/>
                <a:gd name="T5" fmla="*/ 17 h 3"/>
                <a:gd name="T6" fmla="*/ 48 w 4"/>
                <a:gd name="T7" fmla="*/ 39 h 3"/>
                <a:gd name="T8" fmla="*/ 32 w 4"/>
                <a:gd name="T9" fmla="*/ 39 h 3"/>
                <a:gd name="T10" fmla="*/ 16 w 4"/>
                <a:gd name="T11" fmla="*/ 39 h 3"/>
                <a:gd name="T12" fmla="*/ 16 w 4"/>
                <a:gd name="T13" fmla="*/ 39 h 3"/>
                <a:gd name="T14" fmla="*/ 0 w 4"/>
                <a:gd name="T15" fmla="*/ 39 h 3"/>
                <a:gd name="T16" fmla="*/ 32 w 4"/>
                <a:gd name="T17" fmla="*/ 56 h 3"/>
                <a:gd name="T18" fmla="*/ 64 w 4"/>
                <a:gd name="T19" fmla="*/ 39 h 3"/>
                <a:gd name="T20" fmla="*/ 32 w 4"/>
                <a:gd name="T21" fmla="*/ 0 h 3"/>
                <a:gd name="T22" fmla="*/ 0 w 4"/>
                <a:gd name="T23" fmla="*/ 39 h 3"/>
                <a:gd name="T24" fmla="*/ 16 w 4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" name="Oval 408">
              <a:extLst>
                <a:ext uri="{FF2B5EF4-FFF2-40B4-BE49-F238E27FC236}">
                  <a16:creationId xmlns:a16="http://schemas.microsoft.com/office/drawing/2014/main" id="{5703CCD6-E3B6-48E4-A303-C82DD812F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3" y="3723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72" name="Oval 409">
              <a:extLst>
                <a:ext uri="{FF2B5EF4-FFF2-40B4-BE49-F238E27FC236}">
                  <a16:creationId xmlns:a16="http://schemas.microsoft.com/office/drawing/2014/main" id="{BE48E75E-2E1F-4E25-ADFE-9F27FCCFC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6" y="3731"/>
              <a:ext cx="12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73" name="Freeform 410">
              <a:extLst>
                <a:ext uri="{FF2B5EF4-FFF2-40B4-BE49-F238E27FC236}">
                  <a16:creationId xmlns:a16="http://schemas.microsoft.com/office/drawing/2014/main" id="{F47DEC36-6A08-404C-819B-B1B8AA1F8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6" y="3731"/>
              <a:ext cx="12" cy="12"/>
            </a:xfrm>
            <a:custGeom>
              <a:avLst/>
              <a:gdLst>
                <a:gd name="T0" fmla="*/ 0 w 3"/>
                <a:gd name="T1" fmla="*/ 32 h 3"/>
                <a:gd name="T2" fmla="*/ 16 w 3"/>
                <a:gd name="T3" fmla="*/ 32 h 3"/>
                <a:gd name="T4" fmla="*/ 32 w 3"/>
                <a:gd name="T5" fmla="*/ 16 h 3"/>
                <a:gd name="T6" fmla="*/ 32 w 3"/>
                <a:gd name="T7" fmla="*/ 32 h 3"/>
                <a:gd name="T8" fmla="*/ 32 w 3"/>
                <a:gd name="T9" fmla="*/ 32 h 3"/>
                <a:gd name="T10" fmla="*/ 16 w 3"/>
                <a:gd name="T11" fmla="*/ 32 h 3"/>
                <a:gd name="T12" fmla="*/ 0 w 3"/>
                <a:gd name="T13" fmla="*/ 32 h 3"/>
                <a:gd name="T14" fmla="*/ 0 w 3"/>
                <a:gd name="T15" fmla="*/ 32 h 3"/>
                <a:gd name="T16" fmla="*/ 32 w 3"/>
                <a:gd name="T17" fmla="*/ 48 h 3"/>
                <a:gd name="T18" fmla="*/ 48 w 3"/>
                <a:gd name="T19" fmla="*/ 32 h 3"/>
                <a:gd name="T20" fmla="*/ 32 w 3"/>
                <a:gd name="T21" fmla="*/ 0 h 3"/>
                <a:gd name="T22" fmla="*/ 0 w 3"/>
                <a:gd name="T23" fmla="*/ 32 h 3"/>
                <a:gd name="T24" fmla="*/ 0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2" y="3"/>
                    <a:pt x="3" y="2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4" name="Oval 411">
              <a:extLst>
                <a:ext uri="{FF2B5EF4-FFF2-40B4-BE49-F238E27FC236}">
                  <a16:creationId xmlns:a16="http://schemas.microsoft.com/office/drawing/2014/main" id="{6CED51B5-F540-408D-B0D3-62920B8F7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7" y="3927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75" name="Oval 412">
              <a:extLst>
                <a:ext uri="{FF2B5EF4-FFF2-40B4-BE49-F238E27FC236}">
                  <a16:creationId xmlns:a16="http://schemas.microsoft.com/office/drawing/2014/main" id="{A7ABA33A-0CAF-4DD1-A44F-9B54247BA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5" y="3935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76" name="Freeform 413">
              <a:extLst>
                <a:ext uri="{FF2B5EF4-FFF2-40B4-BE49-F238E27FC236}">
                  <a16:creationId xmlns:a16="http://schemas.microsoft.com/office/drawing/2014/main" id="{8630D81A-CB91-46E8-98CD-B4223BE8E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" y="3935"/>
              <a:ext cx="11" cy="13"/>
            </a:xfrm>
            <a:custGeom>
              <a:avLst/>
              <a:gdLst>
                <a:gd name="T0" fmla="*/ 15 w 3"/>
                <a:gd name="T1" fmla="*/ 17 h 3"/>
                <a:gd name="T2" fmla="*/ 15 w 3"/>
                <a:gd name="T3" fmla="*/ 17 h 3"/>
                <a:gd name="T4" fmla="*/ 26 w 3"/>
                <a:gd name="T5" fmla="*/ 17 h 3"/>
                <a:gd name="T6" fmla="*/ 26 w 3"/>
                <a:gd name="T7" fmla="*/ 17 h 3"/>
                <a:gd name="T8" fmla="*/ 26 w 3"/>
                <a:gd name="T9" fmla="*/ 39 h 3"/>
                <a:gd name="T10" fmla="*/ 15 w 3"/>
                <a:gd name="T11" fmla="*/ 17 h 3"/>
                <a:gd name="T12" fmla="*/ 15 w 3"/>
                <a:gd name="T13" fmla="*/ 17 h 3"/>
                <a:gd name="T14" fmla="*/ 0 w 3"/>
                <a:gd name="T15" fmla="*/ 17 h 3"/>
                <a:gd name="T16" fmla="*/ 26 w 3"/>
                <a:gd name="T17" fmla="*/ 56 h 3"/>
                <a:gd name="T18" fmla="*/ 40 w 3"/>
                <a:gd name="T19" fmla="*/ 17 h 3"/>
                <a:gd name="T20" fmla="*/ 26 w 3"/>
                <a:gd name="T21" fmla="*/ 0 h 3"/>
                <a:gd name="T22" fmla="*/ 0 w 3"/>
                <a:gd name="T23" fmla="*/ 17 h 3"/>
                <a:gd name="T24" fmla="*/ 15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Oval 414">
              <a:extLst>
                <a:ext uri="{FF2B5EF4-FFF2-40B4-BE49-F238E27FC236}">
                  <a16:creationId xmlns:a16="http://schemas.microsoft.com/office/drawing/2014/main" id="{18A64BC4-439E-4529-BAE9-DAA5AC4D3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" y="3858"/>
              <a:ext cx="38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78" name="Oval 415">
              <a:extLst>
                <a:ext uri="{FF2B5EF4-FFF2-40B4-BE49-F238E27FC236}">
                  <a16:creationId xmlns:a16="http://schemas.microsoft.com/office/drawing/2014/main" id="{451D97FB-C174-474F-9866-C826D55BB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5" y="3866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79" name="Freeform 416">
              <a:extLst>
                <a:ext uri="{FF2B5EF4-FFF2-40B4-BE49-F238E27FC236}">
                  <a16:creationId xmlns:a16="http://schemas.microsoft.com/office/drawing/2014/main" id="{BBB14967-25AE-4BFC-8C7E-0DD0A8456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" y="3866"/>
              <a:ext cx="11" cy="12"/>
            </a:xfrm>
            <a:custGeom>
              <a:avLst/>
              <a:gdLst>
                <a:gd name="T0" fmla="*/ 0 w 3"/>
                <a:gd name="T1" fmla="*/ 16 h 3"/>
                <a:gd name="T2" fmla="*/ 15 w 3"/>
                <a:gd name="T3" fmla="*/ 16 h 3"/>
                <a:gd name="T4" fmla="*/ 15 w 3"/>
                <a:gd name="T5" fmla="*/ 16 h 3"/>
                <a:gd name="T6" fmla="*/ 26 w 3"/>
                <a:gd name="T7" fmla="*/ 16 h 3"/>
                <a:gd name="T8" fmla="*/ 15 w 3"/>
                <a:gd name="T9" fmla="*/ 32 h 3"/>
                <a:gd name="T10" fmla="*/ 15 w 3"/>
                <a:gd name="T11" fmla="*/ 16 h 3"/>
                <a:gd name="T12" fmla="*/ 0 w 3"/>
                <a:gd name="T13" fmla="*/ 16 h 3"/>
                <a:gd name="T14" fmla="*/ 0 w 3"/>
                <a:gd name="T15" fmla="*/ 16 h 3"/>
                <a:gd name="T16" fmla="*/ 15 w 3"/>
                <a:gd name="T17" fmla="*/ 48 h 3"/>
                <a:gd name="T18" fmla="*/ 40 w 3"/>
                <a:gd name="T19" fmla="*/ 16 h 3"/>
                <a:gd name="T20" fmla="*/ 15 w 3"/>
                <a:gd name="T21" fmla="*/ 0 h 3"/>
                <a:gd name="T22" fmla="*/ 0 w 3"/>
                <a:gd name="T23" fmla="*/ 16 h 3"/>
                <a:gd name="T24" fmla="*/ 0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Oval 417">
              <a:extLst>
                <a:ext uri="{FF2B5EF4-FFF2-40B4-BE49-F238E27FC236}">
                  <a16:creationId xmlns:a16="http://schemas.microsoft.com/office/drawing/2014/main" id="{6C623632-DD09-4CDF-A96C-11747149C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3" y="3449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81" name="Oval 418">
              <a:extLst>
                <a:ext uri="{FF2B5EF4-FFF2-40B4-BE49-F238E27FC236}">
                  <a16:creationId xmlns:a16="http://schemas.microsoft.com/office/drawing/2014/main" id="{BE68C01F-FAA8-46B6-9F64-EB3C7C447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3458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82" name="Freeform 419">
              <a:extLst>
                <a:ext uri="{FF2B5EF4-FFF2-40B4-BE49-F238E27FC236}">
                  <a16:creationId xmlns:a16="http://schemas.microsoft.com/office/drawing/2014/main" id="{428D2148-50AD-4055-945F-82D086128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7" y="3458"/>
              <a:ext cx="15" cy="12"/>
            </a:xfrm>
            <a:custGeom>
              <a:avLst/>
              <a:gdLst>
                <a:gd name="T0" fmla="*/ 15 w 4"/>
                <a:gd name="T1" fmla="*/ 32 h 3"/>
                <a:gd name="T2" fmla="*/ 15 w 4"/>
                <a:gd name="T3" fmla="*/ 32 h 3"/>
                <a:gd name="T4" fmla="*/ 30 w 4"/>
                <a:gd name="T5" fmla="*/ 16 h 3"/>
                <a:gd name="T6" fmla="*/ 41 w 4"/>
                <a:gd name="T7" fmla="*/ 32 h 3"/>
                <a:gd name="T8" fmla="*/ 30 w 4"/>
                <a:gd name="T9" fmla="*/ 32 h 3"/>
                <a:gd name="T10" fmla="*/ 15 w 4"/>
                <a:gd name="T11" fmla="*/ 32 h 3"/>
                <a:gd name="T12" fmla="*/ 15 w 4"/>
                <a:gd name="T13" fmla="*/ 32 h 3"/>
                <a:gd name="T14" fmla="*/ 0 w 4"/>
                <a:gd name="T15" fmla="*/ 32 h 3"/>
                <a:gd name="T16" fmla="*/ 30 w 4"/>
                <a:gd name="T17" fmla="*/ 48 h 3"/>
                <a:gd name="T18" fmla="*/ 56 w 4"/>
                <a:gd name="T19" fmla="*/ 32 h 3"/>
                <a:gd name="T20" fmla="*/ 30 w 4"/>
                <a:gd name="T21" fmla="*/ 0 h 3"/>
                <a:gd name="T22" fmla="*/ 0 w 4"/>
                <a:gd name="T23" fmla="*/ 32 h 3"/>
                <a:gd name="T24" fmla="*/ 15 w 4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3" name="Oval 420">
              <a:extLst>
                <a:ext uri="{FF2B5EF4-FFF2-40B4-BE49-F238E27FC236}">
                  <a16:creationId xmlns:a16="http://schemas.microsoft.com/office/drawing/2014/main" id="{A36162A4-0ECE-4D03-8D53-F242F695B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2" y="3498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84" name="Oval 421">
              <a:extLst>
                <a:ext uri="{FF2B5EF4-FFF2-40B4-BE49-F238E27FC236}">
                  <a16:creationId xmlns:a16="http://schemas.microsoft.com/office/drawing/2014/main" id="{AF593E0D-BA02-4981-9FE6-C63EA3525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0" y="3507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85" name="Freeform 422">
              <a:extLst>
                <a:ext uri="{FF2B5EF4-FFF2-40B4-BE49-F238E27FC236}">
                  <a16:creationId xmlns:a16="http://schemas.microsoft.com/office/drawing/2014/main" id="{E21CA781-5DB9-4263-B47C-5642FE4DE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3507"/>
              <a:ext cx="15" cy="12"/>
            </a:xfrm>
            <a:custGeom>
              <a:avLst/>
              <a:gdLst>
                <a:gd name="T0" fmla="*/ 15 w 4"/>
                <a:gd name="T1" fmla="*/ 32 h 3"/>
                <a:gd name="T2" fmla="*/ 15 w 4"/>
                <a:gd name="T3" fmla="*/ 32 h 3"/>
                <a:gd name="T4" fmla="*/ 30 w 4"/>
                <a:gd name="T5" fmla="*/ 16 h 3"/>
                <a:gd name="T6" fmla="*/ 41 w 4"/>
                <a:gd name="T7" fmla="*/ 32 h 3"/>
                <a:gd name="T8" fmla="*/ 30 w 4"/>
                <a:gd name="T9" fmla="*/ 32 h 3"/>
                <a:gd name="T10" fmla="*/ 15 w 4"/>
                <a:gd name="T11" fmla="*/ 32 h 3"/>
                <a:gd name="T12" fmla="*/ 15 w 4"/>
                <a:gd name="T13" fmla="*/ 32 h 3"/>
                <a:gd name="T14" fmla="*/ 0 w 4"/>
                <a:gd name="T15" fmla="*/ 32 h 3"/>
                <a:gd name="T16" fmla="*/ 30 w 4"/>
                <a:gd name="T17" fmla="*/ 48 h 3"/>
                <a:gd name="T18" fmla="*/ 56 w 4"/>
                <a:gd name="T19" fmla="*/ 32 h 3"/>
                <a:gd name="T20" fmla="*/ 30 w 4"/>
                <a:gd name="T21" fmla="*/ 0 h 3"/>
                <a:gd name="T22" fmla="*/ 0 w 4"/>
                <a:gd name="T23" fmla="*/ 32 h 3"/>
                <a:gd name="T24" fmla="*/ 15 w 4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6" name="Oval 423">
              <a:extLst>
                <a:ext uri="{FF2B5EF4-FFF2-40B4-BE49-F238E27FC236}">
                  <a16:creationId xmlns:a16="http://schemas.microsoft.com/office/drawing/2014/main" id="{24AE5F63-5650-4162-80AA-F496CFD6B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6" y="3527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87" name="Oval 424">
              <a:extLst>
                <a:ext uri="{FF2B5EF4-FFF2-40B4-BE49-F238E27FC236}">
                  <a16:creationId xmlns:a16="http://schemas.microsoft.com/office/drawing/2014/main" id="{1431B8E4-4D03-4E02-ACD4-4EC27D6FE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" y="3535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88" name="Freeform 425">
              <a:extLst>
                <a:ext uri="{FF2B5EF4-FFF2-40B4-BE49-F238E27FC236}">
                  <a16:creationId xmlns:a16="http://schemas.microsoft.com/office/drawing/2014/main" id="{727F6EE1-1A54-4393-BF95-C4A783828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" y="3535"/>
              <a:ext cx="16" cy="12"/>
            </a:xfrm>
            <a:custGeom>
              <a:avLst/>
              <a:gdLst>
                <a:gd name="T0" fmla="*/ 16 w 4"/>
                <a:gd name="T1" fmla="*/ 32 h 3"/>
                <a:gd name="T2" fmla="*/ 16 w 4"/>
                <a:gd name="T3" fmla="*/ 32 h 3"/>
                <a:gd name="T4" fmla="*/ 32 w 4"/>
                <a:gd name="T5" fmla="*/ 16 h 3"/>
                <a:gd name="T6" fmla="*/ 48 w 4"/>
                <a:gd name="T7" fmla="*/ 32 h 3"/>
                <a:gd name="T8" fmla="*/ 32 w 4"/>
                <a:gd name="T9" fmla="*/ 32 h 3"/>
                <a:gd name="T10" fmla="*/ 16 w 4"/>
                <a:gd name="T11" fmla="*/ 32 h 3"/>
                <a:gd name="T12" fmla="*/ 16 w 4"/>
                <a:gd name="T13" fmla="*/ 32 h 3"/>
                <a:gd name="T14" fmla="*/ 0 w 4"/>
                <a:gd name="T15" fmla="*/ 32 h 3"/>
                <a:gd name="T16" fmla="*/ 32 w 4"/>
                <a:gd name="T17" fmla="*/ 48 h 3"/>
                <a:gd name="T18" fmla="*/ 64 w 4"/>
                <a:gd name="T19" fmla="*/ 32 h 3"/>
                <a:gd name="T20" fmla="*/ 32 w 4"/>
                <a:gd name="T21" fmla="*/ 0 h 3"/>
                <a:gd name="T22" fmla="*/ 0 w 4"/>
                <a:gd name="T23" fmla="*/ 32 h 3"/>
                <a:gd name="T24" fmla="*/ 16 w 4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9" name="Oval 426">
              <a:extLst>
                <a:ext uri="{FF2B5EF4-FFF2-40B4-BE49-F238E27FC236}">
                  <a16:creationId xmlns:a16="http://schemas.microsoft.com/office/drawing/2014/main" id="{563C5560-DD16-40F3-9FFC-D9E3E9BE8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8" y="3405"/>
              <a:ext cx="34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90" name="Oval 427">
              <a:extLst>
                <a:ext uri="{FF2B5EF4-FFF2-40B4-BE49-F238E27FC236}">
                  <a16:creationId xmlns:a16="http://schemas.microsoft.com/office/drawing/2014/main" id="{06528B28-3074-4039-B935-74371AEB0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" y="3417"/>
              <a:ext cx="11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91" name="Freeform 428">
              <a:extLst>
                <a:ext uri="{FF2B5EF4-FFF2-40B4-BE49-F238E27FC236}">
                  <a16:creationId xmlns:a16="http://schemas.microsoft.com/office/drawing/2014/main" id="{2C0EC83B-B96D-4795-A249-185216087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" y="3413"/>
              <a:ext cx="11" cy="16"/>
            </a:xfrm>
            <a:custGeom>
              <a:avLst/>
              <a:gdLst>
                <a:gd name="T0" fmla="*/ 0 w 3"/>
                <a:gd name="T1" fmla="*/ 32 h 4"/>
                <a:gd name="T2" fmla="*/ 15 w 3"/>
                <a:gd name="T3" fmla="*/ 32 h 4"/>
                <a:gd name="T4" fmla="*/ 26 w 3"/>
                <a:gd name="T5" fmla="*/ 16 h 4"/>
                <a:gd name="T6" fmla="*/ 26 w 3"/>
                <a:gd name="T7" fmla="*/ 32 h 4"/>
                <a:gd name="T8" fmla="*/ 26 w 3"/>
                <a:gd name="T9" fmla="*/ 48 h 4"/>
                <a:gd name="T10" fmla="*/ 15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26 w 3"/>
                <a:gd name="T17" fmla="*/ 64 h 4"/>
                <a:gd name="T18" fmla="*/ 40 w 3"/>
                <a:gd name="T19" fmla="*/ 32 h 4"/>
                <a:gd name="T20" fmla="*/ 2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2" name="Oval 429">
              <a:extLst>
                <a:ext uri="{FF2B5EF4-FFF2-40B4-BE49-F238E27FC236}">
                  <a16:creationId xmlns:a16="http://schemas.microsoft.com/office/drawing/2014/main" id="{77072919-8123-409B-9503-D7082CD71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" y="3584"/>
              <a:ext cx="38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93" name="Oval 430">
              <a:extLst>
                <a:ext uri="{FF2B5EF4-FFF2-40B4-BE49-F238E27FC236}">
                  <a16:creationId xmlns:a16="http://schemas.microsoft.com/office/drawing/2014/main" id="{FF1017B8-2EE7-4C2B-B7CD-1A16A524C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" y="3592"/>
              <a:ext cx="7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94" name="Freeform 431">
              <a:extLst>
                <a:ext uri="{FF2B5EF4-FFF2-40B4-BE49-F238E27FC236}">
                  <a16:creationId xmlns:a16="http://schemas.microsoft.com/office/drawing/2014/main" id="{81744F02-4B4B-4980-8FDC-E4AFC3B46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" y="3592"/>
              <a:ext cx="11" cy="13"/>
            </a:xfrm>
            <a:custGeom>
              <a:avLst/>
              <a:gdLst>
                <a:gd name="T0" fmla="*/ 0 w 3"/>
                <a:gd name="T1" fmla="*/ 17 h 3"/>
                <a:gd name="T2" fmla="*/ 15 w 3"/>
                <a:gd name="T3" fmla="*/ 17 h 3"/>
                <a:gd name="T4" fmla="*/ 15 w 3"/>
                <a:gd name="T5" fmla="*/ 17 h 3"/>
                <a:gd name="T6" fmla="*/ 26 w 3"/>
                <a:gd name="T7" fmla="*/ 17 h 3"/>
                <a:gd name="T8" fmla="*/ 15 w 3"/>
                <a:gd name="T9" fmla="*/ 39 h 3"/>
                <a:gd name="T10" fmla="*/ 15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15 w 3"/>
                <a:gd name="T17" fmla="*/ 56 h 3"/>
                <a:gd name="T18" fmla="*/ 40 w 3"/>
                <a:gd name="T19" fmla="*/ 17 h 3"/>
                <a:gd name="T20" fmla="*/ 15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5" name="Oval 432">
              <a:extLst>
                <a:ext uri="{FF2B5EF4-FFF2-40B4-BE49-F238E27FC236}">
                  <a16:creationId xmlns:a16="http://schemas.microsoft.com/office/drawing/2014/main" id="{CDE5077D-42DC-431D-B225-E8461B872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1" y="3662"/>
              <a:ext cx="39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96" name="Oval 433">
              <a:extLst>
                <a:ext uri="{FF2B5EF4-FFF2-40B4-BE49-F238E27FC236}">
                  <a16:creationId xmlns:a16="http://schemas.microsoft.com/office/drawing/2014/main" id="{38ED3FD1-373F-4690-ADA5-0959E3AF6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" y="3674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97" name="Freeform 434">
              <a:extLst>
                <a:ext uri="{FF2B5EF4-FFF2-40B4-BE49-F238E27FC236}">
                  <a16:creationId xmlns:a16="http://schemas.microsoft.com/office/drawing/2014/main" id="{E48EBBE1-FF4E-4EA4-B41C-22A39D58D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" y="3670"/>
              <a:ext cx="12" cy="16"/>
            </a:xfrm>
            <a:custGeom>
              <a:avLst/>
              <a:gdLst>
                <a:gd name="T0" fmla="*/ 0 w 3"/>
                <a:gd name="T1" fmla="*/ 32 h 4"/>
                <a:gd name="T2" fmla="*/ 16 w 3"/>
                <a:gd name="T3" fmla="*/ 32 h 4"/>
                <a:gd name="T4" fmla="*/ 16 w 3"/>
                <a:gd name="T5" fmla="*/ 16 h 4"/>
                <a:gd name="T6" fmla="*/ 32 w 3"/>
                <a:gd name="T7" fmla="*/ 32 h 4"/>
                <a:gd name="T8" fmla="*/ 16 w 3"/>
                <a:gd name="T9" fmla="*/ 48 h 4"/>
                <a:gd name="T10" fmla="*/ 16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16 w 3"/>
                <a:gd name="T17" fmla="*/ 64 h 4"/>
                <a:gd name="T18" fmla="*/ 48 w 3"/>
                <a:gd name="T19" fmla="*/ 32 h 4"/>
                <a:gd name="T20" fmla="*/ 1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8" name="Oval 435">
              <a:extLst>
                <a:ext uri="{FF2B5EF4-FFF2-40B4-BE49-F238E27FC236}">
                  <a16:creationId xmlns:a16="http://schemas.microsoft.com/office/drawing/2014/main" id="{3E1053AB-F6C1-47DB-838A-617FE0270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3645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99" name="Oval 436">
              <a:extLst>
                <a:ext uri="{FF2B5EF4-FFF2-40B4-BE49-F238E27FC236}">
                  <a16:creationId xmlns:a16="http://schemas.microsoft.com/office/drawing/2014/main" id="{CC3A5CE3-4F9C-4889-B052-F5B33C001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5" y="3654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0" name="Freeform 437">
              <a:extLst>
                <a:ext uri="{FF2B5EF4-FFF2-40B4-BE49-F238E27FC236}">
                  <a16:creationId xmlns:a16="http://schemas.microsoft.com/office/drawing/2014/main" id="{D807CE1F-9DA1-4D85-B53B-2FA57DDEE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2" y="3654"/>
              <a:ext cx="11" cy="12"/>
            </a:xfrm>
            <a:custGeom>
              <a:avLst/>
              <a:gdLst>
                <a:gd name="T0" fmla="*/ 15 w 3"/>
                <a:gd name="T1" fmla="*/ 16 h 3"/>
                <a:gd name="T2" fmla="*/ 15 w 3"/>
                <a:gd name="T3" fmla="*/ 16 h 3"/>
                <a:gd name="T4" fmla="*/ 26 w 3"/>
                <a:gd name="T5" fmla="*/ 16 h 3"/>
                <a:gd name="T6" fmla="*/ 26 w 3"/>
                <a:gd name="T7" fmla="*/ 16 h 3"/>
                <a:gd name="T8" fmla="*/ 26 w 3"/>
                <a:gd name="T9" fmla="*/ 32 h 3"/>
                <a:gd name="T10" fmla="*/ 15 w 3"/>
                <a:gd name="T11" fmla="*/ 16 h 3"/>
                <a:gd name="T12" fmla="*/ 15 w 3"/>
                <a:gd name="T13" fmla="*/ 16 h 3"/>
                <a:gd name="T14" fmla="*/ 0 w 3"/>
                <a:gd name="T15" fmla="*/ 16 h 3"/>
                <a:gd name="T16" fmla="*/ 26 w 3"/>
                <a:gd name="T17" fmla="*/ 48 h 3"/>
                <a:gd name="T18" fmla="*/ 40 w 3"/>
                <a:gd name="T19" fmla="*/ 16 h 3"/>
                <a:gd name="T20" fmla="*/ 26 w 3"/>
                <a:gd name="T21" fmla="*/ 0 h 3"/>
                <a:gd name="T22" fmla="*/ 0 w 3"/>
                <a:gd name="T23" fmla="*/ 16 h 3"/>
                <a:gd name="T24" fmla="*/ 15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1" name="Oval 438">
              <a:extLst>
                <a:ext uri="{FF2B5EF4-FFF2-40B4-BE49-F238E27FC236}">
                  <a16:creationId xmlns:a16="http://schemas.microsoft.com/office/drawing/2014/main" id="{FFA40F8C-6EE7-4205-BC09-ABFC696F0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3698"/>
              <a:ext cx="35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2" name="Oval 439">
              <a:extLst>
                <a:ext uri="{FF2B5EF4-FFF2-40B4-BE49-F238E27FC236}">
                  <a16:creationId xmlns:a16="http://schemas.microsoft.com/office/drawing/2014/main" id="{6F407CB7-B5F9-49D9-A925-D7142C81F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3711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3" name="Freeform 440">
              <a:extLst>
                <a:ext uri="{FF2B5EF4-FFF2-40B4-BE49-F238E27FC236}">
                  <a16:creationId xmlns:a16="http://schemas.microsoft.com/office/drawing/2014/main" id="{96C017D1-2F08-4727-BCB0-6A5D1FC3E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4" y="3707"/>
              <a:ext cx="11" cy="16"/>
            </a:xfrm>
            <a:custGeom>
              <a:avLst/>
              <a:gdLst>
                <a:gd name="T0" fmla="*/ 15 w 3"/>
                <a:gd name="T1" fmla="*/ 32 h 4"/>
                <a:gd name="T2" fmla="*/ 15 w 3"/>
                <a:gd name="T3" fmla="*/ 32 h 4"/>
                <a:gd name="T4" fmla="*/ 26 w 3"/>
                <a:gd name="T5" fmla="*/ 16 h 4"/>
                <a:gd name="T6" fmla="*/ 26 w 3"/>
                <a:gd name="T7" fmla="*/ 32 h 4"/>
                <a:gd name="T8" fmla="*/ 26 w 3"/>
                <a:gd name="T9" fmla="*/ 48 h 4"/>
                <a:gd name="T10" fmla="*/ 15 w 3"/>
                <a:gd name="T11" fmla="*/ 32 h 4"/>
                <a:gd name="T12" fmla="*/ 15 w 3"/>
                <a:gd name="T13" fmla="*/ 32 h 4"/>
                <a:gd name="T14" fmla="*/ 0 w 3"/>
                <a:gd name="T15" fmla="*/ 32 h 4"/>
                <a:gd name="T16" fmla="*/ 26 w 3"/>
                <a:gd name="T17" fmla="*/ 64 h 4"/>
                <a:gd name="T18" fmla="*/ 40 w 3"/>
                <a:gd name="T19" fmla="*/ 32 h 4"/>
                <a:gd name="T20" fmla="*/ 26 w 3"/>
                <a:gd name="T21" fmla="*/ 0 h 4"/>
                <a:gd name="T22" fmla="*/ 0 w 3"/>
                <a:gd name="T23" fmla="*/ 32 h 4"/>
                <a:gd name="T24" fmla="*/ 15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4" name="Oval 441">
              <a:extLst>
                <a:ext uri="{FF2B5EF4-FFF2-40B4-BE49-F238E27FC236}">
                  <a16:creationId xmlns:a16="http://schemas.microsoft.com/office/drawing/2014/main" id="{E09AD34D-57FE-4F64-94D0-DA169BDB6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5" y="3817"/>
              <a:ext cx="38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5" name="Oval 442">
              <a:extLst>
                <a:ext uri="{FF2B5EF4-FFF2-40B4-BE49-F238E27FC236}">
                  <a16:creationId xmlns:a16="http://schemas.microsoft.com/office/drawing/2014/main" id="{2A3ED173-426D-415B-8B8F-ED0610DB1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2" y="3825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6" name="Freeform 443">
              <a:extLst>
                <a:ext uri="{FF2B5EF4-FFF2-40B4-BE49-F238E27FC236}">
                  <a16:creationId xmlns:a16="http://schemas.microsoft.com/office/drawing/2014/main" id="{0CE77D15-C67D-4806-909A-ECC0AD49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2" y="3825"/>
              <a:ext cx="12" cy="12"/>
            </a:xfrm>
            <a:custGeom>
              <a:avLst/>
              <a:gdLst>
                <a:gd name="T0" fmla="*/ 0 w 3"/>
                <a:gd name="T1" fmla="*/ 16 h 3"/>
                <a:gd name="T2" fmla="*/ 16 w 3"/>
                <a:gd name="T3" fmla="*/ 16 h 3"/>
                <a:gd name="T4" fmla="*/ 16 w 3"/>
                <a:gd name="T5" fmla="*/ 16 h 3"/>
                <a:gd name="T6" fmla="*/ 32 w 3"/>
                <a:gd name="T7" fmla="*/ 16 h 3"/>
                <a:gd name="T8" fmla="*/ 16 w 3"/>
                <a:gd name="T9" fmla="*/ 32 h 3"/>
                <a:gd name="T10" fmla="*/ 16 w 3"/>
                <a:gd name="T11" fmla="*/ 16 h 3"/>
                <a:gd name="T12" fmla="*/ 0 w 3"/>
                <a:gd name="T13" fmla="*/ 16 h 3"/>
                <a:gd name="T14" fmla="*/ 0 w 3"/>
                <a:gd name="T15" fmla="*/ 16 h 3"/>
                <a:gd name="T16" fmla="*/ 16 w 3"/>
                <a:gd name="T17" fmla="*/ 48 h 3"/>
                <a:gd name="T18" fmla="*/ 48 w 3"/>
                <a:gd name="T19" fmla="*/ 16 h 3"/>
                <a:gd name="T20" fmla="*/ 16 w 3"/>
                <a:gd name="T21" fmla="*/ 0 h 3"/>
                <a:gd name="T22" fmla="*/ 0 w 3"/>
                <a:gd name="T23" fmla="*/ 16 h 3"/>
                <a:gd name="T24" fmla="*/ 0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" name="Oval 444">
              <a:extLst>
                <a:ext uri="{FF2B5EF4-FFF2-40B4-BE49-F238E27FC236}">
                  <a16:creationId xmlns:a16="http://schemas.microsoft.com/office/drawing/2014/main" id="{27CEC59C-AF49-4779-9D13-EE74C0B19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1" y="3776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8" name="Oval 445">
              <a:extLst>
                <a:ext uri="{FF2B5EF4-FFF2-40B4-BE49-F238E27FC236}">
                  <a16:creationId xmlns:a16="http://schemas.microsoft.com/office/drawing/2014/main" id="{72278CAA-F489-4954-9063-88E94D65C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8" y="3784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9" name="Freeform 446">
              <a:extLst>
                <a:ext uri="{FF2B5EF4-FFF2-40B4-BE49-F238E27FC236}">
                  <a16:creationId xmlns:a16="http://schemas.microsoft.com/office/drawing/2014/main" id="{40E35828-6E17-4AA2-A96F-35AD3D976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4" y="3784"/>
              <a:ext cx="12" cy="12"/>
            </a:xfrm>
            <a:custGeom>
              <a:avLst/>
              <a:gdLst>
                <a:gd name="T0" fmla="*/ 16 w 3"/>
                <a:gd name="T1" fmla="*/ 16 h 3"/>
                <a:gd name="T2" fmla="*/ 16 w 3"/>
                <a:gd name="T3" fmla="*/ 16 h 3"/>
                <a:gd name="T4" fmla="*/ 32 w 3"/>
                <a:gd name="T5" fmla="*/ 16 h 3"/>
                <a:gd name="T6" fmla="*/ 32 w 3"/>
                <a:gd name="T7" fmla="*/ 16 h 3"/>
                <a:gd name="T8" fmla="*/ 32 w 3"/>
                <a:gd name="T9" fmla="*/ 32 h 3"/>
                <a:gd name="T10" fmla="*/ 16 w 3"/>
                <a:gd name="T11" fmla="*/ 16 h 3"/>
                <a:gd name="T12" fmla="*/ 16 w 3"/>
                <a:gd name="T13" fmla="*/ 16 h 3"/>
                <a:gd name="T14" fmla="*/ 0 w 3"/>
                <a:gd name="T15" fmla="*/ 16 h 3"/>
                <a:gd name="T16" fmla="*/ 32 w 3"/>
                <a:gd name="T17" fmla="*/ 48 h 3"/>
                <a:gd name="T18" fmla="*/ 48 w 3"/>
                <a:gd name="T19" fmla="*/ 16 h 3"/>
                <a:gd name="T20" fmla="*/ 32 w 3"/>
                <a:gd name="T21" fmla="*/ 0 h 3"/>
                <a:gd name="T22" fmla="*/ 0 w 3"/>
                <a:gd name="T23" fmla="*/ 16 h 3"/>
                <a:gd name="T24" fmla="*/ 16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0" name="Oval 447">
              <a:extLst>
                <a:ext uri="{FF2B5EF4-FFF2-40B4-BE49-F238E27FC236}">
                  <a16:creationId xmlns:a16="http://schemas.microsoft.com/office/drawing/2014/main" id="{79CF53AE-EAC7-4FD3-8EC0-CC1606923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1" y="3719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1" name="Oval 448">
              <a:extLst>
                <a:ext uri="{FF2B5EF4-FFF2-40B4-BE49-F238E27FC236}">
                  <a16:creationId xmlns:a16="http://schemas.microsoft.com/office/drawing/2014/main" id="{1DC4AFA9-C59D-4149-A240-321883A41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" y="3727"/>
              <a:ext cx="7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2" name="Freeform 449">
              <a:extLst>
                <a:ext uri="{FF2B5EF4-FFF2-40B4-BE49-F238E27FC236}">
                  <a16:creationId xmlns:a16="http://schemas.microsoft.com/office/drawing/2014/main" id="{AC8F8B24-C905-4816-A6B6-104CD6002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" y="3727"/>
              <a:ext cx="11" cy="12"/>
            </a:xfrm>
            <a:custGeom>
              <a:avLst/>
              <a:gdLst>
                <a:gd name="T0" fmla="*/ 15 w 3"/>
                <a:gd name="T1" fmla="*/ 16 h 3"/>
                <a:gd name="T2" fmla="*/ 15 w 3"/>
                <a:gd name="T3" fmla="*/ 16 h 3"/>
                <a:gd name="T4" fmla="*/ 26 w 3"/>
                <a:gd name="T5" fmla="*/ 16 h 3"/>
                <a:gd name="T6" fmla="*/ 26 w 3"/>
                <a:gd name="T7" fmla="*/ 16 h 3"/>
                <a:gd name="T8" fmla="*/ 26 w 3"/>
                <a:gd name="T9" fmla="*/ 32 h 3"/>
                <a:gd name="T10" fmla="*/ 15 w 3"/>
                <a:gd name="T11" fmla="*/ 16 h 3"/>
                <a:gd name="T12" fmla="*/ 15 w 3"/>
                <a:gd name="T13" fmla="*/ 16 h 3"/>
                <a:gd name="T14" fmla="*/ 0 w 3"/>
                <a:gd name="T15" fmla="*/ 16 h 3"/>
                <a:gd name="T16" fmla="*/ 26 w 3"/>
                <a:gd name="T17" fmla="*/ 48 h 3"/>
                <a:gd name="T18" fmla="*/ 40 w 3"/>
                <a:gd name="T19" fmla="*/ 16 h 3"/>
                <a:gd name="T20" fmla="*/ 26 w 3"/>
                <a:gd name="T21" fmla="*/ 0 h 3"/>
                <a:gd name="T22" fmla="*/ 0 w 3"/>
                <a:gd name="T23" fmla="*/ 16 h 3"/>
                <a:gd name="T24" fmla="*/ 15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3" name="Oval 450">
              <a:extLst>
                <a:ext uri="{FF2B5EF4-FFF2-40B4-BE49-F238E27FC236}">
                  <a16:creationId xmlns:a16="http://schemas.microsoft.com/office/drawing/2014/main" id="{10BB370B-9E98-4864-A263-CDCCF4DA6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" y="3690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4" name="Oval 451">
              <a:extLst>
                <a:ext uri="{FF2B5EF4-FFF2-40B4-BE49-F238E27FC236}">
                  <a16:creationId xmlns:a16="http://schemas.microsoft.com/office/drawing/2014/main" id="{B828DDD0-8281-471B-A261-F24A60365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4" y="3698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5" name="Freeform 452">
              <a:extLst>
                <a:ext uri="{FF2B5EF4-FFF2-40B4-BE49-F238E27FC236}">
                  <a16:creationId xmlns:a16="http://schemas.microsoft.com/office/drawing/2014/main" id="{0B0CA83A-AEA6-4BFE-97CA-3336E688D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3698"/>
              <a:ext cx="11" cy="13"/>
            </a:xfrm>
            <a:custGeom>
              <a:avLst/>
              <a:gdLst>
                <a:gd name="T0" fmla="*/ 15 w 3"/>
                <a:gd name="T1" fmla="*/ 17 h 3"/>
                <a:gd name="T2" fmla="*/ 15 w 3"/>
                <a:gd name="T3" fmla="*/ 17 h 3"/>
                <a:gd name="T4" fmla="*/ 26 w 3"/>
                <a:gd name="T5" fmla="*/ 17 h 3"/>
                <a:gd name="T6" fmla="*/ 26 w 3"/>
                <a:gd name="T7" fmla="*/ 17 h 3"/>
                <a:gd name="T8" fmla="*/ 26 w 3"/>
                <a:gd name="T9" fmla="*/ 39 h 3"/>
                <a:gd name="T10" fmla="*/ 15 w 3"/>
                <a:gd name="T11" fmla="*/ 17 h 3"/>
                <a:gd name="T12" fmla="*/ 15 w 3"/>
                <a:gd name="T13" fmla="*/ 17 h 3"/>
                <a:gd name="T14" fmla="*/ 0 w 3"/>
                <a:gd name="T15" fmla="*/ 17 h 3"/>
                <a:gd name="T16" fmla="*/ 26 w 3"/>
                <a:gd name="T17" fmla="*/ 56 h 3"/>
                <a:gd name="T18" fmla="*/ 40 w 3"/>
                <a:gd name="T19" fmla="*/ 17 h 3"/>
                <a:gd name="T20" fmla="*/ 26 w 3"/>
                <a:gd name="T21" fmla="*/ 0 h 3"/>
                <a:gd name="T22" fmla="*/ 0 w 3"/>
                <a:gd name="T23" fmla="*/ 17 h 3"/>
                <a:gd name="T24" fmla="*/ 15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6" name="Oval 453">
              <a:extLst>
                <a:ext uri="{FF2B5EF4-FFF2-40B4-BE49-F238E27FC236}">
                  <a16:creationId xmlns:a16="http://schemas.microsoft.com/office/drawing/2014/main" id="{C1E2BF7C-A553-49C0-B17D-0BC47AAB6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674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7" name="Oval 454">
              <a:extLst>
                <a:ext uri="{FF2B5EF4-FFF2-40B4-BE49-F238E27FC236}">
                  <a16:creationId xmlns:a16="http://schemas.microsoft.com/office/drawing/2014/main" id="{80708224-AF8B-4620-B3A0-A8D058835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" y="3682"/>
              <a:ext cx="11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8" name="Freeform 455">
              <a:extLst>
                <a:ext uri="{FF2B5EF4-FFF2-40B4-BE49-F238E27FC236}">
                  <a16:creationId xmlns:a16="http://schemas.microsoft.com/office/drawing/2014/main" id="{79E7CA1D-A195-4392-A923-8AC7B12B68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" y="3678"/>
              <a:ext cx="11" cy="16"/>
            </a:xfrm>
            <a:custGeom>
              <a:avLst/>
              <a:gdLst>
                <a:gd name="T0" fmla="*/ 0 w 3"/>
                <a:gd name="T1" fmla="*/ 32 h 4"/>
                <a:gd name="T2" fmla="*/ 15 w 3"/>
                <a:gd name="T3" fmla="*/ 32 h 4"/>
                <a:gd name="T4" fmla="*/ 26 w 3"/>
                <a:gd name="T5" fmla="*/ 16 h 4"/>
                <a:gd name="T6" fmla="*/ 26 w 3"/>
                <a:gd name="T7" fmla="*/ 32 h 4"/>
                <a:gd name="T8" fmla="*/ 26 w 3"/>
                <a:gd name="T9" fmla="*/ 48 h 4"/>
                <a:gd name="T10" fmla="*/ 15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26 w 3"/>
                <a:gd name="T17" fmla="*/ 64 h 4"/>
                <a:gd name="T18" fmla="*/ 40 w 3"/>
                <a:gd name="T19" fmla="*/ 32 h 4"/>
                <a:gd name="T20" fmla="*/ 2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9" name="Oval 456">
              <a:extLst>
                <a:ext uri="{FF2B5EF4-FFF2-40B4-BE49-F238E27FC236}">
                  <a16:creationId xmlns:a16="http://schemas.microsoft.com/office/drawing/2014/main" id="{C3BAFC98-035D-49B3-9ABB-F240F270D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" y="3739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0" name="Oval 457">
              <a:extLst>
                <a:ext uri="{FF2B5EF4-FFF2-40B4-BE49-F238E27FC236}">
                  <a16:creationId xmlns:a16="http://schemas.microsoft.com/office/drawing/2014/main" id="{0AC2CAA2-6F04-414C-9404-5944F222B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3747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1" name="Freeform 458">
              <a:extLst>
                <a:ext uri="{FF2B5EF4-FFF2-40B4-BE49-F238E27FC236}">
                  <a16:creationId xmlns:a16="http://schemas.microsoft.com/office/drawing/2014/main" id="{77076443-76B1-4375-8A20-F3622D5B6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" y="3743"/>
              <a:ext cx="16" cy="17"/>
            </a:xfrm>
            <a:custGeom>
              <a:avLst/>
              <a:gdLst>
                <a:gd name="T0" fmla="*/ 16 w 4"/>
                <a:gd name="T1" fmla="*/ 38 h 4"/>
                <a:gd name="T2" fmla="*/ 16 w 4"/>
                <a:gd name="T3" fmla="*/ 38 h 4"/>
                <a:gd name="T4" fmla="*/ 32 w 4"/>
                <a:gd name="T5" fmla="*/ 17 h 4"/>
                <a:gd name="T6" fmla="*/ 48 w 4"/>
                <a:gd name="T7" fmla="*/ 38 h 4"/>
                <a:gd name="T8" fmla="*/ 32 w 4"/>
                <a:gd name="T9" fmla="*/ 55 h 4"/>
                <a:gd name="T10" fmla="*/ 16 w 4"/>
                <a:gd name="T11" fmla="*/ 38 h 4"/>
                <a:gd name="T12" fmla="*/ 16 w 4"/>
                <a:gd name="T13" fmla="*/ 38 h 4"/>
                <a:gd name="T14" fmla="*/ 0 w 4"/>
                <a:gd name="T15" fmla="*/ 38 h 4"/>
                <a:gd name="T16" fmla="*/ 32 w 4"/>
                <a:gd name="T17" fmla="*/ 72 h 4"/>
                <a:gd name="T18" fmla="*/ 64 w 4"/>
                <a:gd name="T19" fmla="*/ 38 h 4"/>
                <a:gd name="T20" fmla="*/ 32 w 4"/>
                <a:gd name="T21" fmla="*/ 0 h 4"/>
                <a:gd name="T22" fmla="*/ 0 w 4"/>
                <a:gd name="T23" fmla="*/ 38 h 4"/>
                <a:gd name="T24" fmla="*/ 16 w 4"/>
                <a:gd name="T25" fmla="*/ 38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2" name="Oval 459">
              <a:extLst>
                <a:ext uri="{FF2B5EF4-FFF2-40B4-BE49-F238E27FC236}">
                  <a16:creationId xmlns:a16="http://schemas.microsoft.com/office/drawing/2014/main" id="{F80E2161-1B8C-4036-A0C5-0A0FF48B9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9" y="3735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3" name="Oval 460">
              <a:extLst>
                <a:ext uri="{FF2B5EF4-FFF2-40B4-BE49-F238E27FC236}">
                  <a16:creationId xmlns:a16="http://schemas.microsoft.com/office/drawing/2014/main" id="{D1409207-4185-49F6-B759-48F2339FE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6" y="3743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4" name="Freeform 461">
              <a:extLst>
                <a:ext uri="{FF2B5EF4-FFF2-40B4-BE49-F238E27FC236}">
                  <a16:creationId xmlns:a16="http://schemas.microsoft.com/office/drawing/2014/main" id="{18F17784-D720-4A54-9FDF-90CE82B77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3" y="3743"/>
              <a:ext cx="15" cy="13"/>
            </a:xfrm>
            <a:custGeom>
              <a:avLst/>
              <a:gdLst>
                <a:gd name="T0" fmla="*/ 15 w 4"/>
                <a:gd name="T1" fmla="*/ 39 h 3"/>
                <a:gd name="T2" fmla="*/ 15 w 4"/>
                <a:gd name="T3" fmla="*/ 39 h 3"/>
                <a:gd name="T4" fmla="*/ 30 w 4"/>
                <a:gd name="T5" fmla="*/ 17 h 3"/>
                <a:gd name="T6" fmla="*/ 41 w 4"/>
                <a:gd name="T7" fmla="*/ 39 h 3"/>
                <a:gd name="T8" fmla="*/ 30 w 4"/>
                <a:gd name="T9" fmla="*/ 39 h 3"/>
                <a:gd name="T10" fmla="*/ 15 w 4"/>
                <a:gd name="T11" fmla="*/ 39 h 3"/>
                <a:gd name="T12" fmla="*/ 15 w 4"/>
                <a:gd name="T13" fmla="*/ 39 h 3"/>
                <a:gd name="T14" fmla="*/ 0 w 4"/>
                <a:gd name="T15" fmla="*/ 39 h 3"/>
                <a:gd name="T16" fmla="*/ 30 w 4"/>
                <a:gd name="T17" fmla="*/ 56 h 3"/>
                <a:gd name="T18" fmla="*/ 56 w 4"/>
                <a:gd name="T19" fmla="*/ 39 h 3"/>
                <a:gd name="T20" fmla="*/ 30 w 4"/>
                <a:gd name="T21" fmla="*/ 0 h 3"/>
                <a:gd name="T22" fmla="*/ 0 w 4"/>
                <a:gd name="T23" fmla="*/ 39 h 3"/>
                <a:gd name="T24" fmla="*/ 15 w 4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5" name="Oval 462">
              <a:extLst>
                <a:ext uri="{FF2B5EF4-FFF2-40B4-BE49-F238E27FC236}">
                  <a16:creationId xmlns:a16="http://schemas.microsoft.com/office/drawing/2014/main" id="{C03427D0-9348-4FF0-83E9-B87BC4168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0" y="3968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6" name="Oval 463">
              <a:extLst>
                <a:ext uri="{FF2B5EF4-FFF2-40B4-BE49-F238E27FC236}">
                  <a16:creationId xmlns:a16="http://schemas.microsoft.com/office/drawing/2014/main" id="{283DED81-CDF6-4650-AE2C-DD313CB4C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" y="3976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7" name="Freeform 464">
              <a:extLst>
                <a:ext uri="{FF2B5EF4-FFF2-40B4-BE49-F238E27FC236}">
                  <a16:creationId xmlns:a16="http://schemas.microsoft.com/office/drawing/2014/main" id="{7C49A547-5F1C-42F0-B90F-E8213FE2E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3" y="3976"/>
              <a:ext cx="12" cy="12"/>
            </a:xfrm>
            <a:custGeom>
              <a:avLst/>
              <a:gdLst>
                <a:gd name="T0" fmla="*/ 16 w 3"/>
                <a:gd name="T1" fmla="*/ 16 h 3"/>
                <a:gd name="T2" fmla="*/ 16 w 3"/>
                <a:gd name="T3" fmla="*/ 16 h 3"/>
                <a:gd name="T4" fmla="*/ 32 w 3"/>
                <a:gd name="T5" fmla="*/ 16 h 3"/>
                <a:gd name="T6" fmla="*/ 32 w 3"/>
                <a:gd name="T7" fmla="*/ 16 h 3"/>
                <a:gd name="T8" fmla="*/ 32 w 3"/>
                <a:gd name="T9" fmla="*/ 32 h 3"/>
                <a:gd name="T10" fmla="*/ 16 w 3"/>
                <a:gd name="T11" fmla="*/ 16 h 3"/>
                <a:gd name="T12" fmla="*/ 16 w 3"/>
                <a:gd name="T13" fmla="*/ 16 h 3"/>
                <a:gd name="T14" fmla="*/ 0 w 3"/>
                <a:gd name="T15" fmla="*/ 16 h 3"/>
                <a:gd name="T16" fmla="*/ 32 w 3"/>
                <a:gd name="T17" fmla="*/ 48 h 3"/>
                <a:gd name="T18" fmla="*/ 48 w 3"/>
                <a:gd name="T19" fmla="*/ 16 h 3"/>
                <a:gd name="T20" fmla="*/ 32 w 3"/>
                <a:gd name="T21" fmla="*/ 0 h 3"/>
                <a:gd name="T22" fmla="*/ 0 w 3"/>
                <a:gd name="T23" fmla="*/ 16 h 3"/>
                <a:gd name="T24" fmla="*/ 16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8" name="Oval 465">
              <a:extLst>
                <a:ext uri="{FF2B5EF4-FFF2-40B4-BE49-F238E27FC236}">
                  <a16:creationId xmlns:a16="http://schemas.microsoft.com/office/drawing/2014/main" id="{41B319D3-E533-4FCE-921E-73A289583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6" y="4033"/>
              <a:ext cx="39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9" name="Oval 466">
              <a:extLst>
                <a:ext uri="{FF2B5EF4-FFF2-40B4-BE49-F238E27FC236}">
                  <a16:creationId xmlns:a16="http://schemas.microsoft.com/office/drawing/2014/main" id="{AC688E25-18E5-4FC6-8EA6-02DAD6A67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" y="4041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0" name="Freeform 467">
              <a:extLst>
                <a:ext uri="{FF2B5EF4-FFF2-40B4-BE49-F238E27FC236}">
                  <a16:creationId xmlns:a16="http://schemas.microsoft.com/office/drawing/2014/main" id="{1BA1C55E-BAFF-44E8-B57F-C9FA7F5DB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4" y="4041"/>
              <a:ext cx="12" cy="13"/>
            </a:xfrm>
            <a:custGeom>
              <a:avLst/>
              <a:gdLst>
                <a:gd name="T0" fmla="*/ 0 w 3"/>
                <a:gd name="T1" fmla="*/ 17 h 3"/>
                <a:gd name="T2" fmla="*/ 16 w 3"/>
                <a:gd name="T3" fmla="*/ 17 h 3"/>
                <a:gd name="T4" fmla="*/ 16 w 3"/>
                <a:gd name="T5" fmla="*/ 17 h 3"/>
                <a:gd name="T6" fmla="*/ 32 w 3"/>
                <a:gd name="T7" fmla="*/ 17 h 3"/>
                <a:gd name="T8" fmla="*/ 16 w 3"/>
                <a:gd name="T9" fmla="*/ 39 h 3"/>
                <a:gd name="T10" fmla="*/ 16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16 w 3"/>
                <a:gd name="T17" fmla="*/ 56 h 3"/>
                <a:gd name="T18" fmla="*/ 48 w 3"/>
                <a:gd name="T19" fmla="*/ 17 h 3"/>
                <a:gd name="T20" fmla="*/ 16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1" name="Oval 468">
              <a:extLst>
                <a:ext uri="{FF2B5EF4-FFF2-40B4-BE49-F238E27FC236}">
                  <a16:creationId xmlns:a16="http://schemas.microsoft.com/office/drawing/2014/main" id="{42374BC7-73D7-4048-88ED-B61B34087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4029"/>
              <a:ext cx="39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2" name="Oval 469">
              <a:extLst>
                <a:ext uri="{FF2B5EF4-FFF2-40B4-BE49-F238E27FC236}">
                  <a16:creationId xmlns:a16="http://schemas.microsoft.com/office/drawing/2014/main" id="{6B92BB9E-4D77-4208-BA38-309FD86D1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8" y="4041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3" name="Freeform 470">
              <a:extLst>
                <a:ext uri="{FF2B5EF4-FFF2-40B4-BE49-F238E27FC236}">
                  <a16:creationId xmlns:a16="http://schemas.microsoft.com/office/drawing/2014/main" id="{26E27857-D5F2-446A-A6FF-CDA758B6E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8" y="4037"/>
              <a:ext cx="12" cy="13"/>
            </a:xfrm>
            <a:custGeom>
              <a:avLst/>
              <a:gdLst>
                <a:gd name="T0" fmla="*/ 0 w 3"/>
                <a:gd name="T1" fmla="*/ 39 h 3"/>
                <a:gd name="T2" fmla="*/ 16 w 3"/>
                <a:gd name="T3" fmla="*/ 39 h 3"/>
                <a:gd name="T4" fmla="*/ 16 w 3"/>
                <a:gd name="T5" fmla="*/ 17 h 3"/>
                <a:gd name="T6" fmla="*/ 32 w 3"/>
                <a:gd name="T7" fmla="*/ 39 h 3"/>
                <a:gd name="T8" fmla="*/ 16 w 3"/>
                <a:gd name="T9" fmla="*/ 39 h 3"/>
                <a:gd name="T10" fmla="*/ 16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6 w 3"/>
                <a:gd name="T17" fmla="*/ 56 h 3"/>
                <a:gd name="T18" fmla="*/ 48 w 3"/>
                <a:gd name="T19" fmla="*/ 39 h 3"/>
                <a:gd name="T20" fmla="*/ 16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4" name="Oval 471">
              <a:extLst>
                <a:ext uri="{FF2B5EF4-FFF2-40B4-BE49-F238E27FC236}">
                  <a16:creationId xmlns:a16="http://schemas.microsoft.com/office/drawing/2014/main" id="{466EEEFF-AADA-45C8-B246-7D1121EB1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7" y="3825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5" name="Oval 472">
              <a:extLst>
                <a:ext uri="{FF2B5EF4-FFF2-40B4-BE49-F238E27FC236}">
                  <a16:creationId xmlns:a16="http://schemas.microsoft.com/office/drawing/2014/main" id="{83B33C80-F05A-406C-A1B5-58C04CC00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" y="3833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6" name="Freeform 473">
              <a:extLst>
                <a:ext uri="{FF2B5EF4-FFF2-40B4-BE49-F238E27FC236}">
                  <a16:creationId xmlns:a16="http://schemas.microsoft.com/office/drawing/2014/main" id="{77D29385-092B-4152-BB40-D83D468A1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1" y="3829"/>
              <a:ext cx="15" cy="16"/>
            </a:xfrm>
            <a:custGeom>
              <a:avLst/>
              <a:gdLst>
                <a:gd name="T0" fmla="*/ 15 w 4"/>
                <a:gd name="T1" fmla="*/ 32 h 4"/>
                <a:gd name="T2" fmla="*/ 15 w 4"/>
                <a:gd name="T3" fmla="*/ 32 h 4"/>
                <a:gd name="T4" fmla="*/ 30 w 4"/>
                <a:gd name="T5" fmla="*/ 16 h 4"/>
                <a:gd name="T6" fmla="*/ 41 w 4"/>
                <a:gd name="T7" fmla="*/ 32 h 4"/>
                <a:gd name="T8" fmla="*/ 30 w 4"/>
                <a:gd name="T9" fmla="*/ 48 h 4"/>
                <a:gd name="T10" fmla="*/ 15 w 4"/>
                <a:gd name="T11" fmla="*/ 32 h 4"/>
                <a:gd name="T12" fmla="*/ 15 w 4"/>
                <a:gd name="T13" fmla="*/ 32 h 4"/>
                <a:gd name="T14" fmla="*/ 0 w 4"/>
                <a:gd name="T15" fmla="*/ 32 h 4"/>
                <a:gd name="T16" fmla="*/ 30 w 4"/>
                <a:gd name="T17" fmla="*/ 64 h 4"/>
                <a:gd name="T18" fmla="*/ 56 w 4"/>
                <a:gd name="T19" fmla="*/ 32 h 4"/>
                <a:gd name="T20" fmla="*/ 30 w 4"/>
                <a:gd name="T21" fmla="*/ 0 h 4"/>
                <a:gd name="T22" fmla="*/ 0 w 4"/>
                <a:gd name="T23" fmla="*/ 32 h 4"/>
                <a:gd name="T24" fmla="*/ 15 w 4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7" name="Oval 474">
              <a:extLst>
                <a:ext uri="{FF2B5EF4-FFF2-40B4-BE49-F238E27FC236}">
                  <a16:creationId xmlns:a16="http://schemas.microsoft.com/office/drawing/2014/main" id="{A89F067A-A6D4-44DC-A5D3-7693001DA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3899"/>
              <a:ext cx="35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8" name="Oval 475">
              <a:extLst>
                <a:ext uri="{FF2B5EF4-FFF2-40B4-BE49-F238E27FC236}">
                  <a16:creationId xmlns:a16="http://schemas.microsoft.com/office/drawing/2014/main" id="{0B871BF8-A8F8-41A6-9A94-D1D1E4CC6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4" y="3907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9" name="Freeform 476">
              <a:extLst>
                <a:ext uri="{FF2B5EF4-FFF2-40B4-BE49-F238E27FC236}">
                  <a16:creationId xmlns:a16="http://schemas.microsoft.com/office/drawing/2014/main" id="{689D90EA-4185-491F-B12B-69F0A552F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0" y="3907"/>
              <a:ext cx="15" cy="12"/>
            </a:xfrm>
            <a:custGeom>
              <a:avLst/>
              <a:gdLst>
                <a:gd name="T0" fmla="*/ 15 w 4"/>
                <a:gd name="T1" fmla="*/ 32 h 3"/>
                <a:gd name="T2" fmla="*/ 15 w 4"/>
                <a:gd name="T3" fmla="*/ 32 h 3"/>
                <a:gd name="T4" fmla="*/ 30 w 4"/>
                <a:gd name="T5" fmla="*/ 16 h 3"/>
                <a:gd name="T6" fmla="*/ 41 w 4"/>
                <a:gd name="T7" fmla="*/ 32 h 3"/>
                <a:gd name="T8" fmla="*/ 30 w 4"/>
                <a:gd name="T9" fmla="*/ 32 h 3"/>
                <a:gd name="T10" fmla="*/ 15 w 4"/>
                <a:gd name="T11" fmla="*/ 32 h 3"/>
                <a:gd name="T12" fmla="*/ 15 w 4"/>
                <a:gd name="T13" fmla="*/ 32 h 3"/>
                <a:gd name="T14" fmla="*/ 0 w 4"/>
                <a:gd name="T15" fmla="*/ 32 h 3"/>
                <a:gd name="T16" fmla="*/ 30 w 4"/>
                <a:gd name="T17" fmla="*/ 48 h 3"/>
                <a:gd name="T18" fmla="*/ 56 w 4"/>
                <a:gd name="T19" fmla="*/ 32 h 3"/>
                <a:gd name="T20" fmla="*/ 30 w 4"/>
                <a:gd name="T21" fmla="*/ 0 h 3"/>
                <a:gd name="T22" fmla="*/ 0 w 4"/>
                <a:gd name="T23" fmla="*/ 32 h 3"/>
                <a:gd name="T24" fmla="*/ 15 w 4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0" name="Oval 477">
              <a:extLst>
                <a:ext uri="{FF2B5EF4-FFF2-40B4-BE49-F238E27FC236}">
                  <a16:creationId xmlns:a16="http://schemas.microsoft.com/office/drawing/2014/main" id="{E3170EF8-B50F-408E-AC24-0059AED64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" y="3919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41" name="Oval 478">
              <a:extLst>
                <a:ext uri="{FF2B5EF4-FFF2-40B4-BE49-F238E27FC236}">
                  <a16:creationId xmlns:a16="http://schemas.microsoft.com/office/drawing/2014/main" id="{6BDBC72E-B91B-45B9-830A-492B7A753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4" y="3927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42" name="Freeform 479">
              <a:extLst>
                <a:ext uri="{FF2B5EF4-FFF2-40B4-BE49-F238E27FC236}">
                  <a16:creationId xmlns:a16="http://schemas.microsoft.com/office/drawing/2014/main" id="{FD9AD756-C8FF-487D-8565-82CC8FBEC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3923"/>
              <a:ext cx="15" cy="16"/>
            </a:xfrm>
            <a:custGeom>
              <a:avLst/>
              <a:gdLst>
                <a:gd name="T0" fmla="*/ 15 w 4"/>
                <a:gd name="T1" fmla="*/ 32 h 4"/>
                <a:gd name="T2" fmla="*/ 15 w 4"/>
                <a:gd name="T3" fmla="*/ 32 h 4"/>
                <a:gd name="T4" fmla="*/ 30 w 4"/>
                <a:gd name="T5" fmla="*/ 16 h 4"/>
                <a:gd name="T6" fmla="*/ 41 w 4"/>
                <a:gd name="T7" fmla="*/ 32 h 4"/>
                <a:gd name="T8" fmla="*/ 30 w 4"/>
                <a:gd name="T9" fmla="*/ 48 h 4"/>
                <a:gd name="T10" fmla="*/ 15 w 4"/>
                <a:gd name="T11" fmla="*/ 32 h 4"/>
                <a:gd name="T12" fmla="*/ 15 w 4"/>
                <a:gd name="T13" fmla="*/ 32 h 4"/>
                <a:gd name="T14" fmla="*/ 0 w 4"/>
                <a:gd name="T15" fmla="*/ 32 h 4"/>
                <a:gd name="T16" fmla="*/ 30 w 4"/>
                <a:gd name="T17" fmla="*/ 64 h 4"/>
                <a:gd name="T18" fmla="*/ 56 w 4"/>
                <a:gd name="T19" fmla="*/ 32 h 4"/>
                <a:gd name="T20" fmla="*/ 30 w 4"/>
                <a:gd name="T21" fmla="*/ 0 h 4"/>
                <a:gd name="T22" fmla="*/ 0 w 4"/>
                <a:gd name="T23" fmla="*/ 32 h 4"/>
                <a:gd name="T24" fmla="*/ 15 w 4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3" name="Oval 480">
              <a:extLst>
                <a:ext uri="{FF2B5EF4-FFF2-40B4-BE49-F238E27FC236}">
                  <a16:creationId xmlns:a16="http://schemas.microsoft.com/office/drawing/2014/main" id="{1BDC41AB-4378-4CE3-AF70-2703DDFF1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0" y="3980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44" name="Oval 481">
              <a:extLst>
                <a:ext uri="{FF2B5EF4-FFF2-40B4-BE49-F238E27FC236}">
                  <a16:creationId xmlns:a16="http://schemas.microsoft.com/office/drawing/2014/main" id="{9B282B81-651E-491B-9E84-008DE017D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3988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45" name="Freeform 482">
              <a:extLst>
                <a:ext uri="{FF2B5EF4-FFF2-40B4-BE49-F238E27FC236}">
                  <a16:creationId xmlns:a16="http://schemas.microsoft.com/office/drawing/2014/main" id="{24ABA306-8ADA-4267-8646-2E3329022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4" y="3984"/>
              <a:ext cx="15" cy="17"/>
            </a:xfrm>
            <a:custGeom>
              <a:avLst/>
              <a:gdLst>
                <a:gd name="T0" fmla="*/ 15 w 4"/>
                <a:gd name="T1" fmla="*/ 38 h 4"/>
                <a:gd name="T2" fmla="*/ 15 w 4"/>
                <a:gd name="T3" fmla="*/ 38 h 4"/>
                <a:gd name="T4" fmla="*/ 30 w 4"/>
                <a:gd name="T5" fmla="*/ 17 h 4"/>
                <a:gd name="T6" fmla="*/ 41 w 4"/>
                <a:gd name="T7" fmla="*/ 38 h 4"/>
                <a:gd name="T8" fmla="*/ 30 w 4"/>
                <a:gd name="T9" fmla="*/ 55 h 4"/>
                <a:gd name="T10" fmla="*/ 15 w 4"/>
                <a:gd name="T11" fmla="*/ 38 h 4"/>
                <a:gd name="T12" fmla="*/ 15 w 4"/>
                <a:gd name="T13" fmla="*/ 38 h 4"/>
                <a:gd name="T14" fmla="*/ 0 w 4"/>
                <a:gd name="T15" fmla="*/ 38 h 4"/>
                <a:gd name="T16" fmla="*/ 30 w 4"/>
                <a:gd name="T17" fmla="*/ 72 h 4"/>
                <a:gd name="T18" fmla="*/ 56 w 4"/>
                <a:gd name="T19" fmla="*/ 38 h 4"/>
                <a:gd name="T20" fmla="*/ 30 w 4"/>
                <a:gd name="T21" fmla="*/ 0 h 4"/>
                <a:gd name="T22" fmla="*/ 0 w 4"/>
                <a:gd name="T23" fmla="*/ 38 h 4"/>
                <a:gd name="T24" fmla="*/ 15 w 4"/>
                <a:gd name="T25" fmla="*/ 38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6" name="Oval 483">
              <a:extLst>
                <a:ext uri="{FF2B5EF4-FFF2-40B4-BE49-F238E27FC236}">
                  <a16:creationId xmlns:a16="http://schemas.microsoft.com/office/drawing/2014/main" id="{A1D20C76-43AB-4A9A-A5D6-535EDC929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3217"/>
              <a:ext cx="38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47" name="Oval 484">
              <a:extLst>
                <a:ext uri="{FF2B5EF4-FFF2-40B4-BE49-F238E27FC236}">
                  <a16:creationId xmlns:a16="http://schemas.microsoft.com/office/drawing/2014/main" id="{3B95E855-4553-4D08-A87D-87B0B75E6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7" y="3229"/>
              <a:ext cx="12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48" name="Freeform 485">
              <a:extLst>
                <a:ext uri="{FF2B5EF4-FFF2-40B4-BE49-F238E27FC236}">
                  <a16:creationId xmlns:a16="http://schemas.microsoft.com/office/drawing/2014/main" id="{DAD8686B-0490-47F1-B47B-BFE9C7343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" y="3225"/>
              <a:ext cx="12" cy="12"/>
            </a:xfrm>
            <a:custGeom>
              <a:avLst/>
              <a:gdLst>
                <a:gd name="T0" fmla="*/ 0 w 3"/>
                <a:gd name="T1" fmla="*/ 32 h 3"/>
                <a:gd name="T2" fmla="*/ 16 w 3"/>
                <a:gd name="T3" fmla="*/ 32 h 3"/>
                <a:gd name="T4" fmla="*/ 16 w 3"/>
                <a:gd name="T5" fmla="*/ 16 h 3"/>
                <a:gd name="T6" fmla="*/ 32 w 3"/>
                <a:gd name="T7" fmla="*/ 32 h 3"/>
                <a:gd name="T8" fmla="*/ 16 w 3"/>
                <a:gd name="T9" fmla="*/ 32 h 3"/>
                <a:gd name="T10" fmla="*/ 16 w 3"/>
                <a:gd name="T11" fmla="*/ 32 h 3"/>
                <a:gd name="T12" fmla="*/ 0 w 3"/>
                <a:gd name="T13" fmla="*/ 32 h 3"/>
                <a:gd name="T14" fmla="*/ 0 w 3"/>
                <a:gd name="T15" fmla="*/ 32 h 3"/>
                <a:gd name="T16" fmla="*/ 16 w 3"/>
                <a:gd name="T17" fmla="*/ 48 h 3"/>
                <a:gd name="T18" fmla="*/ 48 w 3"/>
                <a:gd name="T19" fmla="*/ 32 h 3"/>
                <a:gd name="T20" fmla="*/ 16 w 3"/>
                <a:gd name="T21" fmla="*/ 0 h 3"/>
                <a:gd name="T22" fmla="*/ 0 w 3"/>
                <a:gd name="T23" fmla="*/ 32 h 3"/>
                <a:gd name="T24" fmla="*/ 0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9" name="Oval 486">
              <a:extLst>
                <a:ext uri="{FF2B5EF4-FFF2-40B4-BE49-F238E27FC236}">
                  <a16:creationId xmlns:a16="http://schemas.microsoft.com/office/drawing/2014/main" id="{72F93198-80EA-4DAD-82C7-8889EBCDB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9" y="3160"/>
              <a:ext cx="38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50" name="Oval 487">
              <a:extLst>
                <a:ext uri="{FF2B5EF4-FFF2-40B4-BE49-F238E27FC236}">
                  <a16:creationId xmlns:a16="http://schemas.microsoft.com/office/drawing/2014/main" id="{4FF8DE09-60BA-4D51-8787-07473D10B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6" y="3172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51" name="Freeform 488">
              <a:extLst>
                <a:ext uri="{FF2B5EF4-FFF2-40B4-BE49-F238E27FC236}">
                  <a16:creationId xmlns:a16="http://schemas.microsoft.com/office/drawing/2014/main" id="{5C7E952F-0FA3-4F98-94B3-B9F3DADFF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6" y="3168"/>
              <a:ext cx="12" cy="16"/>
            </a:xfrm>
            <a:custGeom>
              <a:avLst/>
              <a:gdLst>
                <a:gd name="T0" fmla="*/ 0 w 3"/>
                <a:gd name="T1" fmla="*/ 32 h 4"/>
                <a:gd name="T2" fmla="*/ 16 w 3"/>
                <a:gd name="T3" fmla="*/ 32 h 4"/>
                <a:gd name="T4" fmla="*/ 16 w 3"/>
                <a:gd name="T5" fmla="*/ 16 h 4"/>
                <a:gd name="T6" fmla="*/ 32 w 3"/>
                <a:gd name="T7" fmla="*/ 32 h 4"/>
                <a:gd name="T8" fmla="*/ 16 w 3"/>
                <a:gd name="T9" fmla="*/ 48 h 4"/>
                <a:gd name="T10" fmla="*/ 16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16 w 3"/>
                <a:gd name="T17" fmla="*/ 64 h 4"/>
                <a:gd name="T18" fmla="*/ 48 w 3"/>
                <a:gd name="T19" fmla="*/ 32 h 4"/>
                <a:gd name="T20" fmla="*/ 1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2" name="Oval 489">
              <a:extLst>
                <a:ext uri="{FF2B5EF4-FFF2-40B4-BE49-F238E27FC236}">
                  <a16:creationId xmlns:a16="http://schemas.microsoft.com/office/drawing/2014/main" id="{CF4E98E4-AA21-4C8E-BFD8-4D1FC2898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3156"/>
              <a:ext cx="34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53" name="Oval 490">
              <a:extLst>
                <a:ext uri="{FF2B5EF4-FFF2-40B4-BE49-F238E27FC236}">
                  <a16:creationId xmlns:a16="http://schemas.microsoft.com/office/drawing/2014/main" id="{B2A1D354-8022-4ADB-9841-78E0BDBC6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7" y="3168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54" name="Freeform 491">
              <a:extLst>
                <a:ext uri="{FF2B5EF4-FFF2-40B4-BE49-F238E27FC236}">
                  <a16:creationId xmlns:a16="http://schemas.microsoft.com/office/drawing/2014/main" id="{7E3175F6-75BA-43EC-B050-83ABD9908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3" y="3164"/>
              <a:ext cx="16" cy="12"/>
            </a:xfrm>
            <a:custGeom>
              <a:avLst/>
              <a:gdLst>
                <a:gd name="T0" fmla="*/ 16 w 4"/>
                <a:gd name="T1" fmla="*/ 32 h 3"/>
                <a:gd name="T2" fmla="*/ 16 w 4"/>
                <a:gd name="T3" fmla="*/ 32 h 3"/>
                <a:gd name="T4" fmla="*/ 32 w 4"/>
                <a:gd name="T5" fmla="*/ 16 h 3"/>
                <a:gd name="T6" fmla="*/ 48 w 4"/>
                <a:gd name="T7" fmla="*/ 32 h 3"/>
                <a:gd name="T8" fmla="*/ 32 w 4"/>
                <a:gd name="T9" fmla="*/ 32 h 3"/>
                <a:gd name="T10" fmla="*/ 16 w 4"/>
                <a:gd name="T11" fmla="*/ 32 h 3"/>
                <a:gd name="T12" fmla="*/ 16 w 4"/>
                <a:gd name="T13" fmla="*/ 32 h 3"/>
                <a:gd name="T14" fmla="*/ 0 w 4"/>
                <a:gd name="T15" fmla="*/ 32 h 3"/>
                <a:gd name="T16" fmla="*/ 32 w 4"/>
                <a:gd name="T17" fmla="*/ 48 h 3"/>
                <a:gd name="T18" fmla="*/ 64 w 4"/>
                <a:gd name="T19" fmla="*/ 32 h 3"/>
                <a:gd name="T20" fmla="*/ 32 w 4"/>
                <a:gd name="T21" fmla="*/ 0 h 3"/>
                <a:gd name="T22" fmla="*/ 0 w 4"/>
                <a:gd name="T23" fmla="*/ 32 h 3"/>
                <a:gd name="T24" fmla="*/ 16 w 4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5" name="Oval 492">
              <a:extLst>
                <a:ext uri="{FF2B5EF4-FFF2-40B4-BE49-F238E27FC236}">
                  <a16:creationId xmlns:a16="http://schemas.microsoft.com/office/drawing/2014/main" id="{B9DC28C2-6BFB-4690-B4DD-64473D44C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3098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56" name="Oval 493">
              <a:extLst>
                <a:ext uri="{FF2B5EF4-FFF2-40B4-BE49-F238E27FC236}">
                  <a16:creationId xmlns:a16="http://schemas.microsoft.com/office/drawing/2014/main" id="{A87D96DD-3B6F-4E33-AEEC-0C3A26D5B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9" y="3107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57" name="Freeform 494">
              <a:extLst>
                <a:ext uri="{FF2B5EF4-FFF2-40B4-BE49-F238E27FC236}">
                  <a16:creationId xmlns:a16="http://schemas.microsoft.com/office/drawing/2014/main" id="{56765199-ED86-4AAB-A55E-29C1971A0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5" y="3107"/>
              <a:ext cx="12" cy="12"/>
            </a:xfrm>
            <a:custGeom>
              <a:avLst/>
              <a:gdLst>
                <a:gd name="T0" fmla="*/ 16 w 3"/>
                <a:gd name="T1" fmla="*/ 32 h 3"/>
                <a:gd name="T2" fmla="*/ 16 w 3"/>
                <a:gd name="T3" fmla="*/ 32 h 3"/>
                <a:gd name="T4" fmla="*/ 32 w 3"/>
                <a:gd name="T5" fmla="*/ 16 h 3"/>
                <a:gd name="T6" fmla="*/ 32 w 3"/>
                <a:gd name="T7" fmla="*/ 32 h 3"/>
                <a:gd name="T8" fmla="*/ 32 w 3"/>
                <a:gd name="T9" fmla="*/ 32 h 3"/>
                <a:gd name="T10" fmla="*/ 16 w 3"/>
                <a:gd name="T11" fmla="*/ 32 h 3"/>
                <a:gd name="T12" fmla="*/ 16 w 3"/>
                <a:gd name="T13" fmla="*/ 32 h 3"/>
                <a:gd name="T14" fmla="*/ 0 w 3"/>
                <a:gd name="T15" fmla="*/ 32 h 3"/>
                <a:gd name="T16" fmla="*/ 32 w 3"/>
                <a:gd name="T17" fmla="*/ 48 h 3"/>
                <a:gd name="T18" fmla="*/ 48 w 3"/>
                <a:gd name="T19" fmla="*/ 32 h 3"/>
                <a:gd name="T20" fmla="*/ 32 w 3"/>
                <a:gd name="T21" fmla="*/ 0 h 3"/>
                <a:gd name="T22" fmla="*/ 0 w 3"/>
                <a:gd name="T23" fmla="*/ 32 h 3"/>
                <a:gd name="T24" fmla="*/ 16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8" name="Oval 495">
              <a:extLst>
                <a:ext uri="{FF2B5EF4-FFF2-40B4-BE49-F238E27FC236}">
                  <a16:creationId xmlns:a16="http://schemas.microsoft.com/office/drawing/2014/main" id="{17908FA5-EEBD-45FC-9D97-457FBAA5C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5" y="3552"/>
              <a:ext cx="34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59" name="Oval 496">
              <a:extLst>
                <a:ext uri="{FF2B5EF4-FFF2-40B4-BE49-F238E27FC236}">
                  <a16:creationId xmlns:a16="http://schemas.microsoft.com/office/drawing/2014/main" id="{A82B46C7-A09F-4B6E-9938-4688A0A0F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2" y="3560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60" name="Freeform 497">
              <a:extLst>
                <a:ext uri="{FF2B5EF4-FFF2-40B4-BE49-F238E27FC236}">
                  <a16:creationId xmlns:a16="http://schemas.microsoft.com/office/drawing/2014/main" id="{8143DE09-F405-4D7D-AD33-E430A4A9C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9" y="3556"/>
              <a:ext cx="11" cy="16"/>
            </a:xfrm>
            <a:custGeom>
              <a:avLst/>
              <a:gdLst>
                <a:gd name="T0" fmla="*/ 15 w 3"/>
                <a:gd name="T1" fmla="*/ 32 h 4"/>
                <a:gd name="T2" fmla="*/ 15 w 3"/>
                <a:gd name="T3" fmla="*/ 32 h 4"/>
                <a:gd name="T4" fmla="*/ 26 w 3"/>
                <a:gd name="T5" fmla="*/ 16 h 4"/>
                <a:gd name="T6" fmla="*/ 26 w 3"/>
                <a:gd name="T7" fmla="*/ 32 h 4"/>
                <a:gd name="T8" fmla="*/ 26 w 3"/>
                <a:gd name="T9" fmla="*/ 48 h 4"/>
                <a:gd name="T10" fmla="*/ 15 w 3"/>
                <a:gd name="T11" fmla="*/ 32 h 4"/>
                <a:gd name="T12" fmla="*/ 15 w 3"/>
                <a:gd name="T13" fmla="*/ 32 h 4"/>
                <a:gd name="T14" fmla="*/ 0 w 3"/>
                <a:gd name="T15" fmla="*/ 32 h 4"/>
                <a:gd name="T16" fmla="*/ 26 w 3"/>
                <a:gd name="T17" fmla="*/ 64 h 4"/>
                <a:gd name="T18" fmla="*/ 40 w 3"/>
                <a:gd name="T19" fmla="*/ 32 h 4"/>
                <a:gd name="T20" fmla="*/ 26 w 3"/>
                <a:gd name="T21" fmla="*/ 0 h 4"/>
                <a:gd name="T22" fmla="*/ 0 w 3"/>
                <a:gd name="T23" fmla="*/ 32 h 4"/>
                <a:gd name="T24" fmla="*/ 15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1" name="Oval 498">
              <a:extLst>
                <a:ext uri="{FF2B5EF4-FFF2-40B4-BE49-F238E27FC236}">
                  <a16:creationId xmlns:a16="http://schemas.microsoft.com/office/drawing/2014/main" id="{84BCDE4A-257A-4974-B752-BB4D9F3E0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" y="3694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62" name="Oval 499">
              <a:extLst>
                <a:ext uri="{FF2B5EF4-FFF2-40B4-BE49-F238E27FC236}">
                  <a16:creationId xmlns:a16="http://schemas.microsoft.com/office/drawing/2014/main" id="{AFA13A9B-4080-4E02-8C44-A85562E9C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703"/>
              <a:ext cx="11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63" name="Freeform 500">
              <a:extLst>
                <a:ext uri="{FF2B5EF4-FFF2-40B4-BE49-F238E27FC236}">
                  <a16:creationId xmlns:a16="http://schemas.microsoft.com/office/drawing/2014/main" id="{84D652F2-EA92-426E-A1C8-8D2E51CD2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" y="3698"/>
              <a:ext cx="11" cy="17"/>
            </a:xfrm>
            <a:custGeom>
              <a:avLst/>
              <a:gdLst>
                <a:gd name="T0" fmla="*/ 0 w 3"/>
                <a:gd name="T1" fmla="*/ 38 h 4"/>
                <a:gd name="T2" fmla="*/ 15 w 3"/>
                <a:gd name="T3" fmla="*/ 38 h 4"/>
                <a:gd name="T4" fmla="*/ 26 w 3"/>
                <a:gd name="T5" fmla="*/ 17 h 4"/>
                <a:gd name="T6" fmla="*/ 26 w 3"/>
                <a:gd name="T7" fmla="*/ 38 h 4"/>
                <a:gd name="T8" fmla="*/ 26 w 3"/>
                <a:gd name="T9" fmla="*/ 55 h 4"/>
                <a:gd name="T10" fmla="*/ 15 w 3"/>
                <a:gd name="T11" fmla="*/ 38 h 4"/>
                <a:gd name="T12" fmla="*/ 0 w 3"/>
                <a:gd name="T13" fmla="*/ 38 h 4"/>
                <a:gd name="T14" fmla="*/ 0 w 3"/>
                <a:gd name="T15" fmla="*/ 38 h 4"/>
                <a:gd name="T16" fmla="*/ 26 w 3"/>
                <a:gd name="T17" fmla="*/ 72 h 4"/>
                <a:gd name="T18" fmla="*/ 40 w 3"/>
                <a:gd name="T19" fmla="*/ 38 h 4"/>
                <a:gd name="T20" fmla="*/ 26 w 3"/>
                <a:gd name="T21" fmla="*/ 0 h 4"/>
                <a:gd name="T22" fmla="*/ 0 w 3"/>
                <a:gd name="T23" fmla="*/ 38 h 4"/>
                <a:gd name="T24" fmla="*/ 0 w 3"/>
                <a:gd name="T25" fmla="*/ 38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4" name="Oval 501">
              <a:extLst>
                <a:ext uri="{FF2B5EF4-FFF2-40B4-BE49-F238E27FC236}">
                  <a16:creationId xmlns:a16="http://schemas.microsoft.com/office/drawing/2014/main" id="{2AEE5356-D87E-4F66-88F9-4E636E8BC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3707"/>
              <a:ext cx="34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65" name="Oval 502">
              <a:extLst>
                <a:ext uri="{FF2B5EF4-FFF2-40B4-BE49-F238E27FC236}">
                  <a16:creationId xmlns:a16="http://schemas.microsoft.com/office/drawing/2014/main" id="{98C3DE31-0C85-4094-8A57-755607310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3715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66" name="Freeform 503">
              <a:extLst>
                <a:ext uri="{FF2B5EF4-FFF2-40B4-BE49-F238E27FC236}">
                  <a16:creationId xmlns:a16="http://schemas.microsoft.com/office/drawing/2014/main" id="{24DB3B74-2719-49B5-8CA8-294180C2F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4" y="3711"/>
              <a:ext cx="16" cy="16"/>
            </a:xfrm>
            <a:custGeom>
              <a:avLst/>
              <a:gdLst>
                <a:gd name="T0" fmla="*/ 16 w 4"/>
                <a:gd name="T1" fmla="*/ 32 h 4"/>
                <a:gd name="T2" fmla="*/ 16 w 4"/>
                <a:gd name="T3" fmla="*/ 32 h 4"/>
                <a:gd name="T4" fmla="*/ 32 w 4"/>
                <a:gd name="T5" fmla="*/ 16 h 4"/>
                <a:gd name="T6" fmla="*/ 48 w 4"/>
                <a:gd name="T7" fmla="*/ 32 h 4"/>
                <a:gd name="T8" fmla="*/ 32 w 4"/>
                <a:gd name="T9" fmla="*/ 48 h 4"/>
                <a:gd name="T10" fmla="*/ 16 w 4"/>
                <a:gd name="T11" fmla="*/ 32 h 4"/>
                <a:gd name="T12" fmla="*/ 16 w 4"/>
                <a:gd name="T13" fmla="*/ 32 h 4"/>
                <a:gd name="T14" fmla="*/ 0 w 4"/>
                <a:gd name="T15" fmla="*/ 32 h 4"/>
                <a:gd name="T16" fmla="*/ 32 w 4"/>
                <a:gd name="T17" fmla="*/ 64 h 4"/>
                <a:gd name="T18" fmla="*/ 64 w 4"/>
                <a:gd name="T19" fmla="*/ 32 h 4"/>
                <a:gd name="T20" fmla="*/ 32 w 4"/>
                <a:gd name="T21" fmla="*/ 0 h 4"/>
                <a:gd name="T22" fmla="*/ 0 w 4"/>
                <a:gd name="T23" fmla="*/ 32 h 4"/>
                <a:gd name="T24" fmla="*/ 16 w 4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7" name="Oval 504">
              <a:extLst>
                <a:ext uri="{FF2B5EF4-FFF2-40B4-BE49-F238E27FC236}">
                  <a16:creationId xmlns:a16="http://schemas.microsoft.com/office/drawing/2014/main" id="{3D5347E3-2BE9-4648-B605-801E40B76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3" y="3601"/>
              <a:ext cx="38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68" name="Oval 505">
              <a:extLst>
                <a:ext uri="{FF2B5EF4-FFF2-40B4-BE49-F238E27FC236}">
                  <a16:creationId xmlns:a16="http://schemas.microsoft.com/office/drawing/2014/main" id="{EA33590F-02A4-474B-AD31-8712F0CD4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" y="3609"/>
              <a:ext cx="11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69" name="Freeform 506">
              <a:extLst>
                <a:ext uri="{FF2B5EF4-FFF2-40B4-BE49-F238E27FC236}">
                  <a16:creationId xmlns:a16="http://schemas.microsoft.com/office/drawing/2014/main" id="{91094DC8-3186-4666-90B3-22E03B11F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1" y="3605"/>
              <a:ext cx="11" cy="16"/>
            </a:xfrm>
            <a:custGeom>
              <a:avLst/>
              <a:gdLst>
                <a:gd name="T0" fmla="*/ 0 w 3"/>
                <a:gd name="T1" fmla="*/ 32 h 4"/>
                <a:gd name="T2" fmla="*/ 15 w 3"/>
                <a:gd name="T3" fmla="*/ 32 h 4"/>
                <a:gd name="T4" fmla="*/ 26 w 3"/>
                <a:gd name="T5" fmla="*/ 16 h 4"/>
                <a:gd name="T6" fmla="*/ 26 w 3"/>
                <a:gd name="T7" fmla="*/ 32 h 4"/>
                <a:gd name="T8" fmla="*/ 26 w 3"/>
                <a:gd name="T9" fmla="*/ 48 h 4"/>
                <a:gd name="T10" fmla="*/ 15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26 w 3"/>
                <a:gd name="T17" fmla="*/ 64 h 4"/>
                <a:gd name="T18" fmla="*/ 40 w 3"/>
                <a:gd name="T19" fmla="*/ 32 h 4"/>
                <a:gd name="T20" fmla="*/ 2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70" name="Oval 507">
              <a:extLst>
                <a:ext uri="{FF2B5EF4-FFF2-40B4-BE49-F238E27FC236}">
                  <a16:creationId xmlns:a16="http://schemas.microsoft.com/office/drawing/2014/main" id="{F4D29DB5-6900-4949-A612-7870A30E5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4" y="3360"/>
              <a:ext cx="38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71" name="Oval 508">
              <a:extLst>
                <a:ext uri="{FF2B5EF4-FFF2-40B4-BE49-F238E27FC236}">
                  <a16:creationId xmlns:a16="http://schemas.microsoft.com/office/drawing/2014/main" id="{9889D365-F24C-49FE-96BF-7CA49EC69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1" y="3372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72" name="Freeform 509">
              <a:extLst>
                <a:ext uri="{FF2B5EF4-FFF2-40B4-BE49-F238E27FC236}">
                  <a16:creationId xmlns:a16="http://schemas.microsoft.com/office/drawing/2014/main" id="{8D3FA86D-91EB-4331-A020-8FB6A8C0F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1" y="3368"/>
              <a:ext cx="12" cy="16"/>
            </a:xfrm>
            <a:custGeom>
              <a:avLst/>
              <a:gdLst>
                <a:gd name="T0" fmla="*/ 0 w 3"/>
                <a:gd name="T1" fmla="*/ 32 h 4"/>
                <a:gd name="T2" fmla="*/ 16 w 3"/>
                <a:gd name="T3" fmla="*/ 32 h 4"/>
                <a:gd name="T4" fmla="*/ 16 w 3"/>
                <a:gd name="T5" fmla="*/ 16 h 4"/>
                <a:gd name="T6" fmla="*/ 32 w 3"/>
                <a:gd name="T7" fmla="*/ 32 h 4"/>
                <a:gd name="T8" fmla="*/ 16 w 3"/>
                <a:gd name="T9" fmla="*/ 48 h 4"/>
                <a:gd name="T10" fmla="*/ 16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16 w 3"/>
                <a:gd name="T17" fmla="*/ 64 h 4"/>
                <a:gd name="T18" fmla="*/ 48 w 3"/>
                <a:gd name="T19" fmla="*/ 32 h 4"/>
                <a:gd name="T20" fmla="*/ 1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73" name="Oval 510">
              <a:extLst>
                <a:ext uri="{FF2B5EF4-FFF2-40B4-BE49-F238E27FC236}">
                  <a16:creationId xmlns:a16="http://schemas.microsoft.com/office/drawing/2014/main" id="{8B958D74-A7AD-495D-8099-1C540ED83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3323"/>
              <a:ext cx="35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74" name="Oval 511">
              <a:extLst>
                <a:ext uri="{FF2B5EF4-FFF2-40B4-BE49-F238E27FC236}">
                  <a16:creationId xmlns:a16="http://schemas.microsoft.com/office/drawing/2014/main" id="{C02D16CC-3602-471B-A458-1FC8A45EA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" y="3331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75" name="Freeform 512">
              <a:extLst>
                <a:ext uri="{FF2B5EF4-FFF2-40B4-BE49-F238E27FC236}">
                  <a16:creationId xmlns:a16="http://schemas.microsoft.com/office/drawing/2014/main" id="{ECD26BD5-F172-4F2C-B7FD-58969450E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8" y="3331"/>
              <a:ext cx="12" cy="12"/>
            </a:xfrm>
            <a:custGeom>
              <a:avLst/>
              <a:gdLst>
                <a:gd name="T0" fmla="*/ 16 w 3"/>
                <a:gd name="T1" fmla="*/ 32 h 3"/>
                <a:gd name="T2" fmla="*/ 16 w 3"/>
                <a:gd name="T3" fmla="*/ 32 h 3"/>
                <a:gd name="T4" fmla="*/ 32 w 3"/>
                <a:gd name="T5" fmla="*/ 16 h 3"/>
                <a:gd name="T6" fmla="*/ 32 w 3"/>
                <a:gd name="T7" fmla="*/ 32 h 3"/>
                <a:gd name="T8" fmla="*/ 32 w 3"/>
                <a:gd name="T9" fmla="*/ 32 h 3"/>
                <a:gd name="T10" fmla="*/ 16 w 3"/>
                <a:gd name="T11" fmla="*/ 32 h 3"/>
                <a:gd name="T12" fmla="*/ 16 w 3"/>
                <a:gd name="T13" fmla="*/ 32 h 3"/>
                <a:gd name="T14" fmla="*/ 0 w 3"/>
                <a:gd name="T15" fmla="*/ 32 h 3"/>
                <a:gd name="T16" fmla="*/ 32 w 3"/>
                <a:gd name="T17" fmla="*/ 48 h 3"/>
                <a:gd name="T18" fmla="*/ 48 w 3"/>
                <a:gd name="T19" fmla="*/ 32 h 3"/>
                <a:gd name="T20" fmla="*/ 32 w 3"/>
                <a:gd name="T21" fmla="*/ 0 h 3"/>
                <a:gd name="T22" fmla="*/ 0 w 3"/>
                <a:gd name="T23" fmla="*/ 32 h 3"/>
                <a:gd name="T24" fmla="*/ 16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176" name="Group 513">
            <a:extLst>
              <a:ext uri="{FF2B5EF4-FFF2-40B4-BE49-F238E27FC236}">
                <a16:creationId xmlns:a16="http://schemas.microsoft.com/office/drawing/2014/main" id="{1C1FB48C-FFD1-4E86-A074-7B97307A787A}"/>
              </a:ext>
            </a:extLst>
          </p:cNvPr>
          <p:cNvGrpSpPr>
            <a:grpSpLocks/>
          </p:cNvGrpSpPr>
          <p:nvPr/>
        </p:nvGrpSpPr>
        <p:grpSpPr bwMode="auto">
          <a:xfrm>
            <a:off x="5642460" y="3090263"/>
            <a:ext cx="386336" cy="445137"/>
            <a:chOff x="2212" y="1292"/>
            <a:chExt cx="992" cy="1146"/>
          </a:xfrm>
        </p:grpSpPr>
        <p:grpSp>
          <p:nvGrpSpPr>
            <p:cNvPr id="177" name="Group 514">
              <a:extLst>
                <a:ext uri="{FF2B5EF4-FFF2-40B4-BE49-F238E27FC236}">
                  <a16:creationId xmlns:a16="http://schemas.microsoft.com/office/drawing/2014/main" id="{DF0C02E3-6C2C-4397-90E5-CFBA1132A7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2" y="1292"/>
              <a:ext cx="992" cy="1146"/>
              <a:chOff x="2212" y="1292"/>
              <a:chExt cx="992" cy="1146"/>
            </a:xfrm>
          </p:grpSpPr>
          <p:sp>
            <p:nvSpPr>
              <p:cNvPr id="187" name="Freeform 515">
                <a:extLst>
                  <a:ext uri="{FF2B5EF4-FFF2-40B4-BE49-F238E27FC236}">
                    <a16:creationId xmlns:a16="http://schemas.microsoft.com/office/drawing/2014/main" id="{AEA49F4C-0A75-4C32-986F-86CD570164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2" y="1292"/>
                <a:ext cx="992" cy="1146"/>
              </a:xfrm>
              <a:custGeom>
                <a:avLst/>
                <a:gdLst>
                  <a:gd name="T0" fmla="*/ 2598 w 236"/>
                  <a:gd name="T1" fmla="*/ 242 h 256"/>
                  <a:gd name="T2" fmla="*/ 1379 w 236"/>
                  <a:gd name="T3" fmla="*/ 98 h 256"/>
                  <a:gd name="T4" fmla="*/ 353 w 236"/>
                  <a:gd name="T5" fmla="*/ 1021 h 256"/>
                  <a:gd name="T6" fmla="*/ 34 w 236"/>
                  <a:gd name="T7" fmla="*/ 3004 h 256"/>
                  <a:gd name="T8" fmla="*/ 1219 w 236"/>
                  <a:gd name="T9" fmla="*/ 4871 h 256"/>
                  <a:gd name="T10" fmla="*/ 3321 w 236"/>
                  <a:gd name="T11" fmla="*/ 4669 h 256"/>
                  <a:gd name="T12" fmla="*/ 4136 w 236"/>
                  <a:gd name="T13" fmla="*/ 2928 h 256"/>
                  <a:gd name="T14" fmla="*/ 4010 w 236"/>
                  <a:gd name="T15" fmla="*/ 1822 h 256"/>
                  <a:gd name="T16" fmla="*/ 3480 w 236"/>
                  <a:gd name="T17" fmla="*/ 882 h 256"/>
                  <a:gd name="T18" fmla="*/ 2598 w 236"/>
                  <a:gd name="T19" fmla="*/ 242 h 2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36" h="256">
                    <a:moveTo>
                      <a:pt x="147" y="12"/>
                    </a:moveTo>
                    <a:cubicBezTo>
                      <a:pt x="131" y="6"/>
                      <a:pt x="94" y="0"/>
                      <a:pt x="78" y="5"/>
                    </a:cubicBezTo>
                    <a:cubicBezTo>
                      <a:pt x="54" y="14"/>
                      <a:pt x="33" y="30"/>
                      <a:pt x="20" y="51"/>
                    </a:cubicBezTo>
                    <a:cubicBezTo>
                      <a:pt x="2" y="78"/>
                      <a:pt x="0" y="118"/>
                      <a:pt x="2" y="150"/>
                    </a:cubicBezTo>
                    <a:cubicBezTo>
                      <a:pt x="5" y="191"/>
                      <a:pt x="30" y="228"/>
                      <a:pt x="69" y="243"/>
                    </a:cubicBezTo>
                    <a:cubicBezTo>
                      <a:pt x="105" y="256"/>
                      <a:pt x="154" y="247"/>
                      <a:pt x="188" y="233"/>
                    </a:cubicBezTo>
                    <a:cubicBezTo>
                      <a:pt x="224" y="220"/>
                      <a:pt x="231" y="180"/>
                      <a:pt x="234" y="146"/>
                    </a:cubicBezTo>
                    <a:cubicBezTo>
                      <a:pt x="236" y="126"/>
                      <a:pt x="236" y="110"/>
                      <a:pt x="227" y="91"/>
                    </a:cubicBezTo>
                    <a:cubicBezTo>
                      <a:pt x="219" y="75"/>
                      <a:pt x="210" y="58"/>
                      <a:pt x="197" y="44"/>
                    </a:cubicBezTo>
                    <a:cubicBezTo>
                      <a:pt x="191" y="37"/>
                      <a:pt x="162" y="18"/>
                      <a:pt x="147" y="12"/>
                    </a:cubicBezTo>
                  </a:path>
                </a:pathLst>
              </a:custGeom>
              <a:solidFill>
                <a:srgbClr val="FDD5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88" name="Freeform 516">
                <a:extLst>
                  <a:ext uri="{FF2B5EF4-FFF2-40B4-BE49-F238E27FC236}">
                    <a16:creationId xmlns:a16="http://schemas.microsoft.com/office/drawing/2014/main" id="{2A59FE9B-175A-4CC7-9D31-F95BA2656E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1" y="1323"/>
                <a:ext cx="353" cy="614"/>
              </a:xfrm>
              <a:custGeom>
                <a:avLst/>
                <a:gdLst>
                  <a:gd name="T0" fmla="*/ 1483 w 84"/>
                  <a:gd name="T1" fmla="*/ 0 h 137"/>
                  <a:gd name="T2" fmla="*/ 298 w 84"/>
                  <a:gd name="T3" fmla="*/ 1143 h 137"/>
                  <a:gd name="T4" fmla="*/ 88 w 84"/>
                  <a:gd name="T5" fmla="*/ 2752 h 137"/>
                  <a:gd name="T6" fmla="*/ 635 w 84"/>
                  <a:gd name="T7" fmla="*/ 825 h 137"/>
                  <a:gd name="T8" fmla="*/ 1483 w 84"/>
                  <a:gd name="T9" fmla="*/ 0 h 1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4" h="137">
                    <a:moveTo>
                      <a:pt x="84" y="0"/>
                    </a:moveTo>
                    <a:cubicBezTo>
                      <a:pt x="67" y="2"/>
                      <a:pt x="33" y="22"/>
                      <a:pt x="17" y="57"/>
                    </a:cubicBezTo>
                    <a:cubicBezTo>
                      <a:pt x="0" y="92"/>
                      <a:pt x="4" y="126"/>
                      <a:pt x="5" y="137"/>
                    </a:cubicBezTo>
                    <a:cubicBezTo>
                      <a:pt x="8" y="110"/>
                      <a:pt x="14" y="66"/>
                      <a:pt x="36" y="41"/>
                    </a:cubicBezTo>
                    <a:cubicBezTo>
                      <a:pt x="59" y="15"/>
                      <a:pt x="73" y="5"/>
                      <a:pt x="84" y="0"/>
                    </a:cubicBezTo>
                    <a:close/>
                  </a:path>
                </a:pathLst>
              </a:custGeom>
              <a:solidFill>
                <a:srgbClr val="FEED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89" name="Freeform 517">
                <a:extLst>
                  <a:ext uri="{FF2B5EF4-FFF2-40B4-BE49-F238E27FC236}">
                    <a16:creationId xmlns:a16="http://schemas.microsoft.com/office/drawing/2014/main" id="{BFBC27CB-3485-4CE4-A9DB-FE9ED96D47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6" y="1740"/>
                <a:ext cx="861" cy="658"/>
              </a:xfrm>
              <a:custGeom>
                <a:avLst/>
                <a:gdLst>
                  <a:gd name="T0" fmla="*/ 3511 w 205"/>
                  <a:gd name="T1" fmla="*/ 0 h 147"/>
                  <a:gd name="T2" fmla="*/ 3562 w 205"/>
                  <a:gd name="T3" fmla="*/ 1204 h 147"/>
                  <a:gd name="T4" fmla="*/ 3016 w 205"/>
                  <a:gd name="T5" fmla="*/ 2484 h 147"/>
                  <a:gd name="T6" fmla="*/ 1554 w 205"/>
                  <a:gd name="T7" fmla="*/ 2927 h 147"/>
                  <a:gd name="T8" fmla="*/ 0 w 205"/>
                  <a:gd name="T9" fmla="*/ 2144 h 147"/>
                  <a:gd name="T10" fmla="*/ 1604 w 205"/>
                  <a:gd name="T11" fmla="*/ 2744 h 147"/>
                  <a:gd name="T12" fmla="*/ 3142 w 205"/>
                  <a:gd name="T13" fmla="*/ 1902 h 147"/>
                  <a:gd name="T14" fmla="*/ 3511 w 205"/>
                  <a:gd name="T15" fmla="*/ 0 h 14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05" h="147">
                    <a:moveTo>
                      <a:pt x="199" y="0"/>
                    </a:moveTo>
                    <a:cubicBezTo>
                      <a:pt x="205" y="12"/>
                      <a:pt x="205" y="37"/>
                      <a:pt x="202" y="60"/>
                    </a:cubicBezTo>
                    <a:cubicBezTo>
                      <a:pt x="198" y="83"/>
                      <a:pt x="189" y="113"/>
                      <a:pt x="171" y="124"/>
                    </a:cubicBezTo>
                    <a:cubicBezTo>
                      <a:pt x="152" y="135"/>
                      <a:pt x="109" y="144"/>
                      <a:pt x="88" y="146"/>
                    </a:cubicBezTo>
                    <a:cubicBezTo>
                      <a:pt x="66" y="147"/>
                      <a:pt x="27" y="139"/>
                      <a:pt x="0" y="107"/>
                    </a:cubicBezTo>
                    <a:cubicBezTo>
                      <a:pt x="9" y="116"/>
                      <a:pt x="45" y="144"/>
                      <a:pt x="91" y="137"/>
                    </a:cubicBezTo>
                    <a:cubicBezTo>
                      <a:pt x="138" y="131"/>
                      <a:pt x="167" y="120"/>
                      <a:pt x="178" y="95"/>
                    </a:cubicBezTo>
                    <a:cubicBezTo>
                      <a:pt x="189" y="70"/>
                      <a:pt x="199" y="39"/>
                      <a:pt x="199" y="0"/>
                    </a:cubicBezTo>
                  </a:path>
                </a:pathLst>
              </a:custGeom>
              <a:solidFill>
                <a:srgbClr val="FCBC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90" name="Freeform 518">
                <a:extLst>
                  <a:ext uri="{FF2B5EF4-FFF2-40B4-BE49-F238E27FC236}">
                    <a16:creationId xmlns:a16="http://schemas.microsoft.com/office/drawing/2014/main" id="{6DA89E84-57AF-43A6-ABA1-E3861E453C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8" y="1516"/>
                <a:ext cx="815" cy="783"/>
              </a:xfrm>
              <a:custGeom>
                <a:avLst/>
                <a:gdLst>
                  <a:gd name="T0" fmla="*/ 1466 w 194"/>
                  <a:gd name="T1" fmla="*/ 1723 h 175"/>
                  <a:gd name="T2" fmla="*/ 1092 w 194"/>
                  <a:gd name="T3" fmla="*/ 1320 h 175"/>
                  <a:gd name="T4" fmla="*/ 88 w 194"/>
                  <a:gd name="T5" fmla="*/ 899 h 175"/>
                  <a:gd name="T6" fmla="*/ 122 w 194"/>
                  <a:gd name="T7" fmla="*/ 1481 h 175"/>
                  <a:gd name="T8" fmla="*/ 618 w 194"/>
                  <a:gd name="T9" fmla="*/ 1781 h 175"/>
                  <a:gd name="T10" fmla="*/ 513 w 194"/>
                  <a:gd name="T11" fmla="*/ 2161 h 175"/>
                  <a:gd name="T12" fmla="*/ 370 w 194"/>
                  <a:gd name="T13" fmla="*/ 2183 h 175"/>
                  <a:gd name="T14" fmla="*/ 176 w 194"/>
                  <a:gd name="T15" fmla="*/ 2304 h 175"/>
                  <a:gd name="T16" fmla="*/ 441 w 194"/>
                  <a:gd name="T17" fmla="*/ 3123 h 175"/>
                  <a:gd name="T18" fmla="*/ 1235 w 194"/>
                  <a:gd name="T19" fmla="*/ 3221 h 175"/>
                  <a:gd name="T20" fmla="*/ 1201 w 194"/>
                  <a:gd name="T21" fmla="*/ 2403 h 175"/>
                  <a:gd name="T22" fmla="*/ 794 w 194"/>
                  <a:gd name="T23" fmla="*/ 1982 h 175"/>
                  <a:gd name="T24" fmla="*/ 1130 w 194"/>
                  <a:gd name="T25" fmla="*/ 1781 h 175"/>
                  <a:gd name="T26" fmla="*/ 1643 w 194"/>
                  <a:gd name="T27" fmla="*/ 2161 h 175"/>
                  <a:gd name="T28" fmla="*/ 2701 w 194"/>
                  <a:gd name="T29" fmla="*/ 2380 h 175"/>
                  <a:gd name="T30" fmla="*/ 3407 w 194"/>
                  <a:gd name="T31" fmla="*/ 1521 h 175"/>
                  <a:gd name="T32" fmla="*/ 3016 w 194"/>
                  <a:gd name="T33" fmla="*/ 600 h 175"/>
                  <a:gd name="T34" fmla="*/ 1941 w 194"/>
                  <a:gd name="T35" fmla="*/ 1020 h 175"/>
                  <a:gd name="T36" fmla="*/ 1466 w 194"/>
                  <a:gd name="T37" fmla="*/ 1723 h 17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94" h="175">
                    <a:moveTo>
                      <a:pt x="83" y="86"/>
                    </a:moveTo>
                    <a:cubicBezTo>
                      <a:pt x="73" y="78"/>
                      <a:pt x="58" y="81"/>
                      <a:pt x="62" y="66"/>
                    </a:cubicBezTo>
                    <a:cubicBezTo>
                      <a:pt x="67" y="31"/>
                      <a:pt x="19" y="6"/>
                      <a:pt x="5" y="45"/>
                    </a:cubicBezTo>
                    <a:cubicBezTo>
                      <a:pt x="1" y="56"/>
                      <a:pt x="0" y="64"/>
                      <a:pt x="7" y="74"/>
                    </a:cubicBezTo>
                    <a:cubicBezTo>
                      <a:pt x="14" y="85"/>
                      <a:pt x="25" y="81"/>
                      <a:pt x="35" y="89"/>
                    </a:cubicBezTo>
                    <a:cubicBezTo>
                      <a:pt x="42" y="96"/>
                      <a:pt x="40" y="106"/>
                      <a:pt x="29" y="108"/>
                    </a:cubicBezTo>
                    <a:cubicBezTo>
                      <a:pt x="26" y="109"/>
                      <a:pt x="24" y="109"/>
                      <a:pt x="21" y="109"/>
                    </a:cubicBezTo>
                    <a:cubicBezTo>
                      <a:pt x="16" y="108"/>
                      <a:pt x="11" y="108"/>
                      <a:pt x="10" y="115"/>
                    </a:cubicBezTo>
                    <a:cubicBezTo>
                      <a:pt x="7" y="124"/>
                      <a:pt x="15" y="143"/>
                      <a:pt x="25" y="156"/>
                    </a:cubicBezTo>
                    <a:cubicBezTo>
                      <a:pt x="40" y="175"/>
                      <a:pt x="59" y="172"/>
                      <a:pt x="70" y="161"/>
                    </a:cubicBezTo>
                    <a:cubicBezTo>
                      <a:pt x="80" y="149"/>
                      <a:pt x="84" y="131"/>
                      <a:pt x="68" y="120"/>
                    </a:cubicBezTo>
                    <a:cubicBezTo>
                      <a:pt x="61" y="114"/>
                      <a:pt x="45" y="109"/>
                      <a:pt x="45" y="99"/>
                    </a:cubicBezTo>
                    <a:cubicBezTo>
                      <a:pt x="44" y="90"/>
                      <a:pt x="54" y="87"/>
                      <a:pt x="64" y="89"/>
                    </a:cubicBezTo>
                    <a:cubicBezTo>
                      <a:pt x="77" y="90"/>
                      <a:pt x="83" y="101"/>
                      <a:pt x="93" y="108"/>
                    </a:cubicBezTo>
                    <a:cubicBezTo>
                      <a:pt x="110" y="120"/>
                      <a:pt x="134" y="124"/>
                      <a:pt x="153" y="119"/>
                    </a:cubicBezTo>
                    <a:cubicBezTo>
                      <a:pt x="172" y="114"/>
                      <a:pt x="194" y="97"/>
                      <a:pt x="193" y="76"/>
                    </a:cubicBezTo>
                    <a:cubicBezTo>
                      <a:pt x="191" y="59"/>
                      <a:pt x="181" y="43"/>
                      <a:pt x="171" y="30"/>
                    </a:cubicBezTo>
                    <a:cubicBezTo>
                      <a:pt x="150" y="0"/>
                      <a:pt x="110" y="25"/>
                      <a:pt x="110" y="51"/>
                    </a:cubicBezTo>
                    <a:cubicBezTo>
                      <a:pt x="110" y="79"/>
                      <a:pt x="112" y="105"/>
                      <a:pt x="83" y="86"/>
                    </a:cubicBezTo>
                  </a:path>
                </a:pathLst>
              </a:custGeom>
              <a:solidFill>
                <a:srgbClr val="D06E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91" name="Freeform 519">
                <a:extLst>
                  <a:ext uri="{FF2B5EF4-FFF2-40B4-BE49-F238E27FC236}">
                    <a16:creationId xmlns:a16="http://schemas.microsoft.com/office/drawing/2014/main" id="{606A7E67-67B0-4D7B-BC5C-64F7385663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2" y="1981"/>
                <a:ext cx="244" cy="296"/>
              </a:xfrm>
              <a:custGeom>
                <a:avLst/>
                <a:gdLst>
                  <a:gd name="T0" fmla="*/ 425 w 58"/>
                  <a:gd name="T1" fmla="*/ 18 h 66"/>
                  <a:gd name="T2" fmla="*/ 921 w 58"/>
                  <a:gd name="T3" fmla="*/ 502 h 66"/>
                  <a:gd name="T4" fmla="*/ 761 w 58"/>
                  <a:gd name="T5" fmla="*/ 1148 h 66"/>
                  <a:gd name="T6" fmla="*/ 320 w 58"/>
                  <a:gd name="T7" fmla="*/ 1206 h 66"/>
                  <a:gd name="T8" fmla="*/ 0 w 58"/>
                  <a:gd name="T9" fmla="*/ 704 h 66"/>
                  <a:gd name="T10" fmla="*/ 408 w 58"/>
                  <a:gd name="T11" fmla="*/ 1045 h 66"/>
                  <a:gd name="T12" fmla="*/ 761 w 58"/>
                  <a:gd name="T13" fmla="*/ 803 h 66"/>
                  <a:gd name="T14" fmla="*/ 745 w 58"/>
                  <a:gd name="T15" fmla="*/ 605 h 66"/>
                  <a:gd name="T16" fmla="*/ 547 w 58"/>
                  <a:gd name="T17" fmla="*/ 444 h 66"/>
                  <a:gd name="T18" fmla="*/ 408 w 58"/>
                  <a:gd name="T19" fmla="*/ 0 h 66"/>
                  <a:gd name="T20" fmla="*/ 425 w 58"/>
                  <a:gd name="T21" fmla="*/ 18 h 6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8" h="66">
                    <a:moveTo>
                      <a:pt x="24" y="1"/>
                    </a:moveTo>
                    <a:cubicBezTo>
                      <a:pt x="25" y="12"/>
                      <a:pt x="46" y="17"/>
                      <a:pt x="52" y="25"/>
                    </a:cubicBezTo>
                    <a:cubicBezTo>
                      <a:pt x="58" y="35"/>
                      <a:pt x="51" y="50"/>
                      <a:pt x="43" y="57"/>
                    </a:cubicBezTo>
                    <a:cubicBezTo>
                      <a:pt x="36" y="64"/>
                      <a:pt x="26" y="66"/>
                      <a:pt x="18" y="60"/>
                    </a:cubicBezTo>
                    <a:cubicBezTo>
                      <a:pt x="9" y="53"/>
                      <a:pt x="6" y="44"/>
                      <a:pt x="0" y="35"/>
                    </a:cubicBezTo>
                    <a:cubicBezTo>
                      <a:pt x="4" y="43"/>
                      <a:pt x="14" y="52"/>
                      <a:pt x="23" y="52"/>
                    </a:cubicBezTo>
                    <a:cubicBezTo>
                      <a:pt x="32" y="52"/>
                      <a:pt x="40" y="49"/>
                      <a:pt x="43" y="40"/>
                    </a:cubicBezTo>
                    <a:cubicBezTo>
                      <a:pt x="44" y="36"/>
                      <a:pt x="45" y="33"/>
                      <a:pt x="42" y="30"/>
                    </a:cubicBezTo>
                    <a:cubicBezTo>
                      <a:pt x="41" y="28"/>
                      <a:pt x="33" y="23"/>
                      <a:pt x="31" y="22"/>
                    </a:cubicBezTo>
                    <a:cubicBezTo>
                      <a:pt x="26" y="16"/>
                      <a:pt x="21" y="8"/>
                      <a:pt x="23" y="0"/>
                    </a:cubicBezTo>
                    <a:cubicBezTo>
                      <a:pt x="24" y="1"/>
                      <a:pt x="24" y="1"/>
                      <a:pt x="24" y="1"/>
                    </a:cubicBezTo>
                  </a:path>
                </a:pathLst>
              </a:custGeom>
              <a:solidFill>
                <a:srgbClr val="BF43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92" name="Freeform 520">
                <a:extLst>
                  <a:ext uri="{FF2B5EF4-FFF2-40B4-BE49-F238E27FC236}">
                    <a16:creationId xmlns:a16="http://schemas.microsoft.com/office/drawing/2014/main" id="{7A0DF03D-B528-4E7D-942F-4305125DF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6" y="1614"/>
                <a:ext cx="429" cy="452"/>
              </a:xfrm>
              <a:custGeom>
                <a:avLst/>
                <a:gdLst>
                  <a:gd name="T0" fmla="*/ 761 w 102"/>
                  <a:gd name="T1" fmla="*/ 1804 h 101"/>
                  <a:gd name="T2" fmla="*/ 1506 w 102"/>
                  <a:gd name="T3" fmla="*/ 1061 h 101"/>
                  <a:gd name="T4" fmla="*/ 1169 w 102"/>
                  <a:gd name="T5" fmla="*/ 0 h 101"/>
                  <a:gd name="T6" fmla="*/ 1485 w 102"/>
                  <a:gd name="T7" fmla="*/ 340 h 101"/>
                  <a:gd name="T8" fmla="*/ 1750 w 102"/>
                  <a:gd name="T9" fmla="*/ 1164 h 101"/>
                  <a:gd name="T10" fmla="*/ 1043 w 102"/>
                  <a:gd name="T11" fmla="*/ 1884 h 101"/>
                  <a:gd name="T12" fmla="*/ 0 w 102"/>
                  <a:gd name="T13" fmla="*/ 1584 h 101"/>
                  <a:gd name="T14" fmla="*/ 761 w 102"/>
                  <a:gd name="T15" fmla="*/ 1804 h 10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02" h="101">
                    <a:moveTo>
                      <a:pt x="43" y="90"/>
                    </a:moveTo>
                    <a:cubicBezTo>
                      <a:pt x="68" y="92"/>
                      <a:pt x="79" y="73"/>
                      <a:pt x="85" y="53"/>
                    </a:cubicBezTo>
                    <a:cubicBezTo>
                      <a:pt x="92" y="34"/>
                      <a:pt x="72" y="7"/>
                      <a:pt x="66" y="0"/>
                    </a:cubicBezTo>
                    <a:cubicBezTo>
                      <a:pt x="70" y="1"/>
                      <a:pt x="79" y="10"/>
                      <a:pt x="84" y="17"/>
                    </a:cubicBezTo>
                    <a:cubicBezTo>
                      <a:pt x="89" y="24"/>
                      <a:pt x="102" y="47"/>
                      <a:pt x="99" y="58"/>
                    </a:cubicBezTo>
                    <a:cubicBezTo>
                      <a:pt x="97" y="69"/>
                      <a:pt x="89" y="87"/>
                      <a:pt x="59" y="94"/>
                    </a:cubicBezTo>
                    <a:cubicBezTo>
                      <a:pt x="31" y="101"/>
                      <a:pt x="14" y="89"/>
                      <a:pt x="0" y="79"/>
                    </a:cubicBezTo>
                    <a:cubicBezTo>
                      <a:pt x="9" y="84"/>
                      <a:pt x="19" y="88"/>
                      <a:pt x="43" y="90"/>
                    </a:cubicBezTo>
                  </a:path>
                </a:pathLst>
              </a:custGeom>
              <a:solidFill>
                <a:srgbClr val="BF43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93" name="Freeform 521">
                <a:extLst>
                  <a:ext uri="{FF2B5EF4-FFF2-40B4-BE49-F238E27FC236}">
                    <a16:creationId xmlns:a16="http://schemas.microsoft.com/office/drawing/2014/main" id="{FD78961A-C63C-48C5-B12B-74139B266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0" y="1646"/>
                <a:ext cx="118" cy="170"/>
              </a:xfrm>
              <a:custGeom>
                <a:avLst/>
                <a:gdLst>
                  <a:gd name="T0" fmla="*/ 497 w 28"/>
                  <a:gd name="T1" fmla="*/ 18 h 38"/>
                  <a:gd name="T2" fmla="*/ 105 w 28"/>
                  <a:gd name="T3" fmla="*/ 761 h 38"/>
                  <a:gd name="T4" fmla="*/ 497 w 28"/>
                  <a:gd name="T5" fmla="*/ 18 h 3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8" h="38">
                    <a:moveTo>
                      <a:pt x="28" y="1"/>
                    </a:moveTo>
                    <a:cubicBezTo>
                      <a:pt x="19" y="0"/>
                      <a:pt x="0" y="14"/>
                      <a:pt x="6" y="38"/>
                    </a:cubicBezTo>
                    <a:cubicBezTo>
                      <a:pt x="6" y="26"/>
                      <a:pt x="11" y="9"/>
                      <a:pt x="28" y="1"/>
                    </a:cubicBezTo>
                  </a:path>
                </a:pathLst>
              </a:custGeom>
              <a:solidFill>
                <a:srgbClr val="E4A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94" name="Freeform 522">
                <a:extLst>
                  <a:ext uri="{FF2B5EF4-FFF2-40B4-BE49-F238E27FC236}">
                    <a16:creationId xmlns:a16="http://schemas.microsoft.com/office/drawing/2014/main" id="{3FEE811C-9550-4ACA-940C-B0112D3F79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3" y="1619"/>
                <a:ext cx="139" cy="322"/>
              </a:xfrm>
              <a:custGeom>
                <a:avLst/>
                <a:gdLst>
                  <a:gd name="T0" fmla="*/ 585 w 33"/>
                  <a:gd name="T1" fmla="*/ 0 h 72"/>
                  <a:gd name="T2" fmla="*/ 177 w 33"/>
                  <a:gd name="T3" fmla="*/ 541 h 72"/>
                  <a:gd name="T4" fmla="*/ 0 w 33"/>
                  <a:gd name="T5" fmla="*/ 1440 h 72"/>
                  <a:gd name="T6" fmla="*/ 265 w 33"/>
                  <a:gd name="T7" fmla="*/ 720 h 72"/>
                  <a:gd name="T8" fmla="*/ 585 w 33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3" h="72">
                    <a:moveTo>
                      <a:pt x="33" y="0"/>
                    </a:moveTo>
                    <a:cubicBezTo>
                      <a:pt x="23" y="3"/>
                      <a:pt x="9" y="15"/>
                      <a:pt x="10" y="27"/>
                    </a:cubicBezTo>
                    <a:cubicBezTo>
                      <a:pt x="11" y="40"/>
                      <a:pt x="8" y="68"/>
                      <a:pt x="0" y="72"/>
                    </a:cubicBezTo>
                    <a:cubicBezTo>
                      <a:pt x="8" y="69"/>
                      <a:pt x="14" y="49"/>
                      <a:pt x="15" y="36"/>
                    </a:cubicBezTo>
                    <a:cubicBezTo>
                      <a:pt x="17" y="23"/>
                      <a:pt x="18" y="9"/>
                      <a:pt x="33" y="0"/>
                    </a:cubicBezTo>
                  </a:path>
                </a:pathLst>
              </a:custGeom>
              <a:solidFill>
                <a:srgbClr val="E4A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95" name="Freeform 523">
                <a:extLst>
                  <a:ext uri="{FF2B5EF4-FFF2-40B4-BE49-F238E27FC236}">
                    <a16:creationId xmlns:a16="http://schemas.microsoft.com/office/drawing/2014/main" id="{960047E3-4D2F-4557-A108-2929D6457D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88" y="1583"/>
                <a:ext cx="815" cy="698"/>
              </a:xfrm>
              <a:custGeom>
                <a:avLst/>
                <a:gdLst>
                  <a:gd name="T0" fmla="*/ 1941 w 194"/>
                  <a:gd name="T1" fmla="*/ 720 h 156"/>
                  <a:gd name="T2" fmla="*/ 3016 w 194"/>
                  <a:gd name="T3" fmla="*/ 300 h 156"/>
                  <a:gd name="T4" fmla="*/ 2701 w 194"/>
                  <a:gd name="T5" fmla="*/ 2081 h 156"/>
                  <a:gd name="T6" fmla="*/ 1643 w 194"/>
                  <a:gd name="T7" fmla="*/ 1861 h 156"/>
                  <a:gd name="T8" fmla="*/ 1042 w 194"/>
                  <a:gd name="T9" fmla="*/ 1463 h 156"/>
                  <a:gd name="T10" fmla="*/ 1201 w 194"/>
                  <a:gd name="T11" fmla="*/ 2103 h 156"/>
                  <a:gd name="T12" fmla="*/ 865 w 194"/>
                  <a:gd name="T13" fmla="*/ 3105 h 156"/>
                  <a:gd name="T14" fmla="*/ 176 w 194"/>
                  <a:gd name="T15" fmla="*/ 2000 h 156"/>
                  <a:gd name="T16" fmla="*/ 370 w 194"/>
                  <a:gd name="T17" fmla="*/ 1884 h 156"/>
                  <a:gd name="T18" fmla="*/ 513 w 194"/>
                  <a:gd name="T19" fmla="*/ 1861 h 156"/>
                  <a:gd name="T20" fmla="*/ 122 w 194"/>
                  <a:gd name="T21" fmla="*/ 1181 h 156"/>
                  <a:gd name="T22" fmla="*/ 513 w 194"/>
                  <a:gd name="T23" fmla="*/ 201 h 156"/>
                  <a:gd name="T24" fmla="*/ 1466 w 194"/>
                  <a:gd name="T25" fmla="*/ 1423 h 156"/>
                  <a:gd name="T26" fmla="*/ 1466 w 194"/>
                  <a:gd name="T27" fmla="*/ 1423 h 156"/>
                  <a:gd name="T28" fmla="*/ 2596 w 194"/>
                  <a:gd name="T29" fmla="*/ 0 h 156"/>
                  <a:gd name="T30" fmla="*/ 1924 w 194"/>
                  <a:gd name="T31" fmla="*/ 720 h 156"/>
                  <a:gd name="T32" fmla="*/ 1853 w 194"/>
                  <a:gd name="T33" fmla="*/ 1463 h 156"/>
                  <a:gd name="T34" fmla="*/ 1483 w 194"/>
                  <a:gd name="T35" fmla="*/ 1400 h 156"/>
                  <a:gd name="T36" fmla="*/ 1483 w 194"/>
                  <a:gd name="T37" fmla="*/ 1400 h 156"/>
                  <a:gd name="T38" fmla="*/ 1483 w 194"/>
                  <a:gd name="T39" fmla="*/ 1400 h 156"/>
                  <a:gd name="T40" fmla="*/ 1130 w 194"/>
                  <a:gd name="T41" fmla="*/ 1222 h 156"/>
                  <a:gd name="T42" fmla="*/ 1113 w 194"/>
                  <a:gd name="T43" fmla="*/ 1043 h 156"/>
                  <a:gd name="T44" fmla="*/ 1130 w 194"/>
                  <a:gd name="T45" fmla="*/ 922 h 156"/>
                  <a:gd name="T46" fmla="*/ 513 w 194"/>
                  <a:gd name="T47" fmla="*/ 179 h 156"/>
                  <a:gd name="T48" fmla="*/ 17 w 194"/>
                  <a:gd name="T49" fmla="*/ 881 h 156"/>
                  <a:gd name="T50" fmla="*/ 353 w 194"/>
                  <a:gd name="T51" fmla="*/ 1383 h 156"/>
                  <a:gd name="T52" fmla="*/ 672 w 194"/>
                  <a:gd name="T53" fmla="*/ 1660 h 156"/>
                  <a:gd name="T54" fmla="*/ 408 w 194"/>
                  <a:gd name="T55" fmla="*/ 1861 h 156"/>
                  <a:gd name="T56" fmla="*/ 231 w 194"/>
                  <a:gd name="T57" fmla="*/ 1884 h 156"/>
                  <a:gd name="T58" fmla="*/ 143 w 194"/>
                  <a:gd name="T59" fmla="*/ 2081 h 156"/>
                  <a:gd name="T60" fmla="*/ 865 w 194"/>
                  <a:gd name="T61" fmla="*/ 3123 h 156"/>
                  <a:gd name="T62" fmla="*/ 1412 w 194"/>
                  <a:gd name="T63" fmla="*/ 2483 h 156"/>
                  <a:gd name="T64" fmla="*/ 954 w 194"/>
                  <a:gd name="T65" fmla="*/ 1902 h 156"/>
                  <a:gd name="T66" fmla="*/ 811 w 194"/>
                  <a:gd name="T67" fmla="*/ 1682 h 156"/>
                  <a:gd name="T68" fmla="*/ 865 w 194"/>
                  <a:gd name="T69" fmla="*/ 1544 h 156"/>
                  <a:gd name="T70" fmla="*/ 1042 w 194"/>
                  <a:gd name="T71" fmla="*/ 1481 h 156"/>
                  <a:gd name="T72" fmla="*/ 1395 w 194"/>
                  <a:gd name="T73" fmla="*/ 1642 h 156"/>
                  <a:gd name="T74" fmla="*/ 2382 w 194"/>
                  <a:gd name="T75" fmla="*/ 2143 h 156"/>
                  <a:gd name="T76" fmla="*/ 3176 w 194"/>
                  <a:gd name="T77" fmla="*/ 1803 h 156"/>
                  <a:gd name="T78" fmla="*/ 3407 w 194"/>
                  <a:gd name="T79" fmla="*/ 1222 h 156"/>
                  <a:gd name="T80" fmla="*/ 3037 w 194"/>
                  <a:gd name="T81" fmla="*/ 300 h 15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94" h="156">
                    <a:moveTo>
                      <a:pt x="99" y="78"/>
                    </a:moveTo>
                    <a:cubicBezTo>
                      <a:pt x="111" y="78"/>
                      <a:pt x="110" y="57"/>
                      <a:pt x="110" y="36"/>
                    </a:cubicBezTo>
                    <a:cubicBezTo>
                      <a:pt x="110" y="18"/>
                      <a:pt x="128" y="1"/>
                      <a:pt x="147" y="1"/>
                    </a:cubicBezTo>
                    <a:cubicBezTo>
                      <a:pt x="155" y="1"/>
                      <a:pt x="164" y="5"/>
                      <a:pt x="171" y="15"/>
                    </a:cubicBezTo>
                    <a:cubicBezTo>
                      <a:pt x="181" y="28"/>
                      <a:pt x="191" y="44"/>
                      <a:pt x="193" y="61"/>
                    </a:cubicBezTo>
                    <a:cubicBezTo>
                      <a:pt x="194" y="82"/>
                      <a:pt x="172" y="99"/>
                      <a:pt x="153" y="104"/>
                    </a:cubicBezTo>
                    <a:cubicBezTo>
                      <a:pt x="148" y="105"/>
                      <a:pt x="142" y="106"/>
                      <a:pt x="135" y="106"/>
                    </a:cubicBezTo>
                    <a:cubicBezTo>
                      <a:pt x="120" y="106"/>
                      <a:pt x="105" y="102"/>
                      <a:pt x="93" y="93"/>
                    </a:cubicBezTo>
                    <a:cubicBezTo>
                      <a:pt x="83" y="86"/>
                      <a:pt x="77" y="75"/>
                      <a:pt x="64" y="74"/>
                    </a:cubicBezTo>
                    <a:cubicBezTo>
                      <a:pt x="62" y="73"/>
                      <a:pt x="61" y="73"/>
                      <a:pt x="59" y="73"/>
                    </a:cubicBezTo>
                    <a:cubicBezTo>
                      <a:pt x="51" y="73"/>
                      <a:pt x="44" y="76"/>
                      <a:pt x="45" y="84"/>
                    </a:cubicBezTo>
                    <a:cubicBezTo>
                      <a:pt x="45" y="94"/>
                      <a:pt x="61" y="99"/>
                      <a:pt x="68" y="105"/>
                    </a:cubicBezTo>
                    <a:cubicBezTo>
                      <a:pt x="84" y="116"/>
                      <a:pt x="80" y="134"/>
                      <a:pt x="70" y="146"/>
                    </a:cubicBezTo>
                    <a:cubicBezTo>
                      <a:pt x="64" y="151"/>
                      <a:pt x="57" y="155"/>
                      <a:pt x="49" y="155"/>
                    </a:cubicBezTo>
                    <a:cubicBezTo>
                      <a:pt x="41" y="155"/>
                      <a:pt x="33" y="151"/>
                      <a:pt x="25" y="141"/>
                    </a:cubicBezTo>
                    <a:cubicBezTo>
                      <a:pt x="15" y="128"/>
                      <a:pt x="7" y="109"/>
                      <a:pt x="10" y="100"/>
                    </a:cubicBezTo>
                    <a:cubicBezTo>
                      <a:pt x="11" y="94"/>
                      <a:pt x="15" y="94"/>
                      <a:pt x="19" y="94"/>
                    </a:cubicBezTo>
                    <a:cubicBezTo>
                      <a:pt x="20" y="94"/>
                      <a:pt x="20" y="94"/>
                      <a:pt x="21" y="94"/>
                    </a:cubicBezTo>
                    <a:cubicBezTo>
                      <a:pt x="22" y="94"/>
                      <a:pt x="23" y="94"/>
                      <a:pt x="23" y="94"/>
                    </a:cubicBezTo>
                    <a:cubicBezTo>
                      <a:pt x="25" y="94"/>
                      <a:pt x="27" y="94"/>
                      <a:pt x="29" y="93"/>
                    </a:cubicBezTo>
                    <a:cubicBezTo>
                      <a:pt x="40" y="91"/>
                      <a:pt x="42" y="81"/>
                      <a:pt x="35" y="74"/>
                    </a:cubicBezTo>
                    <a:cubicBezTo>
                      <a:pt x="25" y="66"/>
                      <a:pt x="14" y="70"/>
                      <a:pt x="7" y="59"/>
                    </a:cubicBezTo>
                    <a:cubicBezTo>
                      <a:pt x="0" y="49"/>
                      <a:pt x="1" y="41"/>
                      <a:pt x="5" y="30"/>
                    </a:cubicBezTo>
                    <a:cubicBezTo>
                      <a:pt x="10" y="16"/>
                      <a:pt x="20" y="10"/>
                      <a:pt x="29" y="10"/>
                    </a:cubicBezTo>
                    <a:cubicBezTo>
                      <a:pt x="47" y="10"/>
                      <a:pt x="65" y="29"/>
                      <a:pt x="62" y="51"/>
                    </a:cubicBezTo>
                    <a:cubicBezTo>
                      <a:pt x="58" y="66"/>
                      <a:pt x="73" y="63"/>
                      <a:pt x="83" y="71"/>
                    </a:cubicBezTo>
                    <a:cubicBezTo>
                      <a:pt x="83" y="71"/>
                      <a:pt x="83" y="71"/>
                      <a:pt x="83" y="71"/>
                    </a:cubicBezTo>
                    <a:cubicBezTo>
                      <a:pt x="83" y="71"/>
                      <a:pt x="83" y="71"/>
                      <a:pt x="83" y="71"/>
                    </a:cubicBezTo>
                    <a:cubicBezTo>
                      <a:pt x="90" y="76"/>
                      <a:pt x="95" y="78"/>
                      <a:pt x="99" y="78"/>
                    </a:cubicBezTo>
                    <a:moveTo>
                      <a:pt x="147" y="0"/>
                    </a:moveTo>
                    <a:cubicBezTo>
                      <a:pt x="137" y="0"/>
                      <a:pt x="128" y="5"/>
                      <a:pt x="121" y="11"/>
                    </a:cubicBezTo>
                    <a:cubicBezTo>
                      <a:pt x="114" y="18"/>
                      <a:pt x="109" y="27"/>
                      <a:pt x="109" y="36"/>
                    </a:cubicBezTo>
                    <a:cubicBezTo>
                      <a:pt x="109" y="47"/>
                      <a:pt x="109" y="57"/>
                      <a:pt x="108" y="65"/>
                    </a:cubicBezTo>
                    <a:cubicBezTo>
                      <a:pt x="107" y="68"/>
                      <a:pt x="106" y="71"/>
                      <a:pt x="105" y="73"/>
                    </a:cubicBezTo>
                    <a:cubicBezTo>
                      <a:pt x="104" y="75"/>
                      <a:pt x="102" y="77"/>
                      <a:pt x="99" y="77"/>
                    </a:cubicBezTo>
                    <a:cubicBezTo>
                      <a:pt x="96" y="77"/>
                      <a:pt x="91" y="75"/>
                      <a:pt x="84" y="70"/>
                    </a:cubicBezTo>
                    <a:cubicBezTo>
                      <a:pt x="84" y="70"/>
                      <a:pt x="84" y="70"/>
                      <a:pt x="84" y="70"/>
                    </a:cubicBezTo>
                    <a:cubicBezTo>
                      <a:pt x="84" y="70"/>
                      <a:pt x="84" y="70"/>
                      <a:pt x="84" y="70"/>
                    </a:cubicBezTo>
                    <a:cubicBezTo>
                      <a:pt x="84" y="70"/>
                      <a:pt x="84" y="70"/>
                      <a:pt x="84" y="70"/>
                    </a:cubicBezTo>
                    <a:cubicBezTo>
                      <a:pt x="84" y="70"/>
                      <a:pt x="84" y="70"/>
                      <a:pt x="84" y="70"/>
                    </a:cubicBezTo>
                    <a:cubicBezTo>
                      <a:pt x="79" y="67"/>
                      <a:pt x="74" y="65"/>
                      <a:pt x="69" y="64"/>
                    </a:cubicBezTo>
                    <a:cubicBezTo>
                      <a:pt x="67" y="63"/>
                      <a:pt x="66" y="62"/>
                      <a:pt x="64" y="61"/>
                    </a:cubicBezTo>
                    <a:cubicBezTo>
                      <a:pt x="63" y="60"/>
                      <a:pt x="63" y="58"/>
                      <a:pt x="63" y="56"/>
                    </a:cubicBezTo>
                    <a:cubicBezTo>
                      <a:pt x="63" y="55"/>
                      <a:pt x="63" y="53"/>
                      <a:pt x="63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4" y="50"/>
                      <a:pt x="64" y="48"/>
                      <a:pt x="64" y="46"/>
                    </a:cubicBezTo>
                    <a:cubicBezTo>
                      <a:pt x="64" y="25"/>
                      <a:pt x="46" y="9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19" y="9"/>
                      <a:pt x="9" y="16"/>
                      <a:pt x="4" y="30"/>
                    </a:cubicBezTo>
                    <a:cubicBezTo>
                      <a:pt x="2" y="35"/>
                      <a:pt x="1" y="40"/>
                      <a:pt x="1" y="44"/>
                    </a:cubicBezTo>
                    <a:cubicBezTo>
                      <a:pt x="1" y="49"/>
                      <a:pt x="2" y="54"/>
                      <a:pt x="6" y="59"/>
                    </a:cubicBezTo>
                    <a:cubicBezTo>
                      <a:pt x="10" y="65"/>
                      <a:pt x="15" y="67"/>
                      <a:pt x="20" y="69"/>
                    </a:cubicBezTo>
                    <a:cubicBezTo>
                      <a:pt x="25" y="70"/>
                      <a:pt x="29" y="71"/>
                      <a:pt x="34" y="75"/>
                    </a:cubicBezTo>
                    <a:cubicBezTo>
                      <a:pt x="37" y="78"/>
                      <a:pt x="38" y="81"/>
                      <a:pt x="38" y="83"/>
                    </a:cubicBezTo>
                    <a:cubicBezTo>
                      <a:pt x="38" y="87"/>
                      <a:pt x="35" y="91"/>
                      <a:pt x="29" y="92"/>
                    </a:cubicBezTo>
                    <a:cubicBezTo>
                      <a:pt x="27" y="93"/>
                      <a:pt x="25" y="93"/>
                      <a:pt x="23" y="93"/>
                    </a:cubicBezTo>
                    <a:cubicBezTo>
                      <a:pt x="22" y="93"/>
                      <a:pt x="20" y="93"/>
                      <a:pt x="19" y="93"/>
                    </a:cubicBezTo>
                    <a:cubicBezTo>
                      <a:pt x="17" y="93"/>
                      <a:pt x="15" y="93"/>
                      <a:pt x="13" y="94"/>
                    </a:cubicBezTo>
                    <a:cubicBezTo>
                      <a:pt x="11" y="95"/>
                      <a:pt x="9" y="97"/>
                      <a:pt x="9" y="100"/>
                    </a:cubicBezTo>
                    <a:cubicBezTo>
                      <a:pt x="8" y="101"/>
                      <a:pt x="8" y="102"/>
                      <a:pt x="8" y="104"/>
                    </a:cubicBezTo>
                    <a:cubicBezTo>
                      <a:pt x="8" y="114"/>
                      <a:pt x="15" y="130"/>
                      <a:pt x="24" y="142"/>
                    </a:cubicBezTo>
                    <a:cubicBezTo>
                      <a:pt x="32" y="152"/>
                      <a:pt x="41" y="156"/>
                      <a:pt x="49" y="156"/>
                    </a:cubicBezTo>
                    <a:cubicBezTo>
                      <a:pt x="57" y="156"/>
                      <a:pt x="65" y="152"/>
                      <a:pt x="70" y="146"/>
                    </a:cubicBezTo>
                    <a:cubicBezTo>
                      <a:pt x="76" y="140"/>
                      <a:pt x="80" y="132"/>
                      <a:pt x="80" y="124"/>
                    </a:cubicBezTo>
                    <a:cubicBezTo>
                      <a:pt x="80" y="117"/>
                      <a:pt x="76" y="109"/>
                      <a:pt x="69" y="104"/>
                    </a:cubicBezTo>
                    <a:cubicBezTo>
                      <a:pt x="65" y="101"/>
                      <a:pt x="59" y="99"/>
                      <a:pt x="54" y="95"/>
                    </a:cubicBezTo>
                    <a:cubicBezTo>
                      <a:pt x="52" y="94"/>
                      <a:pt x="49" y="92"/>
                      <a:pt x="48" y="90"/>
                    </a:cubicBezTo>
                    <a:cubicBezTo>
                      <a:pt x="46" y="88"/>
                      <a:pt x="46" y="87"/>
                      <a:pt x="46" y="84"/>
                    </a:cubicBezTo>
                    <a:cubicBezTo>
                      <a:pt x="45" y="84"/>
                      <a:pt x="45" y="84"/>
                      <a:pt x="45" y="84"/>
                    </a:cubicBezTo>
                    <a:cubicBezTo>
                      <a:pt x="46" y="80"/>
                      <a:pt x="47" y="78"/>
                      <a:pt x="49" y="77"/>
                    </a:cubicBezTo>
                    <a:cubicBezTo>
                      <a:pt x="52" y="75"/>
                      <a:pt x="55" y="74"/>
                      <a:pt x="59" y="74"/>
                    </a:cubicBezTo>
                    <a:cubicBezTo>
                      <a:pt x="59" y="74"/>
                      <a:pt x="59" y="74"/>
                      <a:pt x="59" y="74"/>
                    </a:cubicBezTo>
                    <a:cubicBezTo>
                      <a:pt x="61" y="74"/>
                      <a:pt x="62" y="74"/>
                      <a:pt x="64" y="75"/>
                    </a:cubicBezTo>
                    <a:cubicBezTo>
                      <a:pt x="70" y="75"/>
                      <a:pt x="75" y="78"/>
                      <a:pt x="79" y="82"/>
                    </a:cubicBezTo>
                    <a:cubicBezTo>
                      <a:pt x="83" y="86"/>
                      <a:pt x="87" y="90"/>
                      <a:pt x="92" y="94"/>
                    </a:cubicBezTo>
                    <a:cubicBezTo>
                      <a:pt x="104" y="103"/>
                      <a:pt x="120" y="107"/>
                      <a:pt x="135" y="107"/>
                    </a:cubicBezTo>
                    <a:cubicBezTo>
                      <a:pt x="142" y="107"/>
                      <a:pt x="148" y="106"/>
                      <a:pt x="154" y="105"/>
                    </a:cubicBezTo>
                    <a:cubicBezTo>
                      <a:pt x="163" y="102"/>
                      <a:pt x="173" y="97"/>
                      <a:pt x="180" y="90"/>
                    </a:cubicBezTo>
                    <a:cubicBezTo>
                      <a:pt x="188" y="83"/>
                      <a:pt x="194" y="74"/>
                      <a:pt x="194" y="63"/>
                    </a:cubicBezTo>
                    <a:cubicBezTo>
                      <a:pt x="194" y="62"/>
                      <a:pt x="194" y="62"/>
                      <a:pt x="193" y="61"/>
                    </a:cubicBezTo>
                    <a:cubicBezTo>
                      <a:pt x="192" y="44"/>
                      <a:pt x="182" y="27"/>
                      <a:pt x="172" y="15"/>
                    </a:cubicBezTo>
                    <a:cubicBezTo>
                      <a:pt x="172" y="15"/>
                      <a:pt x="172" y="15"/>
                      <a:pt x="172" y="15"/>
                    </a:cubicBezTo>
                    <a:cubicBezTo>
                      <a:pt x="165" y="5"/>
                      <a:pt x="156" y="0"/>
                      <a:pt x="147" y="0"/>
                    </a:cubicBezTo>
                  </a:path>
                </a:pathLst>
              </a:custGeom>
              <a:solidFill>
                <a:srgbClr val="7064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96" name="Freeform 524">
                <a:extLst>
                  <a:ext uri="{FF2B5EF4-FFF2-40B4-BE49-F238E27FC236}">
                    <a16:creationId xmlns:a16="http://schemas.microsoft.com/office/drawing/2014/main" id="{BA9A4221-2CE8-4AAA-B4F3-EBFCC26CD3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8" y="1587"/>
                <a:ext cx="815" cy="690"/>
              </a:xfrm>
              <a:custGeom>
                <a:avLst/>
                <a:gdLst>
                  <a:gd name="T0" fmla="*/ 1941 w 194"/>
                  <a:gd name="T1" fmla="*/ 703 h 154"/>
                  <a:gd name="T2" fmla="*/ 1466 w 194"/>
                  <a:gd name="T3" fmla="*/ 1407 h 154"/>
                  <a:gd name="T4" fmla="*/ 1466 w 194"/>
                  <a:gd name="T5" fmla="*/ 1425 h 154"/>
                  <a:gd name="T6" fmla="*/ 1748 w 194"/>
                  <a:gd name="T7" fmla="*/ 1564 h 154"/>
                  <a:gd name="T8" fmla="*/ 1958 w 194"/>
                  <a:gd name="T9" fmla="*/ 1165 h 154"/>
                  <a:gd name="T10" fmla="*/ 2155 w 194"/>
                  <a:gd name="T11" fmla="*/ 242 h 154"/>
                  <a:gd name="T12" fmla="*/ 3000 w 194"/>
                  <a:gd name="T13" fmla="*/ 300 h 154"/>
                  <a:gd name="T14" fmla="*/ 3390 w 194"/>
                  <a:gd name="T15" fmla="*/ 1205 h 154"/>
                  <a:gd name="T16" fmla="*/ 3159 w 194"/>
                  <a:gd name="T17" fmla="*/ 1765 h 154"/>
                  <a:gd name="T18" fmla="*/ 2382 w 194"/>
                  <a:gd name="T19" fmla="*/ 2088 h 154"/>
                  <a:gd name="T20" fmla="*/ 1412 w 194"/>
                  <a:gd name="T21" fmla="*/ 1604 h 154"/>
                  <a:gd name="T22" fmla="*/ 1042 w 194"/>
                  <a:gd name="T23" fmla="*/ 1425 h 154"/>
                  <a:gd name="T24" fmla="*/ 777 w 194"/>
                  <a:gd name="T25" fmla="*/ 1667 h 154"/>
                  <a:gd name="T26" fmla="*/ 811 w 194"/>
                  <a:gd name="T27" fmla="*/ 1828 h 154"/>
                  <a:gd name="T28" fmla="*/ 1180 w 194"/>
                  <a:gd name="T29" fmla="*/ 2106 h 154"/>
                  <a:gd name="T30" fmla="*/ 1218 w 194"/>
                  <a:gd name="T31" fmla="*/ 2890 h 154"/>
                  <a:gd name="T32" fmla="*/ 458 w 194"/>
                  <a:gd name="T33" fmla="*/ 2809 h 154"/>
                  <a:gd name="T34" fmla="*/ 176 w 194"/>
                  <a:gd name="T35" fmla="*/ 2007 h 154"/>
                  <a:gd name="T36" fmla="*/ 336 w 194"/>
                  <a:gd name="T37" fmla="*/ 1886 h 154"/>
                  <a:gd name="T38" fmla="*/ 513 w 194"/>
                  <a:gd name="T39" fmla="*/ 1868 h 154"/>
                  <a:gd name="T40" fmla="*/ 618 w 194"/>
                  <a:gd name="T41" fmla="*/ 1465 h 154"/>
                  <a:gd name="T42" fmla="*/ 122 w 194"/>
                  <a:gd name="T43" fmla="*/ 1143 h 154"/>
                  <a:gd name="T44" fmla="*/ 105 w 194"/>
                  <a:gd name="T45" fmla="*/ 582 h 154"/>
                  <a:gd name="T46" fmla="*/ 899 w 194"/>
                  <a:gd name="T47" fmla="*/ 403 h 154"/>
                  <a:gd name="T48" fmla="*/ 1075 w 194"/>
                  <a:gd name="T49" fmla="*/ 1004 h 154"/>
                  <a:gd name="T50" fmla="*/ 1113 w 194"/>
                  <a:gd name="T51" fmla="*/ 1223 h 154"/>
                  <a:gd name="T52" fmla="*/ 1466 w 194"/>
                  <a:gd name="T53" fmla="*/ 1425 h 154"/>
                  <a:gd name="T54" fmla="*/ 1466 w 194"/>
                  <a:gd name="T55" fmla="*/ 1407 h 154"/>
                  <a:gd name="T56" fmla="*/ 513 w 194"/>
                  <a:gd name="T57" fmla="*/ 179 h 154"/>
                  <a:gd name="T58" fmla="*/ 122 w 194"/>
                  <a:gd name="T59" fmla="*/ 1165 h 154"/>
                  <a:gd name="T60" fmla="*/ 513 w 194"/>
                  <a:gd name="T61" fmla="*/ 1846 h 154"/>
                  <a:gd name="T62" fmla="*/ 370 w 194"/>
                  <a:gd name="T63" fmla="*/ 1868 h 154"/>
                  <a:gd name="T64" fmla="*/ 176 w 194"/>
                  <a:gd name="T65" fmla="*/ 1989 h 154"/>
                  <a:gd name="T66" fmla="*/ 865 w 194"/>
                  <a:gd name="T67" fmla="*/ 3092 h 154"/>
                  <a:gd name="T68" fmla="*/ 1201 w 194"/>
                  <a:gd name="T69" fmla="*/ 2088 h 154"/>
                  <a:gd name="T70" fmla="*/ 1042 w 194"/>
                  <a:gd name="T71" fmla="*/ 1447 h 154"/>
                  <a:gd name="T72" fmla="*/ 1643 w 194"/>
                  <a:gd name="T73" fmla="*/ 1846 h 154"/>
                  <a:gd name="T74" fmla="*/ 2701 w 194"/>
                  <a:gd name="T75" fmla="*/ 2066 h 154"/>
                  <a:gd name="T76" fmla="*/ 3016 w 194"/>
                  <a:gd name="T77" fmla="*/ 282 h 154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94" h="154">
                    <a:moveTo>
                      <a:pt x="147" y="0"/>
                    </a:moveTo>
                    <a:cubicBezTo>
                      <a:pt x="128" y="0"/>
                      <a:pt x="110" y="17"/>
                      <a:pt x="110" y="35"/>
                    </a:cubicBezTo>
                    <a:cubicBezTo>
                      <a:pt x="110" y="56"/>
                      <a:pt x="111" y="77"/>
                      <a:pt x="99" y="77"/>
                    </a:cubicBezTo>
                    <a:cubicBezTo>
                      <a:pt x="95" y="77"/>
                      <a:pt x="90" y="75"/>
                      <a:pt x="83" y="70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83" y="71"/>
                      <a:pt x="83" y="71"/>
                      <a:pt x="83" y="71"/>
                    </a:cubicBezTo>
                    <a:cubicBezTo>
                      <a:pt x="90" y="75"/>
                      <a:pt x="95" y="78"/>
                      <a:pt x="99" y="78"/>
                    </a:cubicBezTo>
                    <a:cubicBezTo>
                      <a:pt x="99" y="78"/>
                      <a:pt x="99" y="78"/>
                      <a:pt x="99" y="78"/>
                    </a:cubicBezTo>
                    <a:cubicBezTo>
                      <a:pt x="102" y="78"/>
                      <a:pt x="105" y="76"/>
                      <a:pt x="107" y="74"/>
                    </a:cubicBezTo>
                    <a:cubicBezTo>
                      <a:pt x="109" y="70"/>
                      <a:pt x="110" y="64"/>
                      <a:pt x="111" y="58"/>
                    </a:cubicBezTo>
                    <a:cubicBezTo>
                      <a:pt x="111" y="51"/>
                      <a:pt x="111" y="43"/>
                      <a:pt x="111" y="35"/>
                    </a:cubicBezTo>
                    <a:cubicBezTo>
                      <a:pt x="111" y="27"/>
                      <a:pt x="116" y="18"/>
                      <a:pt x="122" y="12"/>
                    </a:cubicBezTo>
                    <a:cubicBezTo>
                      <a:pt x="129" y="6"/>
                      <a:pt x="138" y="1"/>
                      <a:pt x="147" y="1"/>
                    </a:cubicBezTo>
                    <a:cubicBezTo>
                      <a:pt x="155" y="1"/>
                      <a:pt x="164" y="5"/>
                      <a:pt x="170" y="15"/>
                    </a:cubicBezTo>
                    <a:cubicBezTo>
                      <a:pt x="170" y="15"/>
                      <a:pt x="170" y="15"/>
                      <a:pt x="170" y="15"/>
                    </a:cubicBezTo>
                    <a:cubicBezTo>
                      <a:pt x="180" y="27"/>
                      <a:pt x="190" y="44"/>
                      <a:pt x="192" y="60"/>
                    </a:cubicBezTo>
                    <a:cubicBezTo>
                      <a:pt x="192" y="61"/>
                      <a:pt x="192" y="61"/>
                      <a:pt x="192" y="62"/>
                    </a:cubicBezTo>
                    <a:cubicBezTo>
                      <a:pt x="192" y="72"/>
                      <a:pt x="186" y="81"/>
                      <a:pt x="179" y="88"/>
                    </a:cubicBezTo>
                    <a:cubicBezTo>
                      <a:pt x="172" y="94"/>
                      <a:pt x="162" y="99"/>
                      <a:pt x="153" y="102"/>
                    </a:cubicBezTo>
                    <a:cubicBezTo>
                      <a:pt x="148" y="103"/>
                      <a:pt x="142" y="104"/>
                      <a:pt x="135" y="104"/>
                    </a:cubicBezTo>
                    <a:cubicBezTo>
                      <a:pt x="121" y="104"/>
                      <a:pt x="105" y="100"/>
                      <a:pt x="93" y="91"/>
                    </a:cubicBezTo>
                    <a:cubicBezTo>
                      <a:pt x="89" y="88"/>
                      <a:pt x="85" y="83"/>
                      <a:pt x="80" y="80"/>
                    </a:cubicBezTo>
                    <a:cubicBezTo>
                      <a:pt x="76" y="76"/>
                      <a:pt x="71" y="73"/>
                      <a:pt x="64" y="72"/>
                    </a:cubicBezTo>
                    <a:cubicBezTo>
                      <a:pt x="63" y="71"/>
                      <a:pt x="61" y="71"/>
                      <a:pt x="59" y="71"/>
                    </a:cubicBezTo>
                    <a:cubicBezTo>
                      <a:pt x="55" y="71"/>
                      <a:pt x="51" y="72"/>
                      <a:pt x="48" y="74"/>
                    </a:cubicBezTo>
                    <a:cubicBezTo>
                      <a:pt x="45" y="76"/>
                      <a:pt x="43" y="79"/>
                      <a:pt x="44" y="83"/>
                    </a:cubicBezTo>
                    <a:cubicBezTo>
                      <a:pt x="44" y="83"/>
                      <a:pt x="44" y="83"/>
                      <a:pt x="44" y="83"/>
                    </a:cubicBezTo>
                    <a:cubicBezTo>
                      <a:pt x="44" y="86"/>
                      <a:pt x="45" y="89"/>
                      <a:pt x="46" y="91"/>
                    </a:cubicBezTo>
                    <a:cubicBezTo>
                      <a:pt x="49" y="94"/>
                      <a:pt x="53" y="96"/>
                      <a:pt x="57" y="98"/>
                    </a:cubicBezTo>
                    <a:cubicBezTo>
                      <a:pt x="61" y="101"/>
                      <a:pt x="65" y="103"/>
                      <a:pt x="67" y="105"/>
                    </a:cubicBezTo>
                    <a:cubicBezTo>
                      <a:pt x="75" y="110"/>
                      <a:pt x="78" y="117"/>
                      <a:pt x="78" y="123"/>
                    </a:cubicBezTo>
                    <a:cubicBezTo>
                      <a:pt x="78" y="131"/>
                      <a:pt x="74" y="138"/>
                      <a:pt x="69" y="144"/>
                    </a:cubicBezTo>
                    <a:cubicBezTo>
                      <a:pt x="64" y="149"/>
                      <a:pt x="57" y="153"/>
                      <a:pt x="49" y="153"/>
                    </a:cubicBezTo>
                    <a:cubicBezTo>
                      <a:pt x="42" y="153"/>
                      <a:pt x="33" y="149"/>
                      <a:pt x="26" y="140"/>
                    </a:cubicBezTo>
                    <a:cubicBezTo>
                      <a:pt x="17" y="129"/>
                      <a:pt x="10" y="112"/>
                      <a:pt x="10" y="103"/>
                    </a:cubicBezTo>
                    <a:cubicBezTo>
                      <a:pt x="10" y="102"/>
                      <a:pt x="10" y="100"/>
                      <a:pt x="10" y="100"/>
                    </a:cubicBezTo>
                    <a:cubicBezTo>
                      <a:pt x="11" y="97"/>
                      <a:pt x="12" y="95"/>
                      <a:pt x="14" y="95"/>
                    </a:cubicBezTo>
                    <a:cubicBezTo>
                      <a:pt x="15" y="94"/>
                      <a:pt x="17" y="94"/>
                      <a:pt x="19" y="94"/>
                    </a:cubicBezTo>
                    <a:cubicBezTo>
                      <a:pt x="20" y="94"/>
                      <a:pt x="22" y="94"/>
                      <a:pt x="23" y="94"/>
                    </a:cubicBezTo>
                    <a:cubicBezTo>
                      <a:pt x="25" y="94"/>
                      <a:pt x="27" y="94"/>
                      <a:pt x="29" y="93"/>
                    </a:cubicBezTo>
                    <a:cubicBezTo>
                      <a:pt x="36" y="92"/>
                      <a:pt x="40" y="87"/>
                      <a:pt x="40" y="82"/>
                    </a:cubicBezTo>
                    <a:cubicBezTo>
                      <a:pt x="40" y="79"/>
                      <a:pt x="38" y="76"/>
                      <a:pt x="35" y="73"/>
                    </a:cubicBezTo>
                    <a:cubicBezTo>
                      <a:pt x="30" y="68"/>
                      <a:pt x="25" y="67"/>
                      <a:pt x="20" y="66"/>
                    </a:cubicBezTo>
                    <a:cubicBezTo>
                      <a:pt x="15" y="64"/>
                      <a:pt x="11" y="62"/>
                      <a:pt x="7" y="57"/>
                    </a:cubicBezTo>
                    <a:cubicBezTo>
                      <a:pt x="4" y="52"/>
                      <a:pt x="3" y="48"/>
                      <a:pt x="3" y="43"/>
                    </a:cubicBezTo>
                    <a:cubicBezTo>
                      <a:pt x="3" y="39"/>
                      <a:pt x="4" y="34"/>
                      <a:pt x="6" y="29"/>
                    </a:cubicBezTo>
                    <a:cubicBezTo>
                      <a:pt x="11" y="16"/>
                      <a:pt x="20" y="10"/>
                      <a:pt x="29" y="10"/>
                    </a:cubicBezTo>
                    <a:cubicBezTo>
                      <a:pt x="37" y="10"/>
                      <a:pt x="45" y="14"/>
                      <a:pt x="51" y="20"/>
                    </a:cubicBezTo>
                    <a:cubicBezTo>
                      <a:pt x="58" y="27"/>
                      <a:pt x="62" y="35"/>
                      <a:pt x="62" y="45"/>
                    </a:cubicBezTo>
                    <a:cubicBezTo>
                      <a:pt x="62" y="47"/>
                      <a:pt x="62" y="49"/>
                      <a:pt x="61" y="50"/>
                    </a:cubicBezTo>
                    <a:cubicBezTo>
                      <a:pt x="61" y="52"/>
                      <a:pt x="61" y="54"/>
                      <a:pt x="61" y="55"/>
                    </a:cubicBezTo>
                    <a:cubicBezTo>
                      <a:pt x="61" y="58"/>
                      <a:pt x="61" y="60"/>
                      <a:pt x="63" y="61"/>
                    </a:cubicBezTo>
                    <a:cubicBezTo>
                      <a:pt x="65" y="63"/>
                      <a:pt x="69" y="64"/>
                      <a:pt x="72" y="66"/>
                    </a:cubicBezTo>
                    <a:cubicBezTo>
                      <a:pt x="76" y="67"/>
                      <a:pt x="80" y="68"/>
                      <a:pt x="83" y="71"/>
                    </a:cubicBezTo>
                    <a:cubicBezTo>
                      <a:pt x="83" y="71"/>
                      <a:pt x="83" y="71"/>
                      <a:pt x="83" y="71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73" y="62"/>
                      <a:pt x="58" y="65"/>
                      <a:pt x="62" y="50"/>
                    </a:cubicBezTo>
                    <a:cubicBezTo>
                      <a:pt x="65" y="28"/>
                      <a:pt x="47" y="9"/>
                      <a:pt x="29" y="9"/>
                    </a:cubicBezTo>
                    <a:cubicBezTo>
                      <a:pt x="20" y="9"/>
                      <a:pt x="10" y="15"/>
                      <a:pt x="5" y="29"/>
                    </a:cubicBezTo>
                    <a:cubicBezTo>
                      <a:pt x="1" y="40"/>
                      <a:pt x="0" y="48"/>
                      <a:pt x="7" y="58"/>
                    </a:cubicBezTo>
                    <a:cubicBezTo>
                      <a:pt x="14" y="69"/>
                      <a:pt x="25" y="65"/>
                      <a:pt x="35" y="73"/>
                    </a:cubicBezTo>
                    <a:cubicBezTo>
                      <a:pt x="42" y="80"/>
                      <a:pt x="40" y="90"/>
                      <a:pt x="29" y="92"/>
                    </a:cubicBezTo>
                    <a:cubicBezTo>
                      <a:pt x="27" y="93"/>
                      <a:pt x="25" y="93"/>
                      <a:pt x="23" y="93"/>
                    </a:cubicBezTo>
                    <a:cubicBezTo>
                      <a:pt x="23" y="93"/>
                      <a:pt x="22" y="93"/>
                      <a:pt x="21" y="93"/>
                    </a:cubicBezTo>
                    <a:cubicBezTo>
                      <a:pt x="20" y="93"/>
                      <a:pt x="20" y="93"/>
                      <a:pt x="19" y="93"/>
                    </a:cubicBezTo>
                    <a:cubicBezTo>
                      <a:pt x="15" y="93"/>
                      <a:pt x="11" y="93"/>
                      <a:pt x="10" y="99"/>
                    </a:cubicBezTo>
                    <a:cubicBezTo>
                      <a:pt x="7" y="108"/>
                      <a:pt x="15" y="127"/>
                      <a:pt x="25" y="140"/>
                    </a:cubicBezTo>
                    <a:cubicBezTo>
                      <a:pt x="33" y="150"/>
                      <a:pt x="41" y="154"/>
                      <a:pt x="49" y="154"/>
                    </a:cubicBezTo>
                    <a:cubicBezTo>
                      <a:pt x="57" y="154"/>
                      <a:pt x="64" y="150"/>
                      <a:pt x="70" y="145"/>
                    </a:cubicBezTo>
                    <a:cubicBezTo>
                      <a:pt x="80" y="133"/>
                      <a:pt x="84" y="115"/>
                      <a:pt x="68" y="104"/>
                    </a:cubicBezTo>
                    <a:cubicBezTo>
                      <a:pt x="61" y="98"/>
                      <a:pt x="45" y="93"/>
                      <a:pt x="45" y="83"/>
                    </a:cubicBezTo>
                    <a:cubicBezTo>
                      <a:pt x="44" y="75"/>
                      <a:pt x="51" y="72"/>
                      <a:pt x="59" y="72"/>
                    </a:cubicBezTo>
                    <a:cubicBezTo>
                      <a:pt x="61" y="72"/>
                      <a:pt x="62" y="72"/>
                      <a:pt x="64" y="73"/>
                    </a:cubicBezTo>
                    <a:cubicBezTo>
                      <a:pt x="77" y="74"/>
                      <a:pt x="83" y="85"/>
                      <a:pt x="93" y="92"/>
                    </a:cubicBezTo>
                    <a:cubicBezTo>
                      <a:pt x="105" y="101"/>
                      <a:pt x="120" y="105"/>
                      <a:pt x="135" y="105"/>
                    </a:cubicBezTo>
                    <a:cubicBezTo>
                      <a:pt x="142" y="105"/>
                      <a:pt x="148" y="104"/>
                      <a:pt x="153" y="103"/>
                    </a:cubicBezTo>
                    <a:cubicBezTo>
                      <a:pt x="172" y="98"/>
                      <a:pt x="194" y="81"/>
                      <a:pt x="193" y="60"/>
                    </a:cubicBezTo>
                    <a:cubicBezTo>
                      <a:pt x="191" y="43"/>
                      <a:pt x="181" y="27"/>
                      <a:pt x="171" y="14"/>
                    </a:cubicBezTo>
                    <a:cubicBezTo>
                      <a:pt x="164" y="4"/>
                      <a:pt x="155" y="0"/>
                      <a:pt x="147" y="0"/>
                    </a:cubicBezTo>
                  </a:path>
                </a:pathLst>
              </a:custGeom>
              <a:solidFill>
                <a:srgbClr val="6245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97" name="Freeform 525">
                <a:extLst>
                  <a:ext uri="{FF2B5EF4-FFF2-40B4-BE49-F238E27FC236}">
                    <a16:creationId xmlns:a16="http://schemas.microsoft.com/office/drawing/2014/main" id="{00428D66-E832-4B59-9A7C-AF16E0B2F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3" y="1646"/>
                <a:ext cx="118" cy="183"/>
              </a:xfrm>
              <a:custGeom>
                <a:avLst/>
                <a:gdLst>
                  <a:gd name="T0" fmla="*/ 0 w 28"/>
                  <a:gd name="T1" fmla="*/ 0 h 41"/>
                  <a:gd name="T2" fmla="*/ 392 w 28"/>
                  <a:gd name="T3" fmla="*/ 817 h 41"/>
                  <a:gd name="T4" fmla="*/ 0 w 28"/>
                  <a:gd name="T5" fmla="*/ 0 h 4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8" h="41">
                    <a:moveTo>
                      <a:pt x="0" y="0"/>
                    </a:moveTo>
                    <a:cubicBezTo>
                      <a:pt x="12" y="3"/>
                      <a:pt x="28" y="23"/>
                      <a:pt x="22" y="41"/>
                    </a:cubicBezTo>
                    <a:cubicBezTo>
                      <a:pt x="23" y="30"/>
                      <a:pt x="10" y="6"/>
                      <a:pt x="0" y="0"/>
                    </a:cubicBezTo>
                    <a:close/>
                  </a:path>
                </a:pathLst>
              </a:custGeom>
              <a:solidFill>
                <a:srgbClr val="BF43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98" name="Freeform 526">
                <a:extLst>
                  <a:ext uri="{FF2B5EF4-FFF2-40B4-BE49-F238E27FC236}">
                    <a16:creationId xmlns:a16="http://schemas.microsoft.com/office/drawing/2014/main" id="{5AEA7B01-84A7-47D5-85CF-54FE18D8F4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1851"/>
                <a:ext cx="138" cy="103"/>
              </a:xfrm>
              <a:custGeom>
                <a:avLst/>
                <a:gdLst>
                  <a:gd name="T0" fmla="*/ 0 w 33"/>
                  <a:gd name="T1" fmla="*/ 0 h 23"/>
                  <a:gd name="T2" fmla="*/ 456 w 33"/>
                  <a:gd name="T3" fmla="*/ 461 h 23"/>
                  <a:gd name="T4" fmla="*/ 0 w 33"/>
                  <a:gd name="T5" fmla="*/ 0 h 2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3" h="23">
                    <a:moveTo>
                      <a:pt x="0" y="0"/>
                    </a:moveTo>
                    <a:cubicBezTo>
                      <a:pt x="10" y="6"/>
                      <a:pt x="29" y="10"/>
                      <a:pt x="26" y="23"/>
                    </a:cubicBezTo>
                    <a:cubicBezTo>
                      <a:pt x="30" y="13"/>
                      <a:pt x="33" y="3"/>
                      <a:pt x="0" y="0"/>
                    </a:cubicBezTo>
                    <a:close/>
                  </a:path>
                </a:pathLst>
              </a:custGeom>
              <a:solidFill>
                <a:srgbClr val="BF43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99" name="Freeform 527">
                <a:extLst>
                  <a:ext uri="{FF2B5EF4-FFF2-40B4-BE49-F238E27FC236}">
                    <a16:creationId xmlns:a16="http://schemas.microsoft.com/office/drawing/2014/main" id="{CF1BB0A1-C592-4CD4-BC7B-AE37EA9509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9" y="1699"/>
                <a:ext cx="101" cy="197"/>
              </a:xfrm>
              <a:custGeom>
                <a:avLst/>
                <a:gdLst>
                  <a:gd name="T0" fmla="*/ 215 w 24"/>
                  <a:gd name="T1" fmla="*/ 0 h 44"/>
                  <a:gd name="T2" fmla="*/ 0 w 24"/>
                  <a:gd name="T3" fmla="*/ 801 h 44"/>
                  <a:gd name="T4" fmla="*/ 88 w 24"/>
                  <a:gd name="T5" fmla="*/ 882 h 44"/>
                  <a:gd name="T6" fmla="*/ 425 w 24"/>
                  <a:gd name="T7" fmla="*/ 421 h 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4" h="44">
                    <a:moveTo>
                      <a:pt x="12" y="0"/>
                    </a:moveTo>
                    <a:cubicBezTo>
                      <a:pt x="19" y="12"/>
                      <a:pt x="19" y="41"/>
                      <a:pt x="0" y="40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13" y="42"/>
                      <a:pt x="24" y="39"/>
                      <a:pt x="24" y="21"/>
                    </a:cubicBezTo>
                  </a:path>
                </a:pathLst>
              </a:custGeom>
              <a:solidFill>
                <a:srgbClr val="BF43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00" name="Freeform 528">
                <a:extLst>
                  <a:ext uri="{FF2B5EF4-FFF2-40B4-BE49-F238E27FC236}">
                    <a16:creationId xmlns:a16="http://schemas.microsoft.com/office/drawing/2014/main" id="{39F6647D-741A-493A-BC53-F5FC2D90F6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6" y="1869"/>
                <a:ext cx="38" cy="68"/>
              </a:xfrm>
              <a:custGeom>
                <a:avLst/>
                <a:gdLst>
                  <a:gd name="T0" fmla="*/ 160 w 9"/>
                  <a:gd name="T1" fmla="*/ 63 h 15"/>
                  <a:gd name="T2" fmla="*/ 34 w 9"/>
                  <a:gd name="T3" fmla="*/ 267 h 15"/>
                  <a:gd name="T4" fmla="*/ 0 w 9"/>
                  <a:gd name="T5" fmla="*/ 122 h 15"/>
                  <a:gd name="T6" fmla="*/ 144 w 9"/>
                  <a:gd name="T7" fmla="*/ 0 h 1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" h="15">
                    <a:moveTo>
                      <a:pt x="9" y="3"/>
                    </a:moveTo>
                    <a:cubicBezTo>
                      <a:pt x="4" y="8"/>
                      <a:pt x="3" y="12"/>
                      <a:pt x="2" y="13"/>
                    </a:cubicBezTo>
                    <a:cubicBezTo>
                      <a:pt x="2" y="15"/>
                      <a:pt x="0" y="6"/>
                      <a:pt x="0" y="6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BF43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01" name="Freeform 529">
                <a:extLst>
                  <a:ext uri="{FF2B5EF4-FFF2-40B4-BE49-F238E27FC236}">
                    <a16:creationId xmlns:a16="http://schemas.microsoft.com/office/drawing/2014/main" id="{554B5C3D-121B-4933-AA31-032DFD62D2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1" y="2008"/>
                <a:ext cx="114" cy="108"/>
              </a:xfrm>
              <a:custGeom>
                <a:avLst/>
                <a:gdLst>
                  <a:gd name="T0" fmla="*/ 481 w 27"/>
                  <a:gd name="T1" fmla="*/ 0 h 24"/>
                  <a:gd name="T2" fmla="*/ 194 w 27"/>
                  <a:gd name="T3" fmla="*/ 41 h 24"/>
                  <a:gd name="T4" fmla="*/ 160 w 27"/>
                  <a:gd name="T5" fmla="*/ 486 h 24"/>
                  <a:gd name="T6" fmla="*/ 215 w 27"/>
                  <a:gd name="T7" fmla="*/ 122 h 24"/>
                  <a:gd name="T8" fmla="*/ 481 w 27"/>
                  <a:gd name="T9" fmla="*/ 0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" h="24">
                    <a:moveTo>
                      <a:pt x="27" y="0"/>
                    </a:moveTo>
                    <a:cubicBezTo>
                      <a:pt x="21" y="4"/>
                      <a:pt x="15" y="2"/>
                      <a:pt x="11" y="2"/>
                    </a:cubicBezTo>
                    <a:cubicBezTo>
                      <a:pt x="7" y="2"/>
                      <a:pt x="0" y="5"/>
                      <a:pt x="9" y="24"/>
                    </a:cubicBezTo>
                    <a:cubicBezTo>
                      <a:pt x="9" y="16"/>
                      <a:pt x="6" y="7"/>
                      <a:pt x="12" y="6"/>
                    </a:cubicBezTo>
                    <a:cubicBezTo>
                      <a:pt x="18" y="6"/>
                      <a:pt x="21" y="7"/>
                      <a:pt x="27" y="0"/>
                    </a:cubicBezTo>
                    <a:close/>
                  </a:path>
                </a:pathLst>
              </a:custGeom>
              <a:solidFill>
                <a:srgbClr val="E4A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02" name="Freeform 530">
                <a:extLst>
                  <a:ext uri="{FF2B5EF4-FFF2-40B4-BE49-F238E27FC236}">
                    <a16:creationId xmlns:a16="http://schemas.microsoft.com/office/drawing/2014/main" id="{CC85CF8C-337A-410F-B371-CA1BB80BEB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2" y="1301"/>
                <a:ext cx="992" cy="1110"/>
              </a:xfrm>
              <a:custGeom>
                <a:avLst/>
                <a:gdLst>
                  <a:gd name="T0" fmla="*/ 2598 w 236"/>
                  <a:gd name="T1" fmla="*/ 201 h 248"/>
                  <a:gd name="T2" fmla="*/ 2598 w 236"/>
                  <a:gd name="T3" fmla="*/ 179 h 248"/>
                  <a:gd name="T4" fmla="*/ 1677 w 236"/>
                  <a:gd name="T5" fmla="*/ 0 h 248"/>
                  <a:gd name="T6" fmla="*/ 1362 w 236"/>
                  <a:gd name="T7" fmla="*/ 58 h 248"/>
                  <a:gd name="T8" fmla="*/ 336 w 236"/>
                  <a:gd name="T9" fmla="*/ 962 h 248"/>
                  <a:gd name="T10" fmla="*/ 0 w 236"/>
                  <a:gd name="T11" fmla="*/ 2542 h 248"/>
                  <a:gd name="T12" fmla="*/ 17 w 236"/>
                  <a:gd name="T13" fmla="*/ 2963 h 248"/>
                  <a:gd name="T14" fmla="*/ 1219 w 236"/>
                  <a:gd name="T15" fmla="*/ 4847 h 248"/>
                  <a:gd name="T16" fmla="*/ 1942 w 236"/>
                  <a:gd name="T17" fmla="*/ 4968 h 248"/>
                  <a:gd name="T18" fmla="*/ 3337 w 236"/>
                  <a:gd name="T19" fmla="*/ 4646 h 248"/>
                  <a:gd name="T20" fmla="*/ 3976 w 236"/>
                  <a:gd name="T21" fmla="*/ 3925 h 248"/>
                  <a:gd name="T22" fmla="*/ 4153 w 236"/>
                  <a:gd name="T23" fmla="*/ 2887 h 248"/>
                  <a:gd name="T24" fmla="*/ 4170 w 236"/>
                  <a:gd name="T25" fmla="*/ 2502 h 248"/>
                  <a:gd name="T26" fmla="*/ 4027 w 236"/>
                  <a:gd name="T27" fmla="*/ 1781 h 248"/>
                  <a:gd name="T28" fmla="*/ 3497 w 236"/>
                  <a:gd name="T29" fmla="*/ 841 h 248"/>
                  <a:gd name="T30" fmla="*/ 3111 w 236"/>
                  <a:gd name="T31" fmla="*/ 501 h 248"/>
                  <a:gd name="T32" fmla="*/ 2598 w 236"/>
                  <a:gd name="T33" fmla="*/ 179 h 248"/>
                  <a:gd name="T34" fmla="*/ 2598 w 236"/>
                  <a:gd name="T35" fmla="*/ 201 h 248"/>
                  <a:gd name="T36" fmla="*/ 2598 w 236"/>
                  <a:gd name="T37" fmla="*/ 219 h 248"/>
                  <a:gd name="T38" fmla="*/ 3094 w 236"/>
                  <a:gd name="T39" fmla="*/ 519 h 248"/>
                  <a:gd name="T40" fmla="*/ 3480 w 236"/>
                  <a:gd name="T41" fmla="*/ 859 h 248"/>
                  <a:gd name="T42" fmla="*/ 3993 w 236"/>
                  <a:gd name="T43" fmla="*/ 1804 h 248"/>
                  <a:gd name="T44" fmla="*/ 4136 w 236"/>
                  <a:gd name="T45" fmla="*/ 2502 h 248"/>
                  <a:gd name="T46" fmla="*/ 4115 w 236"/>
                  <a:gd name="T47" fmla="*/ 2887 h 248"/>
                  <a:gd name="T48" fmla="*/ 3939 w 236"/>
                  <a:gd name="T49" fmla="*/ 3907 h 248"/>
                  <a:gd name="T50" fmla="*/ 3321 w 236"/>
                  <a:gd name="T51" fmla="*/ 4628 h 248"/>
                  <a:gd name="T52" fmla="*/ 1942 w 236"/>
                  <a:gd name="T53" fmla="*/ 4928 h 248"/>
                  <a:gd name="T54" fmla="*/ 1236 w 236"/>
                  <a:gd name="T55" fmla="*/ 4807 h 248"/>
                  <a:gd name="T56" fmla="*/ 55 w 236"/>
                  <a:gd name="T57" fmla="*/ 2963 h 248"/>
                  <a:gd name="T58" fmla="*/ 34 w 236"/>
                  <a:gd name="T59" fmla="*/ 2542 h 248"/>
                  <a:gd name="T60" fmla="*/ 370 w 236"/>
                  <a:gd name="T61" fmla="*/ 980 h 248"/>
                  <a:gd name="T62" fmla="*/ 1379 w 236"/>
                  <a:gd name="T63" fmla="*/ 81 h 248"/>
                  <a:gd name="T64" fmla="*/ 1677 w 236"/>
                  <a:gd name="T65" fmla="*/ 40 h 248"/>
                  <a:gd name="T66" fmla="*/ 2598 w 236"/>
                  <a:gd name="T67" fmla="*/ 219 h 248"/>
                  <a:gd name="T68" fmla="*/ 2598 w 236"/>
                  <a:gd name="T69" fmla="*/ 201 h 248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236" h="248">
                    <a:moveTo>
                      <a:pt x="147" y="10"/>
                    </a:moveTo>
                    <a:cubicBezTo>
                      <a:pt x="147" y="9"/>
                      <a:pt x="147" y="9"/>
                      <a:pt x="147" y="9"/>
                    </a:cubicBezTo>
                    <a:cubicBezTo>
                      <a:pt x="135" y="5"/>
                      <a:pt x="113" y="0"/>
                      <a:pt x="95" y="0"/>
                    </a:cubicBezTo>
                    <a:cubicBezTo>
                      <a:pt x="88" y="0"/>
                      <a:pt x="82" y="1"/>
                      <a:pt x="77" y="3"/>
                    </a:cubicBezTo>
                    <a:cubicBezTo>
                      <a:pt x="53" y="11"/>
                      <a:pt x="33" y="27"/>
                      <a:pt x="19" y="48"/>
                    </a:cubicBezTo>
                    <a:cubicBezTo>
                      <a:pt x="5" y="70"/>
                      <a:pt x="0" y="100"/>
                      <a:pt x="0" y="127"/>
                    </a:cubicBezTo>
                    <a:cubicBezTo>
                      <a:pt x="0" y="135"/>
                      <a:pt x="1" y="142"/>
                      <a:pt x="1" y="148"/>
                    </a:cubicBezTo>
                    <a:cubicBezTo>
                      <a:pt x="4" y="190"/>
                      <a:pt x="29" y="227"/>
                      <a:pt x="69" y="242"/>
                    </a:cubicBezTo>
                    <a:cubicBezTo>
                      <a:pt x="81" y="246"/>
                      <a:pt x="95" y="248"/>
                      <a:pt x="110" y="248"/>
                    </a:cubicBezTo>
                    <a:cubicBezTo>
                      <a:pt x="137" y="248"/>
                      <a:pt x="166" y="241"/>
                      <a:pt x="189" y="232"/>
                    </a:cubicBezTo>
                    <a:cubicBezTo>
                      <a:pt x="207" y="225"/>
                      <a:pt x="218" y="212"/>
                      <a:pt x="225" y="196"/>
                    </a:cubicBezTo>
                    <a:cubicBezTo>
                      <a:pt x="231" y="180"/>
                      <a:pt x="234" y="161"/>
                      <a:pt x="235" y="144"/>
                    </a:cubicBezTo>
                    <a:cubicBezTo>
                      <a:pt x="236" y="137"/>
                      <a:pt x="236" y="131"/>
                      <a:pt x="236" y="125"/>
                    </a:cubicBezTo>
                    <a:cubicBezTo>
                      <a:pt x="236" y="113"/>
                      <a:pt x="234" y="101"/>
                      <a:pt x="228" y="89"/>
                    </a:cubicBezTo>
                    <a:cubicBezTo>
                      <a:pt x="220" y="73"/>
                      <a:pt x="210" y="55"/>
                      <a:pt x="198" y="42"/>
                    </a:cubicBezTo>
                    <a:cubicBezTo>
                      <a:pt x="195" y="38"/>
                      <a:pt x="186" y="31"/>
                      <a:pt x="176" y="25"/>
                    </a:cubicBezTo>
                    <a:cubicBezTo>
                      <a:pt x="166" y="18"/>
                      <a:pt x="155" y="12"/>
                      <a:pt x="147" y="9"/>
                    </a:cubicBezTo>
                    <a:cubicBezTo>
                      <a:pt x="147" y="10"/>
                      <a:pt x="147" y="10"/>
                      <a:pt x="147" y="10"/>
                    </a:cubicBezTo>
                    <a:cubicBezTo>
                      <a:pt x="147" y="11"/>
                      <a:pt x="147" y="11"/>
                      <a:pt x="147" y="11"/>
                    </a:cubicBezTo>
                    <a:cubicBezTo>
                      <a:pt x="154" y="14"/>
                      <a:pt x="165" y="20"/>
                      <a:pt x="175" y="26"/>
                    </a:cubicBezTo>
                    <a:cubicBezTo>
                      <a:pt x="185" y="33"/>
                      <a:pt x="194" y="39"/>
                      <a:pt x="197" y="43"/>
                    </a:cubicBezTo>
                    <a:cubicBezTo>
                      <a:pt x="209" y="56"/>
                      <a:pt x="218" y="74"/>
                      <a:pt x="226" y="90"/>
                    </a:cubicBezTo>
                    <a:cubicBezTo>
                      <a:pt x="232" y="102"/>
                      <a:pt x="234" y="113"/>
                      <a:pt x="234" y="125"/>
                    </a:cubicBezTo>
                    <a:cubicBezTo>
                      <a:pt x="234" y="131"/>
                      <a:pt x="234" y="137"/>
                      <a:pt x="233" y="144"/>
                    </a:cubicBezTo>
                    <a:cubicBezTo>
                      <a:pt x="232" y="161"/>
                      <a:pt x="229" y="179"/>
                      <a:pt x="223" y="195"/>
                    </a:cubicBezTo>
                    <a:cubicBezTo>
                      <a:pt x="216" y="211"/>
                      <a:pt x="206" y="224"/>
                      <a:pt x="188" y="231"/>
                    </a:cubicBezTo>
                    <a:cubicBezTo>
                      <a:pt x="165" y="239"/>
                      <a:pt x="137" y="246"/>
                      <a:pt x="110" y="246"/>
                    </a:cubicBezTo>
                    <a:cubicBezTo>
                      <a:pt x="95" y="246"/>
                      <a:pt x="82" y="244"/>
                      <a:pt x="70" y="240"/>
                    </a:cubicBezTo>
                    <a:cubicBezTo>
                      <a:pt x="30" y="225"/>
                      <a:pt x="6" y="189"/>
                      <a:pt x="3" y="148"/>
                    </a:cubicBezTo>
                    <a:cubicBezTo>
                      <a:pt x="3" y="141"/>
                      <a:pt x="2" y="135"/>
                      <a:pt x="2" y="127"/>
                    </a:cubicBezTo>
                    <a:cubicBezTo>
                      <a:pt x="2" y="100"/>
                      <a:pt x="7" y="71"/>
                      <a:pt x="21" y="49"/>
                    </a:cubicBezTo>
                    <a:cubicBezTo>
                      <a:pt x="34" y="29"/>
                      <a:pt x="54" y="12"/>
                      <a:pt x="78" y="4"/>
                    </a:cubicBezTo>
                    <a:cubicBezTo>
                      <a:pt x="82" y="3"/>
                      <a:pt x="88" y="2"/>
                      <a:pt x="95" y="2"/>
                    </a:cubicBezTo>
                    <a:cubicBezTo>
                      <a:pt x="113" y="2"/>
                      <a:pt x="135" y="7"/>
                      <a:pt x="147" y="11"/>
                    </a:cubicBezTo>
                    <a:cubicBezTo>
                      <a:pt x="147" y="10"/>
                      <a:pt x="147" y="10"/>
                      <a:pt x="147" y="1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03" name="Oval 531">
                <a:extLst>
                  <a:ext uri="{FF2B5EF4-FFF2-40B4-BE49-F238E27FC236}">
                    <a16:creationId xmlns:a16="http://schemas.microsoft.com/office/drawing/2014/main" id="{3344ED98-B430-488C-8D9C-849BC4E7B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8" y="1583"/>
                <a:ext cx="88" cy="9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04" name="Oval 532">
                <a:extLst>
                  <a:ext uri="{FF2B5EF4-FFF2-40B4-BE49-F238E27FC236}">
                    <a16:creationId xmlns:a16="http://schemas.microsoft.com/office/drawing/2014/main" id="{9016CB57-8B7C-4A3E-99D6-8E1F774FB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6" y="1574"/>
                <a:ext cx="34" cy="3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05" name="Oval 533">
                <a:extLst>
                  <a:ext uri="{FF2B5EF4-FFF2-40B4-BE49-F238E27FC236}">
                    <a16:creationId xmlns:a16="http://schemas.microsoft.com/office/drawing/2014/main" id="{5A884546-75D6-4FA4-9838-B6C777B3E0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8" y="1646"/>
                <a:ext cx="30" cy="3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06" name="Oval 534">
                <a:extLst>
                  <a:ext uri="{FF2B5EF4-FFF2-40B4-BE49-F238E27FC236}">
                    <a16:creationId xmlns:a16="http://schemas.microsoft.com/office/drawing/2014/main" id="{E5E9602C-54B7-46D7-A8C5-CE68971EFD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3" y="2120"/>
                <a:ext cx="30" cy="3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07" name="Oval 535">
                <a:extLst>
                  <a:ext uri="{FF2B5EF4-FFF2-40B4-BE49-F238E27FC236}">
                    <a16:creationId xmlns:a16="http://schemas.microsoft.com/office/drawing/2014/main" id="{8FAB83A3-9912-4CC9-8FA4-AE781D8EAE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8" y="2129"/>
                <a:ext cx="12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08" name="Oval 536">
                <a:extLst>
                  <a:ext uri="{FF2B5EF4-FFF2-40B4-BE49-F238E27FC236}">
                    <a16:creationId xmlns:a16="http://schemas.microsoft.com/office/drawing/2014/main" id="{47C667D8-68D2-4A58-BFCD-C927E61E04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8" y="2102"/>
                <a:ext cx="30" cy="32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09" name="Oval 537">
                <a:extLst>
                  <a:ext uri="{FF2B5EF4-FFF2-40B4-BE49-F238E27FC236}">
                    <a16:creationId xmlns:a16="http://schemas.microsoft.com/office/drawing/2014/main" id="{2EF632CC-D8B8-4894-A731-47EBF7DD6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2" y="2107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10" name="Oval 538">
                <a:extLst>
                  <a:ext uri="{FF2B5EF4-FFF2-40B4-BE49-F238E27FC236}">
                    <a16:creationId xmlns:a16="http://schemas.microsoft.com/office/drawing/2014/main" id="{8943803B-765F-42AB-8443-42FD6570B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9" y="2228"/>
                <a:ext cx="29" cy="3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11" name="Oval 539">
                <a:extLst>
                  <a:ext uri="{FF2B5EF4-FFF2-40B4-BE49-F238E27FC236}">
                    <a16:creationId xmlns:a16="http://schemas.microsoft.com/office/drawing/2014/main" id="{0D46191A-E0CE-4F5F-9FAA-3B89D50A5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3" y="2237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12" name="Oval 540">
                <a:extLst>
                  <a:ext uri="{FF2B5EF4-FFF2-40B4-BE49-F238E27FC236}">
                    <a16:creationId xmlns:a16="http://schemas.microsoft.com/office/drawing/2014/main" id="{9728F7BE-4D49-4587-842E-BA165BC5F2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" y="2335"/>
                <a:ext cx="30" cy="3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13" name="Oval 541">
                <a:extLst>
                  <a:ext uri="{FF2B5EF4-FFF2-40B4-BE49-F238E27FC236}">
                    <a16:creationId xmlns:a16="http://schemas.microsoft.com/office/drawing/2014/main" id="{962C372E-123E-4776-83B9-93815B9A01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2" y="2344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14" name="Oval 542">
                <a:extLst>
                  <a:ext uri="{FF2B5EF4-FFF2-40B4-BE49-F238E27FC236}">
                    <a16:creationId xmlns:a16="http://schemas.microsoft.com/office/drawing/2014/main" id="{EA5A3080-0C32-403A-8702-116A0595D1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7" y="2331"/>
                <a:ext cx="29" cy="3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15" name="Oval 543">
                <a:extLst>
                  <a:ext uri="{FF2B5EF4-FFF2-40B4-BE49-F238E27FC236}">
                    <a16:creationId xmlns:a16="http://schemas.microsoft.com/office/drawing/2014/main" id="{B4DE762C-2226-40F5-9EFA-E62C08FFE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1" y="2340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16" name="Oval 544">
                <a:extLst>
                  <a:ext uri="{FF2B5EF4-FFF2-40B4-BE49-F238E27FC236}">
                    <a16:creationId xmlns:a16="http://schemas.microsoft.com/office/drawing/2014/main" id="{BE551520-503D-489E-900F-E4C777AC3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1945"/>
                <a:ext cx="29" cy="32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17" name="Oval 545">
                <a:extLst>
                  <a:ext uri="{FF2B5EF4-FFF2-40B4-BE49-F238E27FC236}">
                    <a16:creationId xmlns:a16="http://schemas.microsoft.com/office/drawing/2014/main" id="{FA97C6AF-2F94-4335-A763-1B801039B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954"/>
                <a:ext cx="13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18" name="Oval 546">
                <a:extLst>
                  <a:ext uri="{FF2B5EF4-FFF2-40B4-BE49-F238E27FC236}">
                    <a16:creationId xmlns:a16="http://schemas.microsoft.com/office/drawing/2014/main" id="{B26E5E2E-77A1-44C8-915E-0EB1D3D7F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5" y="1843"/>
                <a:ext cx="33" cy="3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19" name="Oval 547">
                <a:extLst>
                  <a:ext uri="{FF2B5EF4-FFF2-40B4-BE49-F238E27FC236}">
                    <a16:creationId xmlns:a16="http://schemas.microsoft.com/office/drawing/2014/main" id="{2ADB3FF2-49ED-44F2-B7E2-4D8B07755F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3" y="1847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20" name="Oval 548">
                <a:extLst>
                  <a:ext uri="{FF2B5EF4-FFF2-40B4-BE49-F238E27FC236}">
                    <a16:creationId xmlns:a16="http://schemas.microsoft.com/office/drawing/2014/main" id="{5404C134-4246-440B-8C97-402AD94B2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2" y="1771"/>
                <a:ext cx="34" cy="3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21" name="Oval 549">
                <a:extLst>
                  <a:ext uri="{FF2B5EF4-FFF2-40B4-BE49-F238E27FC236}">
                    <a16:creationId xmlns:a16="http://schemas.microsoft.com/office/drawing/2014/main" id="{025CE978-A12D-4153-AF57-5A691245C1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1" y="1780"/>
                <a:ext cx="12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22" name="Oval 550">
                <a:extLst>
                  <a:ext uri="{FF2B5EF4-FFF2-40B4-BE49-F238E27FC236}">
                    <a16:creationId xmlns:a16="http://schemas.microsoft.com/office/drawing/2014/main" id="{332A172F-8708-45EF-B8D3-10EBDB3BC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2" y="2151"/>
                <a:ext cx="33" cy="32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23" name="Oval 551">
                <a:extLst>
                  <a:ext uri="{FF2B5EF4-FFF2-40B4-BE49-F238E27FC236}">
                    <a16:creationId xmlns:a16="http://schemas.microsoft.com/office/drawing/2014/main" id="{F60048B6-B1BE-4BD4-8517-7467F6931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6" y="2160"/>
                <a:ext cx="13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24" name="Oval 552">
                <a:extLst>
                  <a:ext uri="{FF2B5EF4-FFF2-40B4-BE49-F238E27FC236}">
                    <a16:creationId xmlns:a16="http://schemas.microsoft.com/office/drawing/2014/main" id="{288F4BC9-2B07-43E9-83E4-D263EBD3B1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8" y="2228"/>
                <a:ext cx="30" cy="3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25" name="Oval 553">
                <a:extLst>
                  <a:ext uri="{FF2B5EF4-FFF2-40B4-BE49-F238E27FC236}">
                    <a16:creationId xmlns:a16="http://schemas.microsoft.com/office/drawing/2014/main" id="{79DE6F20-FC10-4C4B-A24D-88B61FBAD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2" y="2237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26" name="Oval 554">
                <a:extLst>
                  <a:ext uri="{FF2B5EF4-FFF2-40B4-BE49-F238E27FC236}">
                    <a16:creationId xmlns:a16="http://schemas.microsoft.com/office/drawing/2014/main" id="{7F11F85A-7601-4BE4-9C51-525AC2F8B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5" y="1972"/>
                <a:ext cx="29" cy="32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27" name="Oval 555">
                <a:extLst>
                  <a:ext uri="{FF2B5EF4-FFF2-40B4-BE49-F238E27FC236}">
                    <a16:creationId xmlns:a16="http://schemas.microsoft.com/office/drawing/2014/main" id="{44F76AE8-788F-4B6A-9E9D-15C3D6DAB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9" y="1981"/>
                <a:ext cx="12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28" name="Oval 556">
                <a:extLst>
                  <a:ext uri="{FF2B5EF4-FFF2-40B4-BE49-F238E27FC236}">
                    <a16:creationId xmlns:a16="http://schemas.microsoft.com/office/drawing/2014/main" id="{4D3DFBF5-AB4A-44AC-91EA-1F8749E98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8" y="1740"/>
                <a:ext cx="30" cy="3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29" name="Oval 557">
                <a:extLst>
                  <a:ext uri="{FF2B5EF4-FFF2-40B4-BE49-F238E27FC236}">
                    <a16:creationId xmlns:a16="http://schemas.microsoft.com/office/drawing/2014/main" id="{2C8C3535-9236-4F2E-9355-A45BBA992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2" y="1748"/>
                <a:ext cx="13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30" name="Oval 558">
                <a:extLst>
                  <a:ext uri="{FF2B5EF4-FFF2-40B4-BE49-F238E27FC236}">
                    <a16:creationId xmlns:a16="http://schemas.microsoft.com/office/drawing/2014/main" id="{026A431C-93CE-4841-9242-9557595FC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1923"/>
                <a:ext cx="30" cy="36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31" name="Oval 559">
                <a:extLst>
                  <a:ext uri="{FF2B5EF4-FFF2-40B4-BE49-F238E27FC236}">
                    <a16:creationId xmlns:a16="http://schemas.microsoft.com/office/drawing/2014/main" id="{703B1498-2A02-4DBA-BC27-547BB7428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3" y="1932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32" name="Oval 560">
                <a:extLst>
                  <a:ext uri="{FF2B5EF4-FFF2-40B4-BE49-F238E27FC236}">
                    <a16:creationId xmlns:a16="http://schemas.microsoft.com/office/drawing/2014/main" id="{1B9760EC-7DC1-4943-A06B-C399F8C40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6" y="2147"/>
                <a:ext cx="29" cy="36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33" name="Oval 561">
                <a:extLst>
                  <a:ext uri="{FF2B5EF4-FFF2-40B4-BE49-F238E27FC236}">
                    <a16:creationId xmlns:a16="http://schemas.microsoft.com/office/drawing/2014/main" id="{0A552D50-6B0E-49BB-8156-C731F9074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0" y="2156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34" name="Oval 562">
                <a:extLst>
                  <a:ext uri="{FF2B5EF4-FFF2-40B4-BE49-F238E27FC236}">
                    <a16:creationId xmlns:a16="http://schemas.microsoft.com/office/drawing/2014/main" id="{B023755E-91DC-4FF5-9D25-7E12E2CD8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" y="2075"/>
                <a:ext cx="29" cy="36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35" name="Oval 563">
                <a:extLst>
                  <a:ext uri="{FF2B5EF4-FFF2-40B4-BE49-F238E27FC236}">
                    <a16:creationId xmlns:a16="http://schemas.microsoft.com/office/drawing/2014/main" id="{A212C36A-675F-4A33-BAA5-BAF0737E39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0" y="2084"/>
                <a:ext cx="13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36" name="Oval 564">
                <a:extLst>
                  <a:ext uri="{FF2B5EF4-FFF2-40B4-BE49-F238E27FC236}">
                    <a16:creationId xmlns:a16="http://schemas.microsoft.com/office/drawing/2014/main" id="{6B1DAC31-E57B-4BD7-A929-B8CC8E7D0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0" y="1937"/>
                <a:ext cx="29" cy="3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37" name="Oval 565">
                <a:extLst>
                  <a:ext uri="{FF2B5EF4-FFF2-40B4-BE49-F238E27FC236}">
                    <a16:creationId xmlns:a16="http://schemas.microsoft.com/office/drawing/2014/main" id="{B69B0AC3-DC5C-4475-8742-FB475FCD5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4" y="1945"/>
                <a:ext cx="13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38" name="Oval 566">
                <a:extLst>
                  <a:ext uri="{FF2B5EF4-FFF2-40B4-BE49-F238E27FC236}">
                    <a16:creationId xmlns:a16="http://schemas.microsoft.com/office/drawing/2014/main" id="{0183B61D-2BC0-4D4D-B446-7108513BF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5" y="1771"/>
                <a:ext cx="29" cy="3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39" name="Oval 567">
                <a:extLst>
                  <a:ext uri="{FF2B5EF4-FFF2-40B4-BE49-F238E27FC236}">
                    <a16:creationId xmlns:a16="http://schemas.microsoft.com/office/drawing/2014/main" id="{C47D3603-5DA3-466E-BC95-BDCB357195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9" y="1775"/>
                <a:ext cx="12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40" name="Oval 568">
                <a:extLst>
                  <a:ext uri="{FF2B5EF4-FFF2-40B4-BE49-F238E27FC236}">
                    <a16:creationId xmlns:a16="http://schemas.microsoft.com/office/drawing/2014/main" id="{2043F965-C879-47BE-9606-17232F76A0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7" y="2156"/>
                <a:ext cx="38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41" name="Oval 569">
                <a:extLst>
                  <a:ext uri="{FF2B5EF4-FFF2-40B4-BE49-F238E27FC236}">
                    <a16:creationId xmlns:a16="http://schemas.microsoft.com/office/drawing/2014/main" id="{A686C88B-6A2C-4CC8-9B05-468360494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6" y="2169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42" name="Freeform 570">
                <a:extLst>
                  <a:ext uri="{FF2B5EF4-FFF2-40B4-BE49-F238E27FC236}">
                    <a16:creationId xmlns:a16="http://schemas.microsoft.com/office/drawing/2014/main" id="{8AD3E892-807D-4A47-87BE-3CB664DDF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2" y="2165"/>
                <a:ext cx="12" cy="13"/>
              </a:xfrm>
              <a:custGeom>
                <a:avLst/>
                <a:gdLst>
                  <a:gd name="T0" fmla="*/ 16 w 3"/>
                  <a:gd name="T1" fmla="*/ 39 h 3"/>
                  <a:gd name="T2" fmla="*/ 16 w 3"/>
                  <a:gd name="T3" fmla="*/ 39 h 3"/>
                  <a:gd name="T4" fmla="*/ 32 w 3"/>
                  <a:gd name="T5" fmla="*/ 17 h 3"/>
                  <a:gd name="T6" fmla="*/ 32 w 3"/>
                  <a:gd name="T7" fmla="*/ 39 h 3"/>
                  <a:gd name="T8" fmla="*/ 32 w 3"/>
                  <a:gd name="T9" fmla="*/ 39 h 3"/>
                  <a:gd name="T10" fmla="*/ 16 w 3"/>
                  <a:gd name="T11" fmla="*/ 39 h 3"/>
                  <a:gd name="T12" fmla="*/ 16 w 3"/>
                  <a:gd name="T13" fmla="*/ 39 h 3"/>
                  <a:gd name="T14" fmla="*/ 0 w 3"/>
                  <a:gd name="T15" fmla="*/ 39 h 3"/>
                  <a:gd name="T16" fmla="*/ 32 w 3"/>
                  <a:gd name="T17" fmla="*/ 56 h 3"/>
                  <a:gd name="T18" fmla="*/ 48 w 3"/>
                  <a:gd name="T19" fmla="*/ 39 h 3"/>
                  <a:gd name="T20" fmla="*/ 32 w 3"/>
                  <a:gd name="T21" fmla="*/ 0 h 3"/>
                  <a:gd name="T22" fmla="*/ 0 w 3"/>
                  <a:gd name="T23" fmla="*/ 39 h 3"/>
                  <a:gd name="T24" fmla="*/ 16 w 3"/>
                  <a:gd name="T25" fmla="*/ 39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43" name="Oval 571">
                <a:extLst>
                  <a:ext uri="{FF2B5EF4-FFF2-40B4-BE49-F238E27FC236}">
                    <a16:creationId xmlns:a16="http://schemas.microsoft.com/office/drawing/2014/main" id="{04531FE0-47C5-4AD5-AFEE-4C092469F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2" y="2228"/>
                <a:ext cx="38" cy="44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44" name="Oval 572">
                <a:extLst>
                  <a:ext uri="{FF2B5EF4-FFF2-40B4-BE49-F238E27FC236}">
                    <a16:creationId xmlns:a16="http://schemas.microsoft.com/office/drawing/2014/main" id="{AC456CD2-163C-4AAB-9FB4-16BAA70F3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2241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45" name="Freeform 573">
                <a:extLst>
                  <a:ext uri="{FF2B5EF4-FFF2-40B4-BE49-F238E27FC236}">
                    <a16:creationId xmlns:a16="http://schemas.microsoft.com/office/drawing/2014/main" id="{BF7A76EF-2169-4FC2-A355-A4E2C20C25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7" y="2237"/>
                <a:ext cx="16" cy="13"/>
              </a:xfrm>
              <a:custGeom>
                <a:avLst/>
                <a:gdLst>
                  <a:gd name="T0" fmla="*/ 16 w 4"/>
                  <a:gd name="T1" fmla="*/ 39 h 3"/>
                  <a:gd name="T2" fmla="*/ 16 w 4"/>
                  <a:gd name="T3" fmla="*/ 39 h 3"/>
                  <a:gd name="T4" fmla="*/ 32 w 4"/>
                  <a:gd name="T5" fmla="*/ 17 h 3"/>
                  <a:gd name="T6" fmla="*/ 48 w 4"/>
                  <a:gd name="T7" fmla="*/ 39 h 3"/>
                  <a:gd name="T8" fmla="*/ 32 w 4"/>
                  <a:gd name="T9" fmla="*/ 39 h 3"/>
                  <a:gd name="T10" fmla="*/ 16 w 4"/>
                  <a:gd name="T11" fmla="*/ 39 h 3"/>
                  <a:gd name="T12" fmla="*/ 16 w 4"/>
                  <a:gd name="T13" fmla="*/ 39 h 3"/>
                  <a:gd name="T14" fmla="*/ 0 w 4"/>
                  <a:gd name="T15" fmla="*/ 39 h 3"/>
                  <a:gd name="T16" fmla="*/ 32 w 4"/>
                  <a:gd name="T17" fmla="*/ 56 h 3"/>
                  <a:gd name="T18" fmla="*/ 64 w 4"/>
                  <a:gd name="T19" fmla="*/ 39 h 3"/>
                  <a:gd name="T20" fmla="*/ 32 w 4"/>
                  <a:gd name="T21" fmla="*/ 0 h 3"/>
                  <a:gd name="T22" fmla="*/ 0 w 4"/>
                  <a:gd name="T23" fmla="*/ 39 h 3"/>
                  <a:gd name="T24" fmla="*/ 16 w 4"/>
                  <a:gd name="T25" fmla="*/ 39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3"/>
                      <a:pt x="4" y="3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46" name="Oval 574">
                <a:extLst>
                  <a:ext uri="{FF2B5EF4-FFF2-40B4-BE49-F238E27FC236}">
                    <a16:creationId xmlns:a16="http://schemas.microsoft.com/office/drawing/2014/main" id="{76DF2D90-AB5E-440C-A097-B825D7E75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5" y="2219"/>
                <a:ext cx="42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47" name="Oval 575">
                <a:extLst>
                  <a:ext uri="{FF2B5EF4-FFF2-40B4-BE49-F238E27FC236}">
                    <a16:creationId xmlns:a16="http://schemas.microsoft.com/office/drawing/2014/main" id="{A9D7082D-A9F7-4440-AC83-F14C6C651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3" y="2228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48" name="Freeform 576">
                <a:extLst>
                  <a:ext uri="{FF2B5EF4-FFF2-40B4-BE49-F238E27FC236}">
                    <a16:creationId xmlns:a16="http://schemas.microsoft.com/office/drawing/2014/main" id="{BB87BCD2-070D-4155-B10E-546DA1E3FA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3" y="2228"/>
                <a:ext cx="13" cy="13"/>
              </a:xfrm>
              <a:custGeom>
                <a:avLst/>
                <a:gdLst>
                  <a:gd name="T0" fmla="*/ 0 w 3"/>
                  <a:gd name="T1" fmla="*/ 17 h 3"/>
                  <a:gd name="T2" fmla="*/ 17 w 3"/>
                  <a:gd name="T3" fmla="*/ 17 h 3"/>
                  <a:gd name="T4" fmla="*/ 17 w 3"/>
                  <a:gd name="T5" fmla="*/ 17 h 3"/>
                  <a:gd name="T6" fmla="*/ 39 w 3"/>
                  <a:gd name="T7" fmla="*/ 17 h 3"/>
                  <a:gd name="T8" fmla="*/ 17 w 3"/>
                  <a:gd name="T9" fmla="*/ 39 h 3"/>
                  <a:gd name="T10" fmla="*/ 17 w 3"/>
                  <a:gd name="T11" fmla="*/ 17 h 3"/>
                  <a:gd name="T12" fmla="*/ 0 w 3"/>
                  <a:gd name="T13" fmla="*/ 17 h 3"/>
                  <a:gd name="T14" fmla="*/ 0 w 3"/>
                  <a:gd name="T15" fmla="*/ 17 h 3"/>
                  <a:gd name="T16" fmla="*/ 17 w 3"/>
                  <a:gd name="T17" fmla="*/ 56 h 3"/>
                  <a:gd name="T18" fmla="*/ 56 w 3"/>
                  <a:gd name="T19" fmla="*/ 17 h 3"/>
                  <a:gd name="T20" fmla="*/ 17 w 3"/>
                  <a:gd name="T21" fmla="*/ 0 h 3"/>
                  <a:gd name="T22" fmla="*/ 0 w 3"/>
                  <a:gd name="T23" fmla="*/ 17 h 3"/>
                  <a:gd name="T24" fmla="*/ 0 w 3"/>
                  <a:gd name="T25" fmla="*/ 17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2" y="3"/>
                      <a:pt x="3" y="2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49" name="Oval 577">
                <a:extLst>
                  <a:ext uri="{FF2B5EF4-FFF2-40B4-BE49-F238E27FC236}">
                    <a16:creationId xmlns:a16="http://schemas.microsoft.com/office/drawing/2014/main" id="{E9542AC5-EDB1-4C6B-B61E-A60EF85A2C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4" y="2241"/>
                <a:ext cx="38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50" name="Oval 578">
                <a:extLst>
                  <a:ext uri="{FF2B5EF4-FFF2-40B4-BE49-F238E27FC236}">
                    <a16:creationId xmlns:a16="http://schemas.microsoft.com/office/drawing/2014/main" id="{C767124C-245A-4647-ADED-C072752DF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8" y="2254"/>
                <a:ext cx="13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51" name="Freeform 579">
                <a:extLst>
                  <a:ext uri="{FF2B5EF4-FFF2-40B4-BE49-F238E27FC236}">
                    <a16:creationId xmlns:a16="http://schemas.microsoft.com/office/drawing/2014/main" id="{65B29174-9904-4351-BB2A-338D367E87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8" y="2250"/>
                <a:ext cx="13" cy="13"/>
              </a:xfrm>
              <a:custGeom>
                <a:avLst/>
                <a:gdLst>
                  <a:gd name="T0" fmla="*/ 0 w 3"/>
                  <a:gd name="T1" fmla="*/ 39 h 3"/>
                  <a:gd name="T2" fmla="*/ 17 w 3"/>
                  <a:gd name="T3" fmla="*/ 39 h 3"/>
                  <a:gd name="T4" fmla="*/ 39 w 3"/>
                  <a:gd name="T5" fmla="*/ 17 h 3"/>
                  <a:gd name="T6" fmla="*/ 39 w 3"/>
                  <a:gd name="T7" fmla="*/ 39 h 3"/>
                  <a:gd name="T8" fmla="*/ 39 w 3"/>
                  <a:gd name="T9" fmla="*/ 39 h 3"/>
                  <a:gd name="T10" fmla="*/ 17 w 3"/>
                  <a:gd name="T11" fmla="*/ 39 h 3"/>
                  <a:gd name="T12" fmla="*/ 0 w 3"/>
                  <a:gd name="T13" fmla="*/ 39 h 3"/>
                  <a:gd name="T14" fmla="*/ 0 w 3"/>
                  <a:gd name="T15" fmla="*/ 39 h 3"/>
                  <a:gd name="T16" fmla="*/ 39 w 3"/>
                  <a:gd name="T17" fmla="*/ 56 h 3"/>
                  <a:gd name="T18" fmla="*/ 56 w 3"/>
                  <a:gd name="T19" fmla="*/ 39 h 3"/>
                  <a:gd name="T20" fmla="*/ 39 w 3"/>
                  <a:gd name="T21" fmla="*/ 0 h 3"/>
                  <a:gd name="T22" fmla="*/ 0 w 3"/>
                  <a:gd name="T23" fmla="*/ 39 h 3"/>
                  <a:gd name="T24" fmla="*/ 0 w 3"/>
                  <a:gd name="T25" fmla="*/ 39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52" name="Oval 580">
                <a:extLst>
                  <a:ext uri="{FF2B5EF4-FFF2-40B4-BE49-F238E27FC236}">
                    <a16:creationId xmlns:a16="http://schemas.microsoft.com/office/drawing/2014/main" id="{98E4AA12-9037-490C-8DE5-E4CE9ED5B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2" y="2138"/>
                <a:ext cx="38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53" name="Oval 581">
                <a:extLst>
                  <a:ext uri="{FF2B5EF4-FFF2-40B4-BE49-F238E27FC236}">
                    <a16:creationId xmlns:a16="http://schemas.microsoft.com/office/drawing/2014/main" id="{36C18517-279C-4065-B144-DD9068A31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" y="2147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54" name="Freeform 582">
                <a:extLst>
                  <a:ext uri="{FF2B5EF4-FFF2-40B4-BE49-F238E27FC236}">
                    <a16:creationId xmlns:a16="http://schemas.microsoft.com/office/drawing/2014/main" id="{CC8F540F-255F-4A1B-BDEC-6AAB517E5E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7" y="2147"/>
                <a:ext cx="16" cy="13"/>
              </a:xfrm>
              <a:custGeom>
                <a:avLst/>
                <a:gdLst>
                  <a:gd name="T0" fmla="*/ 16 w 4"/>
                  <a:gd name="T1" fmla="*/ 17 h 3"/>
                  <a:gd name="T2" fmla="*/ 16 w 4"/>
                  <a:gd name="T3" fmla="*/ 17 h 3"/>
                  <a:gd name="T4" fmla="*/ 32 w 4"/>
                  <a:gd name="T5" fmla="*/ 17 h 3"/>
                  <a:gd name="T6" fmla="*/ 48 w 4"/>
                  <a:gd name="T7" fmla="*/ 17 h 3"/>
                  <a:gd name="T8" fmla="*/ 32 w 4"/>
                  <a:gd name="T9" fmla="*/ 39 h 3"/>
                  <a:gd name="T10" fmla="*/ 16 w 4"/>
                  <a:gd name="T11" fmla="*/ 17 h 3"/>
                  <a:gd name="T12" fmla="*/ 16 w 4"/>
                  <a:gd name="T13" fmla="*/ 17 h 3"/>
                  <a:gd name="T14" fmla="*/ 0 w 4"/>
                  <a:gd name="T15" fmla="*/ 17 h 3"/>
                  <a:gd name="T16" fmla="*/ 32 w 4"/>
                  <a:gd name="T17" fmla="*/ 56 h 3"/>
                  <a:gd name="T18" fmla="*/ 64 w 4"/>
                  <a:gd name="T19" fmla="*/ 17 h 3"/>
                  <a:gd name="T20" fmla="*/ 32 w 4"/>
                  <a:gd name="T21" fmla="*/ 0 h 3"/>
                  <a:gd name="T22" fmla="*/ 0 w 4"/>
                  <a:gd name="T23" fmla="*/ 17 h 3"/>
                  <a:gd name="T24" fmla="*/ 16 w 4"/>
                  <a:gd name="T25" fmla="*/ 17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3" y="3"/>
                      <a:pt x="4" y="2"/>
                      <a:pt x="4" y="1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55" name="Oval 583">
                <a:extLst>
                  <a:ext uri="{FF2B5EF4-FFF2-40B4-BE49-F238E27FC236}">
                    <a16:creationId xmlns:a16="http://schemas.microsoft.com/office/drawing/2014/main" id="{45298B5A-4F12-4755-91A5-6C8C4A92A0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2147"/>
                <a:ext cx="38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56" name="Oval 584">
                <a:extLst>
                  <a:ext uri="{FF2B5EF4-FFF2-40B4-BE49-F238E27FC236}">
                    <a16:creationId xmlns:a16="http://schemas.microsoft.com/office/drawing/2014/main" id="{7F8D678B-C2D1-4512-A41D-115731636B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60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57" name="Freeform 585">
                <a:extLst>
                  <a:ext uri="{FF2B5EF4-FFF2-40B4-BE49-F238E27FC236}">
                    <a16:creationId xmlns:a16="http://schemas.microsoft.com/office/drawing/2014/main" id="{33D51886-4040-48F5-ADDF-3F357E43EB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0" y="2156"/>
                <a:ext cx="17" cy="18"/>
              </a:xfrm>
              <a:custGeom>
                <a:avLst/>
                <a:gdLst>
                  <a:gd name="T0" fmla="*/ 17 w 4"/>
                  <a:gd name="T1" fmla="*/ 41 h 4"/>
                  <a:gd name="T2" fmla="*/ 17 w 4"/>
                  <a:gd name="T3" fmla="*/ 41 h 4"/>
                  <a:gd name="T4" fmla="*/ 38 w 4"/>
                  <a:gd name="T5" fmla="*/ 23 h 4"/>
                  <a:gd name="T6" fmla="*/ 55 w 4"/>
                  <a:gd name="T7" fmla="*/ 41 h 4"/>
                  <a:gd name="T8" fmla="*/ 38 w 4"/>
                  <a:gd name="T9" fmla="*/ 63 h 4"/>
                  <a:gd name="T10" fmla="*/ 17 w 4"/>
                  <a:gd name="T11" fmla="*/ 41 h 4"/>
                  <a:gd name="T12" fmla="*/ 17 w 4"/>
                  <a:gd name="T13" fmla="*/ 41 h 4"/>
                  <a:gd name="T14" fmla="*/ 0 w 4"/>
                  <a:gd name="T15" fmla="*/ 41 h 4"/>
                  <a:gd name="T16" fmla="*/ 38 w 4"/>
                  <a:gd name="T17" fmla="*/ 81 h 4"/>
                  <a:gd name="T18" fmla="*/ 72 w 4"/>
                  <a:gd name="T19" fmla="*/ 41 h 4"/>
                  <a:gd name="T20" fmla="*/ 38 w 4"/>
                  <a:gd name="T21" fmla="*/ 0 h 4"/>
                  <a:gd name="T22" fmla="*/ 0 w 4"/>
                  <a:gd name="T23" fmla="*/ 41 h 4"/>
                  <a:gd name="T24" fmla="*/ 17 w 4"/>
                  <a:gd name="T25" fmla="*/ 41 h 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4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" y="4"/>
                      <a:pt x="4" y="3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58" name="Oval 586">
                <a:extLst>
                  <a:ext uri="{FF2B5EF4-FFF2-40B4-BE49-F238E27FC236}">
                    <a16:creationId xmlns:a16="http://schemas.microsoft.com/office/drawing/2014/main" id="{ABF8E609-F24B-4007-92D9-48811D3859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2205"/>
                <a:ext cx="38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59" name="Oval 587">
                <a:extLst>
                  <a:ext uri="{FF2B5EF4-FFF2-40B4-BE49-F238E27FC236}">
                    <a16:creationId xmlns:a16="http://schemas.microsoft.com/office/drawing/2014/main" id="{994602C4-0C7E-448D-BC3B-5CD909576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4" y="2219"/>
                <a:ext cx="13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60" name="Freeform 588">
                <a:extLst>
                  <a:ext uri="{FF2B5EF4-FFF2-40B4-BE49-F238E27FC236}">
                    <a16:creationId xmlns:a16="http://schemas.microsoft.com/office/drawing/2014/main" id="{917613F5-EB9B-4840-9681-DC95705FAE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4" y="2214"/>
                <a:ext cx="13" cy="14"/>
              </a:xfrm>
              <a:custGeom>
                <a:avLst/>
                <a:gdLst>
                  <a:gd name="T0" fmla="*/ 0 w 3"/>
                  <a:gd name="T1" fmla="*/ 42 h 3"/>
                  <a:gd name="T2" fmla="*/ 17 w 3"/>
                  <a:gd name="T3" fmla="*/ 42 h 3"/>
                  <a:gd name="T4" fmla="*/ 39 w 3"/>
                  <a:gd name="T5" fmla="*/ 23 h 3"/>
                  <a:gd name="T6" fmla="*/ 39 w 3"/>
                  <a:gd name="T7" fmla="*/ 42 h 3"/>
                  <a:gd name="T8" fmla="*/ 39 w 3"/>
                  <a:gd name="T9" fmla="*/ 42 h 3"/>
                  <a:gd name="T10" fmla="*/ 17 w 3"/>
                  <a:gd name="T11" fmla="*/ 42 h 3"/>
                  <a:gd name="T12" fmla="*/ 0 w 3"/>
                  <a:gd name="T13" fmla="*/ 42 h 3"/>
                  <a:gd name="T14" fmla="*/ 0 w 3"/>
                  <a:gd name="T15" fmla="*/ 42 h 3"/>
                  <a:gd name="T16" fmla="*/ 39 w 3"/>
                  <a:gd name="T17" fmla="*/ 65 h 3"/>
                  <a:gd name="T18" fmla="*/ 56 w 3"/>
                  <a:gd name="T19" fmla="*/ 42 h 3"/>
                  <a:gd name="T20" fmla="*/ 39 w 3"/>
                  <a:gd name="T21" fmla="*/ 0 h 3"/>
                  <a:gd name="T22" fmla="*/ 0 w 3"/>
                  <a:gd name="T23" fmla="*/ 42 h 3"/>
                  <a:gd name="T24" fmla="*/ 0 w 3"/>
                  <a:gd name="T25" fmla="*/ 42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61" name="Oval 589">
                <a:extLst>
                  <a:ext uri="{FF2B5EF4-FFF2-40B4-BE49-F238E27FC236}">
                    <a16:creationId xmlns:a16="http://schemas.microsoft.com/office/drawing/2014/main" id="{A4282F1F-AE08-4362-8532-A80A88115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5" y="2304"/>
                <a:ext cx="37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62" name="Oval 590">
                <a:extLst>
                  <a:ext uri="{FF2B5EF4-FFF2-40B4-BE49-F238E27FC236}">
                    <a16:creationId xmlns:a16="http://schemas.microsoft.com/office/drawing/2014/main" id="{7948A7BA-5717-4F09-B8F0-4F59CE28FB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" y="2313"/>
                <a:ext cx="12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63" name="Freeform 591">
                <a:extLst>
                  <a:ext uri="{FF2B5EF4-FFF2-40B4-BE49-F238E27FC236}">
                    <a16:creationId xmlns:a16="http://schemas.microsoft.com/office/drawing/2014/main" id="{D5A26FC3-02C0-4160-B7F1-6DEA33356F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2313"/>
                <a:ext cx="12" cy="13"/>
              </a:xfrm>
              <a:custGeom>
                <a:avLst/>
                <a:gdLst>
                  <a:gd name="T0" fmla="*/ 0 w 3"/>
                  <a:gd name="T1" fmla="*/ 17 h 3"/>
                  <a:gd name="T2" fmla="*/ 16 w 3"/>
                  <a:gd name="T3" fmla="*/ 17 h 3"/>
                  <a:gd name="T4" fmla="*/ 32 w 3"/>
                  <a:gd name="T5" fmla="*/ 17 h 3"/>
                  <a:gd name="T6" fmla="*/ 32 w 3"/>
                  <a:gd name="T7" fmla="*/ 17 h 3"/>
                  <a:gd name="T8" fmla="*/ 32 w 3"/>
                  <a:gd name="T9" fmla="*/ 39 h 3"/>
                  <a:gd name="T10" fmla="*/ 16 w 3"/>
                  <a:gd name="T11" fmla="*/ 17 h 3"/>
                  <a:gd name="T12" fmla="*/ 0 w 3"/>
                  <a:gd name="T13" fmla="*/ 17 h 3"/>
                  <a:gd name="T14" fmla="*/ 0 w 3"/>
                  <a:gd name="T15" fmla="*/ 17 h 3"/>
                  <a:gd name="T16" fmla="*/ 32 w 3"/>
                  <a:gd name="T17" fmla="*/ 56 h 3"/>
                  <a:gd name="T18" fmla="*/ 48 w 3"/>
                  <a:gd name="T19" fmla="*/ 17 h 3"/>
                  <a:gd name="T20" fmla="*/ 32 w 3"/>
                  <a:gd name="T21" fmla="*/ 0 h 3"/>
                  <a:gd name="T22" fmla="*/ 0 w 3"/>
                  <a:gd name="T23" fmla="*/ 17 h 3"/>
                  <a:gd name="T24" fmla="*/ 0 w 3"/>
                  <a:gd name="T25" fmla="*/ 17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2" y="3"/>
                      <a:pt x="3" y="2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64" name="Oval 592">
                <a:extLst>
                  <a:ext uri="{FF2B5EF4-FFF2-40B4-BE49-F238E27FC236}">
                    <a16:creationId xmlns:a16="http://schemas.microsoft.com/office/drawing/2014/main" id="{801534C5-9F08-42D6-992F-4FB569C2E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304"/>
                <a:ext cx="42" cy="44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65" name="Oval 593">
                <a:extLst>
                  <a:ext uri="{FF2B5EF4-FFF2-40B4-BE49-F238E27FC236}">
                    <a16:creationId xmlns:a16="http://schemas.microsoft.com/office/drawing/2014/main" id="{81DB1B32-8A48-4686-AEA1-CAFBB57979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317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66" name="Freeform 594">
                <a:extLst>
                  <a:ext uri="{FF2B5EF4-FFF2-40B4-BE49-F238E27FC236}">
                    <a16:creationId xmlns:a16="http://schemas.microsoft.com/office/drawing/2014/main" id="{741F0C6F-4B9B-48BD-B473-DEF454CC1F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1" y="2313"/>
                <a:ext cx="13" cy="18"/>
              </a:xfrm>
              <a:custGeom>
                <a:avLst/>
                <a:gdLst>
                  <a:gd name="T0" fmla="*/ 0 w 3"/>
                  <a:gd name="T1" fmla="*/ 41 h 4"/>
                  <a:gd name="T2" fmla="*/ 17 w 3"/>
                  <a:gd name="T3" fmla="*/ 41 h 4"/>
                  <a:gd name="T4" fmla="*/ 17 w 3"/>
                  <a:gd name="T5" fmla="*/ 23 h 4"/>
                  <a:gd name="T6" fmla="*/ 39 w 3"/>
                  <a:gd name="T7" fmla="*/ 41 h 4"/>
                  <a:gd name="T8" fmla="*/ 17 w 3"/>
                  <a:gd name="T9" fmla="*/ 63 h 4"/>
                  <a:gd name="T10" fmla="*/ 17 w 3"/>
                  <a:gd name="T11" fmla="*/ 41 h 4"/>
                  <a:gd name="T12" fmla="*/ 0 w 3"/>
                  <a:gd name="T13" fmla="*/ 41 h 4"/>
                  <a:gd name="T14" fmla="*/ 0 w 3"/>
                  <a:gd name="T15" fmla="*/ 41 h 4"/>
                  <a:gd name="T16" fmla="*/ 17 w 3"/>
                  <a:gd name="T17" fmla="*/ 81 h 4"/>
                  <a:gd name="T18" fmla="*/ 56 w 3"/>
                  <a:gd name="T19" fmla="*/ 41 h 4"/>
                  <a:gd name="T20" fmla="*/ 17 w 3"/>
                  <a:gd name="T21" fmla="*/ 0 h 4"/>
                  <a:gd name="T22" fmla="*/ 0 w 3"/>
                  <a:gd name="T23" fmla="*/ 41 h 4"/>
                  <a:gd name="T24" fmla="*/ 0 w 3"/>
                  <a:gd name="T25" fmla="*/ 41 h 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2" y="4"/>
                      <a:pt x="3" y="3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67" name="Oval 595">
                <a:extLst>
                  <a:ext uri="{FF2B5EF4-FFF2-40B4-BE49-F238E27FC236}">
                    <a16:creationId xmlns:a16="http://schemas.microsoft.com/office/drawing/2014/main" id="{3AFD4B60-30E8-4BEC-A677-0ABCF45AE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9" y="2263"/>
                <a:ext cx="38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68" name="Oval 596">
                <a:extLst>
                  <a:ext uri="{FF2B5EF4-FFF2-40B4-BE49-F238E27FC236}">
                    <a16:creationId xmlns:a16="http://schemas.microsoft.com/office/drawing/2014/main" id="{DC2414D4-97E6-4674-A60B-034A535A00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3" y="2277"/>
                <a:ext cx="13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69" name="Freeform 597">
                <a:extLst>
                  <a:ext uri="{FF2B5EF4-FFF2-40B4-BE49-F238E27FC236}">
                    <a16:creationId xmlns:a16="http://schemas.microsoft.com/office/drawing/2014/main" id="{A6E11BDC-6667-4166-8106-EDBCE648DE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3" y="2272"/>
                <a:ext cx="13" cy="14"/>
              </a:xfrm>
              <a:custGeom>
                <a:avLst/>
                <a:gdLst>
                  <a:gd name="T0" fmla="*/ 0 w 3"/>
                  <a:gd name="T1" fmla="*/ 42 h 3"/>
                  <a:gd name="T2" fmla="*/ 17 w 3"/>
                  <a:gd name="T3" fmla="*/ 42 h 3"/>
                  <a:gd name="T4" fmla="*/ 39 w 3"/>
                  <a:gd name="T5" fmla="*/ 23 h 3"/>
                  <a:gd name="T6" fmla="*/ 39 w 3"/>
                  <a:gd name="T7" fmla="*/ 42 h 3"/>
                  <a:gd name="T8" fmla="*/ 39 w 3"/>
                  <a:gd name="T9" fmla="*/ 42 h 3"/>
                  <a:gd name="T10" fmla="*/ 17 w 3"/>
                  <a:gd name="T11" fmla="*/ 42 h 3"/>
                  <a:gd name="T12" fmla="*/ 0 w 3"/>
                  <a:gd name="T13" fmla="*/ 42 h 3"/>
                  <a:gd name="T14" fmla="*/ 0 w 3"/>
                  <a:gd name="T15" fmla="*/ 42 h 3"/>
                  <a:gd name="T16" fmla="*/ 39 w 3"/>
                  <a:gd name="T17" fmla="*/ 65 h 3"/>
                  <a:gd name="T18" fmla="*/ 56 w 3"/>
                  <a:gd name="T19" fmla="*/ 42 h 3"/>
                  <a:gd name="T20" fmla="*/ 39 w 3"/>
                  <a:gd name="T21" fmla="*/ 0 h 3"/>
                  <a:gd name="T22" fmla="*/ 0 w 3"/>
                  <a:gd name="T23" fmla="*/ 42 h 3"/>
                  <a:gd name="T24" fmla="*/ 0 w 3"/>
                  <a:gd name="T25" fmla="*/ 42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70" name="Oval 598">
                <a:extLst>
                  <a:ext uri="{FF2B5EF4-FFF2-40B4-BE49-F238E27FC236}">
                    <a16:creationId xmlns:a16="http://schemas.microsoft.com/office/drawing/2014/main" id="{5CF231B0-5E13-4B6F-BD2F-D5B2D01DC1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259"/>
                <a:ext cx="37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71" name="Oval 599">
                <a:extLst>
                  <a:ext uri="{FF2B5EF4-FFF2-40B4-BE49-F238E27FC236}">
                    <a16:creationId xmlns:a16="http://schemas.microsoft.com/office/drawing/2014/main" id="{CF6F6E8F-9913-453A-838F-EAD293B88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2272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72" name="Freeform 600">
                <a:extLst>
                  <a:ext uri="{FF2B5EF4-FFF2-40B4-BE49-F238E27FC236}">
                    <a16:creationId xmlns:a16="http://schemas.microsoft.com/office/drawing/2014/main" id="{29E0B096-B60B-45F1-BC00-3C4360931F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268"/>
                <a:ext cx="17" cy="18"/>
              </a:xfrm>
              <a:custGeom>
                <a:avLst/>
                <a:gdLst>
                  <a:gd name="T0" fmla="*/ 17 w 4"/>
                  <a:gd name="T1" fmla="*/ 41 h 4"/>
                  <a:gd name="T2" fmla="*/ 17 w 4"/>
                  <a:gd name="T3" fmla="*/ 41 h 4"/>
                  <a:gd name="T4" fmla="*/ 38 w 4"/>
                  <a:gd name="T5" fmla="*/ 23 h 4"/>
                  <a:gd name="T6" fmla="*/ 55 w 4"/>
                  <a:gd name="T7" fmla="*/ 41 h 4"/>
                  <a:gd name="T8" fmla="*/ 38 w 4"/>
                  <a:gd name="T9" fmla="*/ 63 h 4"/>
                  <a:gd name="T10" fmla="*/ 17 w 4"/>
                  <a:gd name="T11" fmla="*/ 41 h 4"/>
                  <a:gd name="T12" fmla="*/ 17 w 4"/>
                  <a:gd name="T13" fmla="*/ 41 h 4"/>
                  <a:gd name="T14" fmla="*/ 0 w 4"/>
                  <a:gd name="T15" fmla="*/ 41 h 4"/>
                  <a:gd name="T16" fmla="*/ 38 w 4"/>
                  <a:gd name="T17" fmla="*/ 81 h 4"/>
                  <a:gd name="T18" fmla="*/ 72 w 4"/>
                  <a:gd name="T19" fmla="*/ 41 h 4"/>
                  <a:gd name="T20" fmla="*/ 38 w 4"/>
                  <a:gd name="T21" fmla="*/ 0 h 4"/>
                  <a:gd name="T22" fmla="*/ 0 w 4"/>
                  <a:gd name="T23" fmla="*/ 41 h 4"/>
                  <a:gd name="T24" fmla="*/ 17 w 4"/>
                  <a:gd name="T25" fmla="*/ 41 h 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4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" y="4"/>
                      <a:pt x="4" y="3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73" name="Oval 601">
                <a:extLst>
                  <a:ext uri="{FF2B5EF4-FFF2-40B4-BE49-F238E27FC236}">
                    <a16:creationId xmlns:a16="http://schemas.microsoft.com/office/drawing/2014/main" id="{0FCA0B4A-1BA4-47A6-8F10-25A132EC2F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7" y="2053"/>
                <a:ext cx="38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74" name="Oval 602">
                <a:extLst>
                  <a:ext uri="{FF2B5EF4-FFF2-40B4-BE49-F238E27FC236}">
                    <a16:creationId xmlns:a16="http://schemas.microsoft.com/office/drawing/2014/main" id="{799F713D-A1C6-45B1-8F96-F7ED23993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5" y="2062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75" name="Freeform 603">
                <a:extLst>
                  <a:ext uri="{FF2B5EF4-FFF2-40B4-BE49-F238E27FC236}">
                    <a16:creationId xmlns:a16="http://schemas.microsoft.com/office/drawing/2014/main" id="{65C6B01A-A2BE-42C5-8117-E1061CD029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1" y="2062"/>
                <a:ext cx="17" cy="13"/>
              </a:xfrm>
              <a:custGeom>
                <a:avLst/>
                <a:gdLst>
                  <a:gd name="T0" fmla="*/ 17 w 4"/>
                  <a:gd name="T1" fmla="*/ 17 h 3"/>
                  <a:gd name="T2" fmla="*/ 17 w 4"/>
                  <a:gd name="T3" fmla="*/ 17 h 3"/>
                  <a:gd name="T4" fmla="*/ 38 w 4"/>
                  <a:gd name="T5" fmla="*/ 17 h 3"/>
                  <a:gd name="T6" fmla="*/ 55 w 4"/>
                  <a:gd name="T7" fmla="*/ 17 h 3"/>
                  <a:gd name="T8" fmla="*/ 38 w 4"/>
                  <a:gd name="T9" fmla="*/ 39 h 3"/>
                  <a:gd name="T10" fmla="*/ 17 w 4"/>
                  <a:gd name="T11" fmla="*/ 17 h 3"/>
                  <a:gd name="T12" fmla="*/ 17 w 4"/>
                  <a:gd name="T13" fmla="*/ 17 h 3"/>
                  <a:gd name="T14" fmla="*/ 0 w 4"/>
                  <a:gd name="T15" fmla="*/ 17 h 3"/>
                  <a:gd name="T16" fmla="*/ 38 w 4"/>
                  <a:gd name="T17" fmla="*/ 56 h 3"/>
                  <a:gd name="T18" fmla="*/ 72 w 4"/>
                  <a:gd name="T19" fmla="*/ 17 h 3"/>
                  <a:gd name="T20" fmla="*/ 38 w 4"/>
                  <a:gd name="T21" fmla="*/ 0 h 3"/>
                  <a:gd name="T22" fmla="*/ 0 w 4"/>
                  <a:gd name="T23" fmla="*/ 17 h 3"/>
                  <a:gd name="T24" fmla="*/ 17 w 4"/>
                  <a:gd name="T25" fmla="*/ 17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3" y="3"/>
                      <a:pt x="4" y="2"/>
                      <a:pt x="4" y="1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76" name="Oval 604">
                <a:extLst>
                  <a:ext uri="{FF2B5EF4-FFF2-40B4-BE49-F238E27FC236}">
                    <a16:creationId xmlns:a16="http://schemas.microsoft.com/office/drawing/2014/main" id="{5245A051-9D75-4855-8C92-AC4D28A1C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8" y="1874"/>
                <a:ext cx="37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77" name="Oval 605">
                <a:extLst>
                  <a:ext uri="{FF2B5EF4-FFF2-40B4-BE49-F238E27FC236}">
                    <a16:creationId xmlns:a16="http://schemas.microsoft.com/office/drawing/2014/main" id="{AD51D745-BB3D-4029-BE0E-5375142DC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2" y="1883"/>
                <a:ext cx="12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78" name="Freeform 606">
                <a:extLst>
                  <a:ext uri="{FF2B5EF4-FFF2-40B4-BE49-F238E27FC236}">
                    <a16:creationId xmlns:a16="http://schemas.microsoft.com/office/drawing/2014/main" id="{95B071EF-68B0-4B50-968E-1F521EF593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2" y="1883"/>
                <a:ext cx="12" cy="13"/>
              </a:xfrm>
              <a:custGeom>
                <a:avLst/>
                <a:gdLst>
                  <a:gd name="T0" fmla="*/ 0 w 3"/>
                  <a:gd name="T1" fmla="*/ 17 h 3"/>
                  <a:gd name="T2" fmla="*/ 16 w 3"/>
                  <a:gd name="T3" fmla="*/ 17 h 3"/>
                  <a:gd name="T4" fmla="*/ 32 w 3"/>
                  <a:gd name="T5" fmla="*/ 17 h 3"/>
                  <a:gd name="T6" fmla="*/ 32 w 3"/>
                  <a:gd name="T7" fmla="*/ 17 h 3"/>
                  <a:gd name="T8" fmla="*/ 32 w 3"/>
                  <a:gd name="T9" fmla="*/ 39 h 3"/>
                  <a:gd name="T10" fmla="*/ 16 w 3"/>
                  <a:gd name="T11" fmla="*/ 17 h 3"/>
                  <a:gd name="T12" fmla="*/ 0 w 3"/>
                  <a:gd name="T13" fmla="*/ 17 h 3"/>
                  <a:gd name="T14" fmla="*/ 0 w 3"/>
                  <a:gd name="T15" fmla="*/ 17 h 3"/>
                  <a:gd name="T16" fmla="*/ 32 w 3"/>
                  <a:gd name="T17" fmla="*/ 56 h 3"/>
                  <a:gd name="T18" fmla="*/ 48 w 3"/>
                  <a:gd name="T19" fmla="*/ 17 h 3"/>
                  <a:gd name="T20" fmla="*/ 32 w 3"/>
                  <a:gd name="T21" fmla="*/ 0 h 3"/>
                  <a:gd name="T22" fmla="*/ 0 w 3"/>
                  <a:gd name="T23" fmla="*/ 17 h 3"/>
                  <a:gd name="T24" fmla="*/ 0 w 3"/>
                  <a:gd name="T25" fmla="*/ 17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2" y="3"/>
                      <a:pt x="3" y="2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79" name="Oval 607">
                <a:extLst>
                  <a:ext uri="{FF2B5EF4-FFF2-40B4-BE49-F238E27FC236}">
                    <a16:creationId xmlns:a16="http://schemas.microsoft.com/office/drawing/2014/main" id="{133C8CBC-0B7C-4BED-A28E-F27020337F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7" y="1919"/>
                <a:ext cx="42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80" name="Oval 608">
                <a:extLst>
                  <a:ext uri="{FF2B5EF4-FFF2-40B4-BE49-F238E27FC236}">
                    <a16:creationId xmlns:a16="http://schemas.microsoft.com/office/drawing/2014/main" id="{048397CE-5C1D-401E-AC54-DFC6466E63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6" y="1928"/>
                <a:ext cx="8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81" name="Freeform 609">
                <a:extLst>
                  <a:ext uri="{FF2B5EF4-FFF2-40B4-BE49-F238E27FC236}">
                    <a16:creationId xmlns:a16="http://schemas.microsoft.com/office/drawing/2014/main" id="{2FC2A0B0-317C-46A2-8DD3-1265BDA38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6" y="1928"/>
                <a:ext cx="12" cy="13"/>
              </a:xfrm>
              <a:custGeom>
                <a:avLst/>
                <a:gdLst>
                  <a:gd name="T0" fmla="*/ 0 w 3"/>
                  <a:gd name="T1" fmla="*/ 17 h 3"/>
                  <a:gd name="T2" fmla="*/ 16 w 3"/>
                  <a:gd name="T3" fmla="*/ 17 h 3"/>
                  <a:gd name="T4" fmla="*/ 16 w 3"/>
                  <a:gd name="T5" fmla="*/ 17 h 3"/>
                  <a:gd name="T6" fmla="*/ 32 w 3"/>
                  <a:gd name="T7" fmla="*/ 17 h 3"/>
                  <a:gd name="T8" fmla="*/ 16 w 3"/>
                  <a:gd name="T9" fmla="*/ 39 h 3"/>
                  <a:gd name="T10" fmla="*/ 16 w 3"/>
                  <a:gd name="T11" fmla="*/ 17 h 3"/>
                  <a:gd name="T12" fmla="*/ 0 w 3"/>
                  <a:gd name="T13" fmla="*/ 17 h 3"/>
                  <a:gd name="T14" fmla="*/ 0 w 3"/>
                  <a:gd name="T15" fmla="*/ 17 h 3"/>
                  <a:gd name="T16" fmla="*/ 16 w 3"/>
                  <a:gd name="T17" fmla="*/ 56 h 3"/>
                  <a:gd name="T18" fmla="*/ 48 w 3"/>
                  <a:gd name="T19" fmla="*/ 17 h 3"/>
                  <a:gd name="T20" fmla="*/ 16 w 3"/>
                  <a:gd name="T21" fmla="*/ 0 h 3"/>
                  <a:gd name="T22" fmla="*/ 0 w 3"/>
                  <a:gd name="T23" fmla="*/ 17 h 3"/>
                  <a:gd name="T24" fmla="*/ 0 w 3"/>
                  <a:gd name="T25" fmla="*/ 17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2" y="3"/>
                      <a:pt x="3" y="2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2" name="Oval 610">
                <a:extLst>
                  <a:ext uri="{FF2B5EF4-FFF2-40B4-BE49-F238E27FC236}">
                    <a16:creationId xmlns:a16="http://schemas.microsoft.com/office/drawing/2014/main" id="{ADADF471-4412-47D9-939D-E4B97EC996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8" y="1919"/>
                <a:ext cx="42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83" name="Oval 611">
                <a:extLst>
                  <a:ext uri="{FF2B5EF4-FFF2-40B4-BE49-F238E27FC236}">
                    <a16:creationId xmlns:a16="http://schemas.microsoft.com/office/drawing/2014/main" id="{23699299-4DE2-467D-A965-219475BDEA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1928"/>
                <a:ext cx="8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84" name="Freeform 612">
                <a:extLst>
                  <a:ext uri="{FF2B5EF4-FFF2-40B4-BE49-F238E27FC236}">
                    <a16:creationId xmlns:a16="http://schemas.microsoft.com/office/drawing/2014/main" id="{558B862A-6D65-4D79-A02F-3EF3600B9E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6" y="1928"/>
                <a:ext cx="13" cy="13"/>
              </a:xfrm>
              <a:custGeom>
                <a:avLst/>
                <a:gdLst>
                  <a:gd name="T0" fmla="*/ 0 w 3"/>
                  <a:gd name="T1" fmla="*/ 17 h 3"/>
                  <a:gd name="T2" fmla="*/ 17 w 3"/>
                  <a:gd name="T3" fmla="*/ 17 h 3"/>
                  <a:gd name="T4" fmla="*/ 17 w 3"/>
                  <a:gd name="T5" fmla="*/ 17 h 3"/>
                  <a:gd name="T6" fmla="*/ 39 w 3"/>
                  <a:gd name="T7" fmla="*/ 17 h 3"/>
                  <a:gd name="T8" fmla="*/ 17 w 3"/>
                  <a:gd name="T9" fmla="*/ 39 h 3"/>
                  <a:gd name="T10" fmla="*/ 17 w 3"/>
                  <a:gd name="T11" fmla="*/ 17 h 3"/>
                  <a:gd name="T12" fmla="*/ 0 w 3"/>
                  <a:gd name="T13" fmla="*/ 17 h 3"/>
                  <a:gd name="T14" fmla="*/ 0 w 3"/>
                  <a:gd name="T15" fmla="*/ 17 h 3"/>
                  <a:gd name="T16" fmla="*/ 17 w 3"/>
                  <a:gd name="T17" fmla="*/ 56 h 3"/>
                  <a:gd name="T18" fmla="*/ 56 w 3"/>
                  <a:gd name="T19" fmla="*/ 17 h 3"/>
                  <a:gd name="T20" fmla="*/ 17 w 3"/>
                  <a:gd name="T21" fmla="*/ 0 h 3"/>
                  <a:gd name="T22" fmla="*/ 0 w 3"/>
                  <a:gd name="T23" fmla="*/ 17 h 3"/>
                  <a:gd name="T24" fmla="*/ 0 w 3"/>
                  <a:gd name="T25" fmla="*/ 17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2" y="3"/>
                      <a:pt x="3" y="2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5" name="Oval 613">
                <a:extLst>
                  <a:ext uri="{FF2B5EF4-FFF2-40B4-BE49-F238E27FC236}">
                    <a16:creationId xmlns:a16="http://schemas.microsoft.com/office/drawing/2014/main" id="{09AF9001-4087-4F08-A325-21C427A435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3" y="2138"/>
                <a:ext cx="38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86" name="Oval 614">
                <a:extLst>
                  <a:ext uri="{FF2B5EF4-FFF2-40B4-BE49-F238E27FC236}">
                    <a16:creationId xmlns:a16="http://schemas.microsoft.com/office/drawing/2014/main" id="{AA9F9C29-5FDB-441F-AE61-CF0982D7E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2" y="2151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87" name="Freeform 615">
                <a:extLst>
                  <a:ext uri="{FF2B5EF4-FFF2-40B4-BE49-F238E27FC236}">
                    <a16:creationId xmlns:a16="http://schemas.microsoft.com/office/drawing/2014/main" id="{AD0BD9DF-CD95-4ECC-9696-51023237E1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7" y="2147"/>
                <a:ext cx="13" cy="13"/>
              </a:xfrm>
              <a:custGeom>
                <a:avLst/>
                <a:gdLst>
                  <a:gd name="T0" fmla="*/ 17 w 3"/>
                  <a:gd name="T1" fmla="*/ 39 h 3"/>
                  <a:gd name="T2" fmla="*/ 17 w 3"/>
                  <a:gd name="T3" fmla="*/ 39 h 3"/>
                  <a:gd name="T4" fmla="*/ 39 w 3"/>
                  <a:gd name="T5" fmla="*/ 17 h 3"/>
                  <a:gd name="T6" fmla="*/ 39 w 3"/>
                  <a:gd name="T7" fmla="*/ 39 h 3"/>
                  <a:gd name="T8" fmla="*/ 39 w 3"/>
                  <a:gd name="T9" fmla="*/ 39 h 3"/>
                  <a:gd name="T10" fmla="*/ 17 w 3"/>
                  <a:gd name="T11" fmla="*/ 39 h 3"/>
                  <a:gd name="T12" fmla="*/ 17 w 3"/>
                  <a:gd name="T13" fmla="*/ 39 h 3"/>
                  <a:gd name="T14" fmla="*/ 0 w 3"/>
                  <a:gd name="T15" fmla="*/ 39 h 3"/>
                  <a:gd name="T16" fmla="*/ 39 w 3"/>
                  <a:gd name="T17" fmla="*/ 56 h 3"/>
                  <a:gd name="T18" fmla="*/ 56 w 3"/>
                  <a:gd name="T19" fmla="*/ 39 h 3"/>
                  <a:gd name="T20" fmla="*/ 39 w 3"/>
                  <a:gd name="T21" fmla="*/ 0 h 3"/>
                  <a:gd name="T22" fmla="*/ 0 w 3"/>
                  <a:gd name="T23" fmla="*/ 39 h 3"/>
                  <a:gd name="T24" fmla="*/ 17 w 3"/>
                  <a:gd name="T25" fmla="*/ 39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8" name="Oval 616">
                <a:extLst>
                  <a:ext uri="{FF2B5EF4-FFF2-40B4-BE49-F238E27FC236}">
                    <a16:creationId xmlns:a16="http://schemas.microsoft.com/office/drawing/2014/main" id="{A6892CB1-D479-4D5B-89FB-9F00DEDCE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8" y="1843"/>
                <a:ext cx="42" cy="44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89" name="Oval 617">
                <a:extLst>
                  <a:ext uri="{FF2B5EF4-FFF2-40B4-BE49-F238E27FC236}">
                    <a16:creationId xmlns:a16="http://schemas.microsoft.com/office/drawing/2014/main" id="{44984D02-77D4-43CE-84E2-0066337290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7" y="1856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90" name="Freeform 618">
                <a:extLst>
                  <a:ext uri="{FF2B5EF4-FFF2-40B4-BE49-F238E27FC236}">
                    <a16:creationId xmlns:a16="http://schemas.microsoft.com/office/drawing/2014/main" id="{66764903-CA27-4E92-B83E-70F63B5678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7" y="1851"/>
                <a:ext cx="12" cy="14"/>
              </a:xfrm>
              <a:custGeom>
                <a:avLst/>
                <a:gdLst>
                  <a:gd name="T0" fmla="*/ 0 w 3"/>
                  <a:gd name="T1" fmla="*/ 42 h 3"/>
                  <a:gd name="T2" fmla="*/ 16 w 3"/>
                  <a:gd name="T3" fmla="*/ 42 h 3"/>
                  <a:gd name="T4" fmla="*/ 16 w 3"/>
                  <a:gd name="T5" fmla="*/ 23 h 3"/>
                  <a:gd name="T6" fmla="*/ 32 w 3"/>
                  <a:gd name="T7" fmla="*/ 42 h 3"/>
                  <a:gd name="T8" fmla="*/ 16 w 3"/>
                  <a:gd name="T9" fmla="*/ 42 h 3"/>
                  <a:gd name="T10" fmla="*/ 16 w 3"/>
                  <a:gd name="T11" fmla="*/ 42 h 3"/>
                  <a:gd name="T12" fmla="*/ 0 w 3"/>
                  <a:gd name="T13" fmla="*/ 42 h 3"/>
                  <a:gd name="T14" fmla="*/ 0 w 3"/>
                  <a:gd name="T15" fmla="*/ 42 h 3"/>
                  <a:gd name="T16" fmla="*/ 16 w 3"/>
                  <a:gd name="T17" fmla="*/ 65 h 3"/>
                  <a:gd name="T18" fmla="*/ 48 w 3"/>
                  <a:gd name="T19" fmla="*/ 42 h 3"/>
                  <a:gd name="T20" fmla="*/ 16 w 3"/>
                  <a:gd name="T21" fmla="*/ 0 h 3"/>
                  <a:gd name="T22" fmla="*/ 0 w 3"/>
                  <a:gd name="T23" fmla="*/ 42 h 3"/>
                  <a:gd name="T24" fmla="*/ 0 w 3"/>
                  <a:gd name="T25" fmla="*/ 42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1" name="Oval 619">
                <a:extLst>
                  <a:ext uri="{FF2B5EF4-FFF2-40B4-BE49-F238E27FC236}">
                    <a16:creationId xmlns:a16="http://schemas.microsoft.com/office/drawing/2014/main" id="{6D5696DB-A3CB-4672-8BBD-71D7C697C1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7" y="1690"/>
                <a:ext cx="38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92" name="Oval 620">
                <a:extLst>
                  <a:ext uri="{FF2B5EF4-FFF2-40B4-BE49-F238E27FC236}">
                    <a16:creationId xmlns:a16="http://schemas.microsoft.com/office/drawing/2014/main" id="{1FE5AB8C-AAF6-46FB-90AE-BE4E4023E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6" y="1704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93" name="Freeform 621">
                <a:extLst>
                  <a:ext uri="{FF2B5EF4-FFF2-40B4-BE49-F238E27FC236}">
                    <a16:creationId xmlns:a16="http://schemas.microsoft.com/office/drawing/2014/main" id="{9BC2A7F6-8DCE-4A4A-BB3B-4F656BC2E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1" y="1699"/>
                <a:ext cx="17" cy="14"/>
              </a:xfrm>
              <a:custGeom>
                <a:avLst/>
                <a:gdLst>
                  <a:gd name="T0" fmla="*/ 17 w 4"/>
                  <a:gd name="T1" fmla="*/ 42 h 3"/>
                  <a:gd name="T2" fmla="*/ 17 w 4"/>
                  <a:gd name="T3" fmla="*/ 42 h 3"/>
                  <a:gd name="T4" fmla="*/ 38 w 4"/>
                  <a:gd name="T5" fmla="*/ 23 h 3"/>
                  <a:gd name="T6" fmla="*/ 55 w 4"/>
                  <a:gd name="T7" fmla="*/ 42 h 3"/>
                  <a:gd name="T8" fmla="*/ 38 w 4"/>
                  <a:gd name="T9" fmla="*/ 42 h 3"/>
                  <a:gd name="T10" fmla="*/ 17 w 4"/>
                  <a:gd name="T11" fmla="*/ 42 h 3"/>
                  <a:gd name="T12" fmla="*/ 17 w 4"/>
                  <a:gd name="T13" fmla="*/ 42 h 3"/>
                  <a:gd name="T14" fmla="*/ 0 w 4"/>
                  <a:gd name="T15" fmla="*/ 42 h 3"/>
                  <a:gd name="T16" fmla="*/ 38 w 4"/>
                  <a:gd name="T17" fmla="*/ 65 h 3"/>
                  <a:gd name="T18" fmla="*/ 72 w 4"/>
                  <a:gd name="T19" fmla="*/ 42 h 3"/>
                  <a:gd name="T20" fmla="*/ 38 w 4"/>
                  <a:gd name="T21" fmla="*/ 0 h 3"/>
                  <a:gd name="T22" fmla="*/ 0 w 4"/>
                  <a:gd name="T23" fmla="*/ 42 h 3"/>
                  <a:gd name="T24" fmla="*/ 17 w 4"/>
                  <a:gd name="T25" fmla="*/ 42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3"/>
                      <a:pt x="4" y="3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4" name="Oval 622">
                <a:extLst>
                  <a:ext uri="{FF2B5EF4-FFF2-40B4-BE49-F238E27FC236}">
                    <a16:creationId xmlns:a16="http://schemas.microsoft.com/office/drawing/2014/main" id="{49710EAE-34B8-4C58-AD42-7443AE1F4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5" y="1663"/>
                <a:ext cx="38" cy="4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95" name="Oval 623">
                <a:extLst>
                  <a:ext uri="{FF2B5EF4-FFF2-40B4-BE49-F238E27FC236}">
                    <a16:creationId xmlns:a16="http://schemas.microsoft.com/office/drawing/2014/main" id="{775DCDCD-EA42-49A5-945D-8FC50FA53A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3" y="1672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96" name="Freeform 624">
                <a:extLst>
                  <a:ext uri="{FF2B5EF4-FFF2-40B4-BE49-F238E27FC236}">
                    <a16:creationId xmlns:a16="http://schemas.microsoft.com/office/drawing/2014/main" id="{CBD1E8BA-A49C-41FF-97DC-2B86FB50E4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9" y="1672"/>
                <a:ext cx="17" cy="14"/>
              </a:xfrm>
              <a:custGeom>
                <a:avLst/>
                <a:gdLst>
                  <a:gd name="T0" fmla="*/ 17 w 4"/>
                  <a:gd name="T1" fmla="*/ 23 h 3"/>
                  <a:gd name="T2" fmla="*/ 17 w 4"/>
                  <a:gd name="T3" fmla="*/ 23 h 3"/>
                  <a:gd name="T4" fmla="*/ 38 w 4"/>
                  <a:gd name="T5" fmla="*/ 23 h 3"/>
                  <a:gd name="T6" fmla="*/ 55 w 4"/>
                  <a:gd name="T7" fmla="*/ 23 h 3"/>
                  <a:gd name="T8" fmla="*/ 38 w 4"/>
                  <a:gd name="T9" fmla="*/ 42 h 3"/>
                  <a:gd name="T10" fmla="*/ 17 w 4"/>
                  <a:gd name="T11" fmla="*/ 23 h 3"/>
                  <a:gd name="T12" fmla="*/ 17 w 4"/>
                  <a:gd name="T13" fmla="*/ 23 h 3"/>
                  <a:gd name="T14" fmla="*/ 0 w 4"/>
                  <a:gd name="T15" fmla="*/ 23 h 3"/>
                  <a:gd name="T16" fmla="*/ 38 w 4"/>
                  <a:gd name="T17" fmla="*/ 65 h 3"/>
                  <a:gd name="T18" fmla="*/ 72 w 4"/>
                  <a:gd name="T19" fmla="*/ 23 h 3"/>
                  <a:gd name="T20" fmla="*/ 38 w 4"/>
                  <a:gd name="T21" fmla="*/ 0 h 3"/>
                  <a:gd name="T22" fmla="*/ 0 w 4"/>
                  <a:gd name="T23" fmla="*/ 23 h 3"/>
                  <a:gd name="T24" fmla="*/ 17 w 4"/>
                  <a:gd name="T25" fmla="*/ 23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3" y="3"/>
                      <a:pt x="4" y="2"/>
                      <a:pt x="4" y="1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7" name="Oval 625">
                <a:extLst>
                  <a:ext uri="{FF2B5EF4-FFF2-40B4-BE49-F238E27FC236}">
                    <a16:creationId xmlns:a16="http://schemas.microsoft.com/office/drawing/2014/main" id="{D88E9E59-6E43-4732-9A70-661CE645D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3" y="1529"/>
                <a:ext cx="38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98" name="Oval 626">
                <a:extLst>
                  <a:ext uri="{FF2B5EF4-FFF2-40B4-BE49-F238E27FC236}">
                    <a16:creationId xmlns:a16="http://schemas.microsoft.com/office/drawing/2014/main" id="{F3C8FCD6-554D-4247-98FE-3E7E865C8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2" y="1538"/>
                <a:ext cx="8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99" name="Freeform 627">
                <a:extLst>
                  <a:ext uri="{FF2B5EF4-FFF2-40B4-BE49-F238E27FC236}">
                    <a16:creationId xmlns:a16="http://schemas.microsoft.com/office/drawing/2014/main" id="{336F321F-11A2-4A08-93AB-89B1C59EDB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7" y="1538"/>
                <a:ext cx="17" cy="13"/>
              </a:xfrm>
              <a:custGeom>
                <a:avLst/>
                <a:gdLst>
                  <a:gd name="T0" fmla="*/ 17 w 4"/>
                  <a:gd name="T1" fmla="*/ 17 h 3"/>
                  <a:gd name="T2" fmla="*/ 17 w 4"/>
                  <a:gd name="T3" fmla="*/ 17 h 3"/>
                  <a:gd name="T4" fmla="*/ 38 w 4"/>
                  <a:gd name="T5" fmla="*/ 17 h 3"/>
                  <a:gd name="T6" fmla="*/ 55 w 4"/>
                  <a:gd name="T7" fmla="*/ 17 h 3"/>
                  <a:gd name="T8" fmla="*/ 38 w 4"/>
                  <a:gd name="T9" fmla="*/ 39 h 3"/>
                  <a:gd name="T10" fmla="*/ 17 w 4"/>
                  <a:gd name="T11" fmla="*/ 17 h 3"/>
                  <a:gd name="T12" fmla="*/ 17 w 4"/>
                  <a:gd name="T13" fmla="*/ 17 h 3"/>
                  <a:gd name="T14" fmla="*/ 0 w 4"/>
                  <a:gd name="T15" fmla="*/ 17 h 3"/>
                  <a:gd name="T16" fmla="*/ 38 w 4"/>
                  <a:gd name="T17" fmla="*/ 56 h 3"/>
                  <a:gd name="T18" fmla="*/ 72 w 4"/>
                  <a:gd name="T19" fmla="*/ 17 h 3"/>
                  <a:gd name="T20" fmla="*/ 38 w 4"/>
                  <a:gd name="T21" fmla="*/ 0 h 3"/>
                  <a:gd name="T22" fmla="*/ 0 w 4"/>
                  <a:gd name="T23" fmla="*/ 17 h 3"/>
                  <a:gd name="T24" fmla="*/ 17 w 4"/>
                  <a:gd name="T25" fmla="*/ 17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3" y="3"/>
                      <a:pt x="4" y="2"/>
                      <a:pt x="4" y="1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0" name="Oval 628">
                <a:extLst>
                  <a:ext uri="{FF2B5EF4-FFF2-40B4-BE49-F238E27FC236}">
                    <a16:creationId xmlns:a16="http://schemas.microsoft.com/office/drawing/2014/main" id="{DC7FD432-EBA7-447F-9996-84B3B6E75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6" y="1717"/>
                <a:ext cx="38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01" name="Oval 629">
                <a:extLst>
                  <a:ext uri="{FF2B5EF4-FFF2-40B4-BE49-F238E27FC236}">
                    <a16:creationId xmlns:a16="http://schemas.microsoft.com/office/drawing/2014/main" id="{043B3D41-6C1F-480F-9198-A46108123D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5" y="1726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02" name="Freeform 630">
                <a:extLst>
                  <a:ext uri="{FF2B5EF4-FFF2-40B4-BE49-F238E27FC236}">
                    <a16:creationId xmlns:a16="http://schemas.microsoft.com/office/drawing/2014/main" id="{6F9A2D42-7EEC-46D9-B845-6522EBB10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1" y="1722"/>
                <a:ext cx="12" cy="18"/>
              </a:xfrm>
              <a:custGeom>
                <a:avLst/>
                <a:gdLst>
                  <a:gd name="T0" fmla="*/ 16 w 3"/>
                  <a:gd name="T1" fmla="*/ 41 h 4"/>
                  <a:gd name="T2" fmla="*/ 16 w 3"/>
                  <a:gd name="T3" fmla="*/ 41 h 4"/>
                  <a:gd name="T4" fmla="*/ 32 w 3"/>
                  <a:gd name="T5" fmla="*/ 23 h 4"/>
                  <a:gd name="T6" fmla="*/ 32 w 3"/>
                  <a:gd name="T7" fmla="*/ 41 h 4"/>
                  <a:gd name="T8" fmla="*/ 32 w 3"/>
                  <a:gd name="T9" fmla="*/ 63 h 4"/>
                  <a:gd name="T10" fmla="*/ 16 w 3"/>
                  <a:gd name="T11" fmla="*/ 41 h 4"/>
                  <a:gd name="T12" fmla="*/ 16 w 3"/>
                  <a:gd name="T13" fmla="*/ 41 h 4"/>
                  <a:gd name="T14" fmla="*/ 0 w 3"/>
                  <a:gd name="T15" fmla="*/ 41 h 4"/>
                  <a:gd name="T16" fmla="*/ 32 w 3"/>
                  <a:gd name="T17" fmla="*/ 81 h 4"/>
                  <a:gd name="T18" fmla="*/ 48 w 3"/>
                  <a:gd name="T19" fmla="*/ 41 h 4"/>
                  <a:gd name="T20" fmla="*/ 32 w 3"/>
                  <a:gd name="T21" fmla="*/ 0 h 4"/>
                  <a:gd name="T22" fmla="*/ 0 w 3"/>
                  <a:gd name="T23" fmla="*/ 41 h 4"/>
                  <a:gd name="T24" fmla="*/ 16 w 3"/>
                  <a:gd name="T25" fmla="*/ 41 h 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4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" y="4"/>
                      <a:pt x="3" y="3"/>
                      <a:pt x="3" y="2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3" name="Oval 631">
                <a:extLst>
                  <a:ext uri="{FF2B5EF4-FFF2-40B4-BE49-F238E27FC236}">
                    <a16:creationId xmlns:a16="http://schemas.microsoft.com/office/drawing/2014/main" id="{07E74588-2B9A-42A2-A98E-3820EF705A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" y="1762"/>
                <a:ext cx="42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04" name="Oval 632">
                <a:extLst>
                  <a:ext uri="{FF2B5EF4-FFF2-40B4-BE49-F238E27FC236}">
                    <a16:creationId xmlns:a16="http://schemas.microsoft.com/office/drawing/2014/main" id="{EDCB013A-DEB3-4AB0-83CD-F287892453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9" y="1775"/>
                <a:ext cx="13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05" name="Freeform 633">
                <a:extLst>
                  <a:ext uri="{FF2B5EF4-FFF2-40B4-BE49-F238E27FC236}">
                    <a16:creationId xmlns:a16="http://schemas.microsoft.com/office/drawing/2014/main" id="{9EF4DED5-EAD2-4890-90CF-5D0DF5DA93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9" y="1771"/>
                <a:ext cx="13" cy="13"/>
              </a:xfrm>
              <a:custGeom>
                <a:avLst/>
                <a:gdLst>
                  <a:gd name="T0" fmla="*/ 0 w 3"/>
                  <a:gd name="T1" fmla="*/ 39 h 3"/>
                  <a:gd name="T2" fmla="*/ 17 w 3"/>
                  <a:gd name="T3" fmla="*/ 39 h 3"/>
                  <a:gd name="T4" fmla="*/ 39 w 3"/>
                  <a:gd name="T5" fmla="*/ 17 h 3"/>
                  <a:gd name="T6" fmla="*/ 39 w 3"/>
                  <a:gd name="T7" fmla="*/ 39 h 3"/>
                  <a:gd name="T8" fmla="*/ 39 w 3"/>
                  <a:gd name="T9" fmla="*/ 39 h 3"/>
                  <a:gd name="T10" fmla="*/ 17 w 3"/>
                  <a:gd name="T11" fmla="*/ 39 h 3"/>
                  <a:gd name="T12" fmla="*/ 0 w 3"/>
                  <a:gd name="T13" fmla="*/ 39 h 3"/>
                  <a:gd name="T14" fmla="*/ 0 w 3"/>
                  <a:gd name="T15" fmla="*/ 39 h 3"/>
                  <a:gd name="T16" fmla="*/ 39 w 3"/>
                  <a:gd name="T17" fmla="*/ 56 h 3"/>
                  <a:gd name="T18" fmla="*/ 56 w 3"/>
                  <a:gd name="T19" fmla="*/ 39 h 3"/>
                  <a:gd name="T20" fmla="*/ 39 w 3"/>
                  <a:gd name="T21" fmla="*/ 0 h 3"/>
                  <a:gd name="T22" fmla="*/ 0 w 3"/>
                  <a:gd name="T23" fmla="*/ 39 h 3"/>
                  <a:gd name="T24" fmla="*/ 0 w 3"/>
                  <a:gd name="T25" fmla="*/ 39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6" name="Oval 634">
                <a:extLst>
                  <a:ext uri="{FF2B5EF4-FFF2-40B4-BE49-F238E27FC236}">
                    <a16:creationId xmlns:a16="http://schemas.microsoft.com/office/drawing/2014/main" id="{7E52CC29-2A76-47B6-8A80-A63EC18DA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2" y="1538"/>
                <a:ext cx="38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07" name="Oval 635">
                <a:extLst>
                  <a:ext uri="{FF2B5EF4-FFF2-40B4-BE49-F238E27FC236}">
                    <a16:creationId xmlns:a16="http://schemas.microsoft.com/office/drawing/2014/main" id="{28DA31DD-456C-47C7-ADA3-7FD8D2EF5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1" y="1551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08" name="Freeform 636">
                <a:extLst>
                  <a:ext uri="{FF2B5EF4-FFF2-40B4-BE49-F238E27FC236}">
                    <a16:creationId xmlns:a16="http://schemas.microsoft.com/office/drawing/2014/main" id="{7957F8B2-4314-46D8-9B2C-75B5B6DFFA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6" y="1547"/>
                <a:ext cx="17" cy="13"/>
              </a:xfrm>
              <a:custGeom>
                <a:avLst/>
                <a:gdLst>
                  <a:gd name="T0" fmla="*/ 17 w 4"/>
                  <a:gd name="T1" fmla="*/ 39 h 3"/>
                  <a:gd name="T2" fmla="*/ 17 w 4"/>
                  <a:gd name="T3" fmla="*/ 39 h 3"/>
                  <a:gd name="T4" fmla="*/ 38 w 4"/>
                  <a:gd name="T5" fmla="*/ 17 h 3"/>
                  <a:gd name="T6" fmla="*/ 55 w 4"/>
                  <a:gd name="T7" fmla="*/ 39 h 3"/>
                  <a:gd name="T8" fmla="*/ 38 w 4"/>
                  <a:gd name="T9" fmla="*/ 39 h 3"/>
                  <a:gd name="T10" fmla="*/ 17 w 4"/>
                  <a:gd name="T11" fmla="*/ 39 h 3"/>
                  <a:gd name="T12" fmla="*/ 17 w 4"/>
                  <a:gd name="T13" fmla="*/ 39 h 3"/>
                  <a:gd name="T14" fmla="*/ 0 w 4"/>
                  <a:gd name="T15" fmla="*/ 39 h 3"/>
                  <a:gd name="T16" fmla="*/ 38 w 4"/>
                  <a:gd name="T17" fmla="*/ 56 h 3"/>
                  <a:gd name="T18" fmla="*/ 72 w 4"/>
                  <a:gd name="T19" fmla="*/ 39 h 3"/>
                  <a:gd name="T20" fmla="*/ 38 w 4"/>
                  <a:gd name="T21" fmla="*/ 0 h 3"/>
                  <a:gd name="T22" fmla="*/ 0 w 4"/>
                  <a:gd name="T23" fmla="*/ 39 h 3"/>
                  <a:gd name="T24" fmla="*/ 17 w 4"/>
                  <a:gd name="T25" fmla="*/ 39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3"/>
                      <a:pt x="4" y="3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9" name="Oval 637">
                <a:extLst>
                  <a:ext uri="{FF2B5EF4-FFF2-40B4-BE49-F238E27FC236}">
                    <a16:creationId xmlns:a16="http://schemas.microsoft.com/office/drawing/2014/main" id="{B3E6B56A-B117-45A8-9822-33A45FE532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471"/>
                <a:ext cx="38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10" name="Oval 638">
                <a:extLst>
                  <a:ext uri="{FF2B5EF4-FFF2-40B4-BE49-F238E27FC236}">
                    <a16:creationId xmlns:a16="http://schemas.microsoft.com/office/drawing/2014/main" id="{C3EB436A-9711-49A3-AFBF-6DCE681F3E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3" y="1484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11" name="Freeform 639">
                <a:extLst>
                  <a:ext uri="{FF2B5EF4-FFF2-40B4-BE49-F238E27FC236}">
                    <a16:creationId xmlns:a16="http://schemas.microsoft.com/office/drawing/2014/main" id="{B5A3F856-62E2-4CB7-9B24-BBF872F46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8" y="1480"/>
                <a:ext cx="17" cy="18"/>
              </a:xfrm>
              <a:custGeom>
                <a:avLst/>
                <a:gdLst>
                  <a:gd name="T0" fmla="*/ 17 w 4"/>
                  <a:gd name="T1" fmla="*/ 41 h 4"/>
                  <a:gd name="T2" fmla="*/ 17 w 4"/>
                  <a:gd name="T3" fmla="*/ 41 h 4"/>
                  <a:gd name="T4" fmla="*/ 38 w 4"/>
                  <a:gd name="T5" fmla="*/ 23 h 4"/>
                  <a:gd name="T6" fmla="*/ 55 w 4"/>
                  <a:gd name="T7" fmla="*/ 41 h 4"/>
                  <a:gd name="T8" fmla="*/ 38 w 4"/>
                  <a:gd name="T9" fmla="*/ 63 h 4"/>
                  <a:gd name="T10" fmla="*/ 17 w 4"/>
                  <a:gd name="T11" fmla="*/ 41 h 4"/>
                  <a:gd name="T12" fmla="*/ 17 w 4"/>
                  <a:gd name="T13" fmla="*/ 41 h 4"/>
                  <a:gd name="T14" fmla="*/ 0 w 4"/>
                  <a:gd name="T15" fmla="*/ 41 h 4"/>
                  <a:gd name="T16" fmla="*/ 38 w 4"/>
                  <a:gd name="T17" fmla="*/ 81 h 4"/>
                  <a:gd name="T18" fmla="*/ 72 w 4"/>
                  <a:gd name="T19" fmla="*/ 41 h 4"/>
                  <a:gd name="T20" fmla="*/ 38 w 4"/>
                  <a:gd name="T21" fmla="*/ 0 h 4"/>
                  <a:gd name="T22" fmla="*/ 0 w 4"/>
                  <a:gd name="T23" fmla="*/ 41 h 4"/>
                  <a:gd name="T24" fmla="*/ 17 w 4"/>
                  <a:gd name="T25" fmla="*/ 41 h 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4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" y="4"/>
                      <a:pt x="4" y="3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2" name="Oval 640">
                <a:extLst>
                  <a:ext uri="{FF2B5EF4-FFF2-40B4-BE49-F238E27FC236}">
                    <a16:creationId xmlns:a16="http://schemas.microsoft.com/office/drawing/2014/main" id="{6067FE0C-7E5E-4706-B69B-C77B45AF1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9" y="1547"/>
                <a:ext cx="38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13" name="Oval 641">
                <a:extLst>
                  <a:ext uri="{FF2B5EF4-FFF2-40B4-BE49-F238E27FC236}">
                    <a16:creationId xmlns:a16="http://schemas.microsoft.com/office/drawing/2014/main" id="{7482F027-3DB1-4BCE-9A21-72849E00A8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8" y="1560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14" name="Freeform 642">
                <a:extLst>
                  <a:ext uri="{FF2B5EF4-FFF2-40B4-BE49-F238E27FC236}">
                    <a16:creationId xmlns:a16="http://schemas.microsoft.com/office/drawing/2014/main" id="{B08415EE-B01B-47F6-8D6E-30FA707471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4" y="1556"/>
                <a:ext cx="16" cy="13"/>
              </a:xfrm>
              <a:custGeom>
                <a:avLst/>
                <a:gdLst>
                  <a:gd name="T0" fmla="*/ 16 w 4"/>
                  <a:gd name="T1" fmla="*/ 39 h 3"/>
                  <a:gd name="T2" fmla="*/ 16 w 4"/>
                  <a:gd name="T3" fmla="*/ 39 h 3"/>
                  <a:gd name="T4" fmla="*/ 32 w 4"/>
                  <a:gd name="T5" fmla="*/ 17 h 3"/>
                  <a:gd name="T6" fmla="*/ 48 w 4"/>
                  <a:gd name="T7" fmla="*/ 39 h 3"/>
                  <a:gd name="T8" fmla="*/ 32 w 4"/>
                  <a:gd name="T9" fmla="*/ 39 h 3"/>
                  <a:gd name="T10" fmla="*/ 16 w 4"/>
                  <a:gd name="T11" fmla="*/ 39 h 3"/>
                  <a:gd name="T12" fmla="*/ 16 w 4"/>
                  <a:gd name="T13" fmla="*/ 39 h 3"/>
                  <a:gd name="T14" fmla="*/ 0 w 4"/>
                  <a:gd name="T15" fmla="*/ 39 h 3"/>
                  <a:gd name="T16" fmla="*/ 32 w 4"/>
                  <a:gd name="T17" fmla="*/ 56 h 3"/>
                  <a:gd name="T18" fmla="*/ 64 w 4"/>
                  <a:gd name="T19" fmla="*/ 39 h 3"/>
                  <a:gd name="T20" fmla="*/ 32 w 4"/>
                  <a:gd name="T21" fmla="*/ 0 h 3"/>
                  <a:gd name="T22" fmla="*/ 0 w 4"/>
                  <a:gd name="T23" fmla="*/ 39 h 3"/>
                  <a:gd name="T24" fmla="*/ 16 w 4"/>
                  <a:gd name="T25" fmla="*/ 39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3"/>
                      <a:pt x="4" y="3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5" name="Oval 643">
                <a:extLst>
                  <a:ext uri="{FF2B5EF4-FFF2-40B4-BE49-F238E27FC236}">
                    <a16:creationId xmlns:a16="http://schemas.microsoft.com/office/drawing/2014/main" id="{B2FE6F08-2DAD-4256-B527-5528684A81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0" y="1471"/>
                <a:ext cx="38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16" name="Oval 644">
                <a:extLst>
                  <a:ext uri="{FF2B5EF4-FFF2-40B4-BE49-F238E27FC236}">
                    <a16:creationId xmlns:a16="http://schemas.microsoft.com/office/drawing/2014/main" id="{BC612546-F427-4A6A-9E51-1790259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9" y="1480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17" name="Freeform 645">
                <a:extLst>
                  <a:ext uri="{FF2B5EF4-FFF2-40B4-BE49-F238E27FC236}">
                    <a16:creationId xmlns:a16="http://schemas.microsoft.com/office/drawing/2014/main" id="{33810CA9-63D3-46CB-9B0E-837918BA26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4" y="1480"/>
                <a:ext cx="17" cy="13"/>
              </a:xfrm>
              <a:custGeom>
                <a:avLst/>
                <a:gdLst>
                  <a:gd name="T0" fmla="*/ 17 w 4"/>
                  <a:gd name="T1" fmla="*/ 17 h 3"/>
                  <a:gd name="T2" fmla="*/ 17 w 4"/>
                  <a:gd name="T3" fmla="*/ 17 h 3"/>
                  <a:gd name="T4" fmla="*/ 38 w 4"/>
                  <a:gd name="T5" fmla="*/ 17 h 3"/>
                  <a:gd name="T6" fmla="*/ 55 w 4"/>
                  <a:gd name="T7" fmla="*/ 17 h 3"/>
                  <a:gd name="T8" fmla="*/ 38 w 4"/>
                  <a:gd name="T9" fmla="*/ 39 h 3"/>
                  <a:gd name="T10" fmla="*/ 17 w 4"/>
                  <a:gd name="T11" fmla="*/ 17 h 3"/>
                  <a:gd name="T12" fmla="*/ 17 w 4"/>
                  <a:gd name="T13" fmla="*/ 17 h 3"/>
                  <a:gd name="T14" fmla="*/ 0 w 4"/>
                  <a:gd name="T15" fmla="*/ 17 h 3"/>
                  <a:gd name="T16" fmla="*/ 38 w 4"/>
                  <a:gd name="T17" fmla="*/ 56 h 3"/>
                  <a:gd name="T18" fmla="*/ 72 w 4"/>
                  <a:gd name="T19" fmla="*/ 17 h 3"/>
                  <a:gd name="T20" fmla="*/ 38 w 4"/>
                  <a:gd name="T21" fmla="*/ 0 h 3"/>
                  <a:gd name="T22" fmla="*/ 0 w 4"/>
                  <a:gd name="T23" fmla="*/ 17 h 3"/>
                  <a:gd name="T24" fmla="*/ 17 w 4"/>
                  <a:gd name="T25" fmla="*/ 17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3" y="3"/>
                      <a:pt x="4" y="2"/>
                      <a:pt x="4" y="1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8" name="Oval 646">
                <a:extLst>
                  <a:ext uri="{FF2B5EF4-FFF2-40B4-BE49-F238E27FC236}">
                    <a16:creationId xmlns:a16="http://schemas.microsoft.com/office/drawing/2014/main" id="{972F300B-C895-4D2E-AC30-56B060F6DA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1560"/>
                <a:ext cx="38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19" name="Oval 647">
                <a:extLst>
                  <a:ext uri="{FF2B5EF4-FFF2-40B4-BE49-F238E27FC236}">
                    <a16:creationId xmlns:a16="http://schemas.microsoft.com/office/drawing/2014/main" id="{F94ECA67-A952-43B9-899D-9E1493323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1574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20" name="Freeform 648">
                <a:extLst>
                  <a:ext uri="{FF2B5EF4-FFF2-40B4-BE49-F238E27FC236}">
                    <a16:creationId xmlns:a16="http://schemas.microsoft.com/office/drawing/2014/main" id="{8D8570C7-5DFB-47BD-82C6-57C9AA38A1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6" y="1569"/>
                <a:ext cx="16" cy="18"/>
              </a:xfrm>
              <a:custGeom>
                <a:avLst/>
                <a:gdLst>
                  <a:gd name="T0" fmla="*/ 16 w 4"/>
                  <a:gd name="T1" fmla="*/ 41 h 4"/>
                  <a:gd name="T2" fmla="*/ 16 w 4"/>
                  <a:gd name="T3" fmla="*/ 41 h 4"/>
                  <a:gd name="T4" fmla="*/ 32 w 4"/>
                  <a:gd name="T5" fmla="*/ 23 h 4"/>
                  <a:gd name="T6" fmla="*/ 48 w 4"/>
                  <a:gd name="T7" fmla="*/ 41 h 4"/>
                  <a:gd name="T8" fmla="*/ 32 w 4"/>
                  <a:gd name="T9" fmla="*/ 63 h 4"/>
                  <a:gd name="T10" fmla="*/ 16 w 4"/>
                  <a:gd name="T11" fmla="*/ 41 h 4"/>
                  <a:gd name="T12" fmla="*/ 16 w 4"/>
                  <a:gd name="T13" fmla="*/ 41 h 4"/>
                  <a:gd name="T14" fmla="*/ 0 w 4"/>
                  <a:gd name="T15" fmla="*/ 41 h 4"/>
                  <a:gd name="T16" fmla="*/ 32 w 4"/>
                  <a:gd name="T17" fmla="*/ 81 h 4"/>
                  <a:gd name="T18" fmla="*/ 64 w 4"/>
                  <a:gd name="T19" fmla="*/ 41 h 4"/>
                  <a:gd name="T20" fmla="*/ 32 w 4"/>
                  <a:gd name="T21" fmla="*/ 0 h 4"/>
                  <a:gd name="T22" fmla="*/ 0 w 4"/>
                  <a:gd name="T23" fmla="*/ 41 h 4"/>
                  <a:gd name="T24" fmla="*/ 16 w 4"/>
                  <a:gd name="T25" fmla="*/ 41 h 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4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" y="4"/>
                      <a:pt x="4" y="3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1" name="Oval 649">
                <a:extLst>
                  <a:ext uri="{FF2B5EF4-FFF2-40B4-BE49-F238E27FC236}">
                    <a16:creationId xmlns:a16="http://schemas.microsoft.com/office/drawing/2014/main" id="{89F9CB32-DC46-4CFA-B93B-3110021D32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2" y="1668"/>
                <a:ext cx="42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22" name="Oval 650">
                <a:extLst>
                  <a:ext uri="{FF2B5EF4-FFF2-40B4-BE49-F238E27FC236}">
                    <a16:creationId xmlns:a16="http://schemas.microsoft.com/office/drawing/2014/main" id="{A3827597-CB33-471D-8792-AC83CE4E73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1677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23" name="Freeform 651">
                <a:extLst>
                  <a:ext uri="{FF2B5EF4-FFF2-40B4-BE49-F238E27FC236}">
                    <a16:creationId xmlns:a16="http://schemas.microsoft.com/office/drawing/2014/main" id="{AB67249D-68D7-478D-8607-8653502913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0" y="1677"/>
                <a:ext cx="13" cy="13"/>
              </a:xfrm>
              <a:custGeom>
                <a:avLst/>
                <a:gdLst>
                  <a:gd name="T0" fmla="*/ 0 w 3"/>
                  <a:gd name="T1" fmla="*/ 17 h 3"/>
                  <a:gd name="T2" fmla="*/ 17 w 3"/>
                  <a:gd name="T3" fmla="*/ 17 h 3"/>
                  <a:gd name="T4" fmla="*/ 17 w 3"/>
                  <a:gd name="T5" fmla="*/ 17 h 3"/>
                  <a:gd name="T6" fmla="*/ 39 w 3"/>
                  <a:gd name="T7" fmla="*/ 17 h 3"/>
                  <a:gd name="T8" fmla="*/ 17 w 3"/>
                  <a:gd name="T9" fmla="*/ 39 h 3"/>
                  <a:gd name="T10" fmla="*/ 17 w 3"/>
                  <a:gd name="T11" fmla="*/ 17 h 3"/>
                  <a:gd name="T12" fmla="*/ 0 w 3"/>
                  <a:gd name="T13" fmla="*/ 17 h 3"/>
                  <a:gd name="T14" fmla="*/ 0 w 3"/>
                  <a:gd name="T15" fmla="*/ 17 h 3"/>
                  <a:gd name="T16" fmla="*/ 17 w 3"/>
                  <a:gd name="T17" fmla="*/ 56 h 3"/>
                  <a:gd name="T18" fmla="*/ 56 w 3"/>
                  <a:gd name="T19" fmla="*/ 17 h 3"/>
                  <a:gd name="T20" fmla="*/ 17 w 3"/>
                  <a:gd name="T21" fmla="*/ 0 h 3"/>
                  <a:gd name="T22" fmla="*/ 0 w 3"/>
                  <a:gd name="T23" fmla="*/ 17 h 3"/>
                  <a:gd name="T24" fmla="*/ 0 w 3"/>
                  <a:gd name="T25" fmla="*/ 17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2" y="3"/>
                      <a:pt x="3" y="2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4" name="Oval 652">
                <a:extLst>
                  <a:ext uri="{FF2B5EF4-FFF2-40B4-BE49-F238E27FC236}">
                    <a16:creationId xmlns:a16="http://schemas.microsoft.com/office/drawing/2014/main" id="{A7FA8B92-B242-436F-AC95-0719ECB789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4" y="1798"/>
                <a:ext cx="42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25" name="Oval 653">
                <a:extLst>
                  <a:ext uri="{FF2B5EF4-FFF2-40B4-BE49-F238E27FC236}">
                    <a16:creationId xmlns:a16="http://schemas.microsoft.com/office/drawing/2014/main" id="{57BFC919-7487-4B96-A6ED-644AA049FE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2" y="1807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26" name="Freeform 654">
                <a:extLst>
                  <a:ext uri="{FF2B5EF4-FFF2-40B4-BE49-F238E27FC236}">
                    <a16:creationId xmlns:a16="http://schemas.microsoft.com/office/drawing/2014/main" id="{4F8E73DA-C2FB-4212-BA44-E68F1D0478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2" y="1802"/>
                <a:ext cx="13" cy="18"/>
              </a:xfrm>
              <a:custGeom>
                <a:avLst/>
                <a:gdLst>
                  <a:gd name="T0" fmla="*/ 0 w 3"/>
                  <a:gd name="T1" fmla="*/ 41 h 4"/>
                  <a:gd name="T2" fmla="*/ 17 w 3"/>
                  <a:gd name="T3" fmla="*/ 41 h 4"/>
                  <a:gd name="T4" fmla="*/ 17 w 3"/>
                  <a:gd name="T5" fmla="*/ 23 h 4"/>
                  <a:gd name="T6" fmla="*/ 39 w 3"/>
                  <a:gd name="T7" fmla="*/ 41 h 4"/>
                  <a:gd name="T8" fmla="*/ 17 w 3"/>
                  <a:gd name="T9" fmla="*/ 63 h 4"/>
                  <a:gd name="T10" fmla="*/ 17 w 3"/>
                  <a:gd name="T11" fmla="*/ 41 h 4"/>
                  <a:gd name="T12" fmla="*/ 0 w 3"/>
                  <a:gd name="T13" fmla="*/ 41 h 4"/>
                  <a:gd name="T14" fmla="*/ 0 w 3"/>
                  <a:gd name="T15" fmla="*/ 41 h 4"/>
                  <a:gd name="T16" fmla="*/ 17 w 3"/>
                  <a:gd name="T17" fmla="*/ 81 h 4"/>
                  <a:gd name="T18" fmla="*/ 56 w 3"/>
                  <a:gd name="T19" fmla="*/ 41 h 4"/>
                  <a:gd name="T20" fmla="*/ 17 w 3"/>
                  <a:gd name="T21" fmla="*/ 0 h 4"/>
                  <a:gd name="T22" fmla="*/ 0 w 3"/>
                  <a:gd name="T23" fmla="*/ 41 h 4"/>
                  <a:gd name="T24" fmla="*/ 0 w 3"/>
                  <a:gd name="T25" fmla="*/ 41 h 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2" y="4"/>
                      <a:pt x="3" y="3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7" name="Oval 655">
                <a:extLst>
                  <a:ext uri="{FF2B5EF4-FFF2-40B4-BE49-F238E27FC236}">
                    <a16:creationId xmlns:a16="http://schemas.microsoft.com/office/drawing/2014/main" id="{48A9FB1B-8B33-4D59-8C74-DF7E56B96D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2" y="1816"/>
                <a:ext cx="38" cy="44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28" name="Oval 656">
                <a:extLst>
                  <a:ext uri="{FF2B5EF4-FFF2-40B4-BE49-F238E27FC236}">
                    <a16:creationId xmlns:a16="http://schemas.microsoft.com/office/drawing/2014/main" id="{DA52F724-6C99-4A0D-B03E-E64178A9DC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6" y="1829"/>
                <a:ext cx="13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29" name="Freeform 657">
                <a:extLst>
                  <a:ext uri="{FF2B5EF4-FFF2-40B4-BE49-F238E27FC236}">
                    <a16:creationId xmlns:a16="http://schemas.microsoft.com/office/drawing/2014/main" id="{9AFCC35C-45D0-4ED3-B09D-10B604396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6" y="1825"/>
                <a:ext cx="13" cy="13"/>
              </a:xfrm>
              <a:custGeom>
                <a:avLst/>
                <a:gdLst>
                  <a:gd name="T0" fmla="*/ 0 w 3"/>
                  <a:gd name="T1" fmla="*/ 39 h 3"/>
                  <a:gd name="T2" fmla="*/ 17 w 3"/>
                  <a:gd name="T3" fmla="*/ 39 h 3"/>
                  <a:gd name="T4" fmla="*/ 39 w 3"/>
                  <a:gd name="T5" fmla="*/ 17 h 3"/>
                  <a:gd name="T6" fmla="*/ 39 w 3"/>
                  <a:gd name="T7" fmla="*/ 39 h 3"/>
                  <a:gd name="T8" fmla="*/ 39 w 3"/>
                  <a:gd name="T9" fmla="*/ 39 h 3"/>
                  <a:gd name="T10" fmla="*/ 17 w 3"/>
                  <a:gd name="T11" fmla="*/ 39 h 3"/>
                  <a:gd name="T12" fmla="*/ 0 w 3"/>
                  <a:gd name="T13" fmla="*/ 39 h 3"/>
                  <a:gd name="T14" fmla="*/ 0 w 3"/>
                  <a:gd name="T15" fmla="*/ 39 h 3"/>
                  <a:gd name="T16" fmla="*/ 39 w 3"/>
                  <a:gd name="T17" fmla="*/ 56 h 3"/>
                  <a:gd name="T18" fmla="*/ 56 w 3"/>
                  <a:gd name="T19" fmla="*/ 39 h 3"/>
                  <a:gd name="T20" fmla="*/ 39 w 3"/>
                  <a:gd name="T21" fmla="*/ 0 h 3"/>
                  <a:gd name="T22" fmla="*/ 0 w 3"/>
                  <a:gd name="T23" fmla="*/ 39 h 3"/>
                  <a:gd name="T24" fmla="*/ 0 w 3"/>
                  <a:gd name="T25" fmla="*/ 39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0" name="Oval 658">
                <a:extLst>
                  <a:ext uri="{FF2B5EF4-FFF2-40B4-BE49-F238E27FC236}">
                    <a16:creationId xmlns:a16="http://schemas.microsoft.com/office/drawing/2014/main" id="{6B826D77-469D-4AB5-8588-B2EC9450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7" y="1865"/>
                <a:ext cx="42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31" name="Oval 659">
                <a:extLst>
                  <a:ext uri="{FF2B5EF4-FFF2-40B4-BE49-F238E27FC236}">
                    <a16:creationId xmlns:a16="http://schemas.microsoft.com/office/drawing/2014/main" id="{4DE8C0B6-1A69-466C-A258-FD146CC02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5" y="1874"/>
                <a:ext cx="13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32" name="Freeform 660">
                <a:extLst>
                  <a:ext uri="{FF2B5EF4-FFF2-40B4-BE49-F238E27FC236}">
                    <a16:creationId xmlns:a16="http://schemas.microsoft.com/office/drawing/2014/main" id="{710B5C69-263F-4D52-AFDA-B2204B4536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5" y="1874"/>
                <a:ext cx="13" cy="13"/>
              </a:xfrm>
              <a:custGeom>
                <a:avLst/>
                <a:gdLst>
                  <a:gd name="T0" fmla="*/ 0 w 3"/>
                  <a:gd name="T1" fmla="*/ 17 h 3"/>
                  <a:gd name="T2" fmla="*/ 17 w 3"/>
                  <a:gd name="T3" fmla="*/ 17 h 3"/>
                  <a:gd name="T4" fmla="*/ 39 w 3"/>
                  <a:gd name="T5" fmla="*/ 17 h 3"/>
                  <a:gd name="T6" fmla="*/ 39 w 3"/>
                  <a:gd name="T7" fmla="*/ 17 h 3"/>
                  <a:gd name="T8" fmla="*/ 39 w 3"/>
                  <a:gd name="T9" fmla="*/ 39 h 3"/>
                  <a:gd name="T10" fmla="*/ 17 w 3"/>
                  <a:gd name="T11" fmla="*/ 17 h 3"/>
                  <a:gd name="T12" fmla="*/ 0 w 3"/>
                  <a:gd name="T13" fmla="*/ 17 h 3"/>
                  <a:gd name="T14" fmla="*/ 0 w 3"/>
                  <a:gd name="T15" fmla="*/ 17 h 3"/>
                  <a:gd name="T16" fmla="*/ 39 w 3"/>
                  <a:gd name="T17" fmla="*/ 56 h 3"/>
                  <a:gd name="T18" fmla="*/ 56 w 3"/>
                  <a:gd name="T19" fmla="*/ 17 h 3"/>
                  <a:gd name="T20" fmla="*/ 39 w 3"/>
                  <a:gd name="T21" fmla="*/ 0 h 3"/>
                  <a:gd name="T22" fmla="*/ 0 w 3"/>
                  <a:gd name="T23" fmla="*/ 17 h 3"/>
                  <a:gd name="T24" fmla="*/ 0 w 3"/>
                  <a:gd name="T25" fmla="*/ 17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2" y="3"/>
                      <a:pt x="3" y="2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3" name="Oval 661">
                <a:extLst>
                  <a:ext uri="{FF2B5EF4-FFF2-40B4-BE49-F238E27FC236}">
                    <a16:creationId xmlns:a16="http://schemas.microsoft.com/office/drawing/2014/main" id="{479939AB-5C59-49C4-BF89-C86416210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5" y="2089"/>
                <a:ext cx="38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34" name="Oval 662">
                <a:extLst>
                  <a:ext uri="{FF2B5EF4-FFF2-40B4-BE49-F238E27FC236}">
                    <a16:creationId xmlns:a16="http://schemas.microsoft.com/office/drawing/2014/main" id="{C0823092-2161-412F-B685-B13BB4323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4" y="2098"/>
                <a:ext cx="8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35" name="Freeform 663">
                <a:extLst>
                  <a:ext uri="{FF2B5EF4-FFF2-40B4-BE49-F238E27FC236}">
                    <a16:creationId xmlns:a16="http://schemas.microsoft.com/office/drawing/2014/main" id="{283C3C11-0054-43D8-8973-0062104553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0" y="2098"/>
                <a:ext cx="12" cy="13"/>
              </a:xfrm>
              <a:custGeom>
                <a:avLst/>
                <a:gdLst>
                  <a:gd name="T0" fmla="*/ 16 w 3"/>
                  <a:gd name="T1" fmla="*/ 17 h 3"/>
                  <a:gd name="T2" fmla="*/ 16 w 3"/>
                  <a:gd name="T3" fmla="*/ 17 h 3"/>
                  <a:gd name="T4" fmla="*/ 32 w 3"/>
                  <a:gd name="T5" fmla="*/ 17 h 3"/>
                  <a:gd name="T6" fmla="*/ 32 w 3"/>
                  <a:gd name="T7" fmla="*/ 17 h 3"/>
                  <a:gd name="T8" fmla="*/ 32 w 3"/>
                  <a:gd name="T9" fmla="*/ 39 h 3"/>
                  <a:gd name="T10" fmla="*/ 16 w 3"/>
                  <a:gd name="T11" fmla="*/ 17 h 3"/>
                  <a:gd name="T12" fmla="*/ 16 w 3"/>
                  <a:gd name="T13" fmla="*/ 17 h 3"/>
                  <a:gd name="T14" fmla="*/ 0 w 3"/>
                  <a:gd name="T15" fmla="*/ 17 h 3"/>
                  <a:gd name="T16" fmla="*/ 32 w 3"/>
                  <a:gd name="T17" fmla="*/ 56 h 3"/>
                  <a:gd name="T18" fmla="*/ 48 w 3"/>
                  <a:gd name="T19" fmla="*/ 17 h 3"/>
                  <a:gd name="T20" fmla="*/ 32 w 3"/>
                  <a:gd name="T21" fmla="*/ 0 h 3"/>
                  <a:gd name="T22" fmla="*/ 0 w 3"/>
                  <a:gd name="T23" fmla="*/ 17 h 3"/>
                  <a:gd name="T24" fmla="*/ 16 w 3"/>
                  <a:gd name="T25" fmla="*/ 17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3" y="3"/>
                      <a:pt x="3" y="2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6" name="Oval 664">
                <a:extLst>
                  <a:ext uri="{FF2B5EF4-FFF2-40B4-BE49-F238E27FC236}">
                    <a16:creationId xmlns:a16="http://schemas.microsoft.com/office/drawing/2014/main" id="{88A2E337-F867-46DA-A8F6-D6E75614A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" y="2111"/>
                <a:ext cx="38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37" name="Oval 665">
                <a:extLst>
                  <a:ext uri="{FF2B5EF4-FFF2-40B4-BE49-F238E27FC236}">
                    <a16:creationId xmlns:a16="http://schemas.microsoft.com/office/drawing/2014/main" id="{54940B02-7B59-4363-8091-DBA8DB1C73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" y="2125"/>
                <a:ext cx="13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38" name="Freeform 666">
                <a:extLst>
                  <a:ext uri="{FF2B5EF4-FFF2-40B4-BE49-F238E27FC236}">
                    <a16:creationId xmlns:a16="http://schemas.microsoft.com/office/drawing/2014/main" id="{1F81F9D3-808F-44CB-9B3C-7638222B85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" y="2120"/>
                <a:ext cx="13" cy="14"/>
              </a:xfrm>
              <a:custGeom>
                <a:avLst/>
                <a:gdLst>
                  <a:gd name="T0" fmla="*/ 0 w 3"/>
                  <a:gd name="T1" fmla="*/ 42 h 3"/>
                  <a:gd name="T2" fmla="*/ 17 w 3"/>
                  <a:gd name="T3" fmla="*/ 42 h 3"/>
                  <a:gd name="T4" fmla="*/ 39 w 3"/>
                  <a:gd name="T5" fmla="*/ 23 h 3"/>
                  <a:gd name="T6" fmla="*/ 39 w 3"/>
                  <a:gd name="T7" fmla="*/ 42 h 3"/>
                  <a:gd name="T8" fmla="*/ 39 w 3"/>
                  <a:gd name="T9" fmla="*/ 42 h 3"/>
                  <a:gd name="T10" fmla="*/ 17 w 3"/>
                  <a:gd name="T11" fmla="*/ 42 h 3"/>
                  <a:gd name="T12" fmla="*/ 0 w 3"/>
                  <a:gd name="T13" fmla="*/ 42 h 3"/>
                  <a:gd name="T14" fmla="*/ 0 w 3"/>
                  <a:gd name="T15" fmla="*/ 42 h 3"/>
                  <a:gd name="T16" fmla="*/ 39 w 3"/>
                  <a:gd name="T17" fmla="*/ 65 h 3"/>
                  <a:gd name="T18" fmla="*/ 56 w 3"/>
                  <a:gd name="T19" fmla="*/ 42 h 3"/>
                  <a:gd name="T20" fmla="*/ 39 w 3"/>
                  <a:gd name="T21" fmla="*/ 0 h 3"/>
                  <a:gd name="T22" fmla="*/ 0 w 3"/>
                  <a:gd name="T23" fmla="*/ 42 h 3"/>
                  <a:gd name="T24" fmla="*/ 0 w 3"/>
                  <a:gd name="T25" fmla="*/ 42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9" name="Oval 667">
                <a:extLst>
                  <a:ext uri="{FF2B5EF4-FFF2-40B4-BE49-F238E27FC236}">
                    <a16:creationId xmlns:a16="http://schemas.microsoft.com/office/drawing/2014/main" id="{7E508C0C-A367-49C7-8AAC-05CB4CE9EB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4" y="1910"/>
                <a:ext cx="42" cy="44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40" name="Oval 668">
                <a:extLst>
                  <a:ext uri="{FF2B5EF4-FFF2-40B4-BE49-F238E27FC236}">
                    <a16:creationId xmlns:a16="http://schemas.microsoft.com/office/drawing/2014/main" id="{9A455DAC-90E9-4900-BBE6-E5742172D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2" y="1923"/>
                <a:ext cx="13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41" name="Freeform 669">
                <a:extLst>
                  <a:ext uri="{FF2B5EF4-FFF2-40B4-BE49-F238E27FC236}">
                    <a16:creationId xmlns:a16="http://schemas.microsoft.com/office/drawing/2014/main" id="{5374027C-9AAA-47BE-A154-687B74FE3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2" y="1919"/>
                <a:ext cx="13" cy="13"/>
              </a:xfrm>
              <a:custGeom>
                <a:avLst/>
                <a:gdLst>
                  <a:gd name="T0" fmla="*/ 0 w 3"/>
                  <a:gd name="T1" fmla="*/ 39 h 3"/>
                  <a:gd name="T2" fmla="*/ 17 w 3"/>
                  <a:gd name="T3" fmla="*/ 39 h 3"/>
                  <a:gd name="T4" fmla="*/ 17 w 3"/>
                  <a:gd name="T5" fmla="*/ 17 h 3"/>
                  <a:gd name="T6" fmla="*/ 39 w 3"/>
                  <a:gd name="T7" fmla="*/ 39 h 3"/>
                  <a:gd name="T8" fmla="*/ 17 w 3"/>
                  <a:gd name="T9" fmla="*/ 39 h 3"/>
                  <a:gd name="T10" fmla="*/ 17 w 3"/>
                  <a:gd name="T11" fmla="*/ 39 h 3"/>
                  <a:gd name="T12" fmla="*/ 0 w 3"/>
                  <a:gd name="T13" fmla="*/ 39 h 3"/>
                  <a:gd name="T14" fmla="*/ 0 w 3"/>
                  <a:gd name="T15" fmla="*/ 39 h 3"/>
                  <a:gd name="T16" fmla="*/ 17 w 3"/>
                  <a:gd name="T17" fmla="*/ 56 h 3"/>
                  <a:gd name="T18" fmla="*/ 56 w 3"/>
                  <a:gd name="T19" fmla="*/ 39 h 3"/>
                  <a:gd name="T20" fmla="*/ 17 w 3"/>
                  <a:gd name="T21" fmla="*/ 0 h 3"/>
                  <a:gd name="T22" fmla="*/ 0 w 3"/>
                  <a:gd name="T23" fmla="*/ 39 h 3"/>
                  <a:gd name="T24" fmla="*/ 0 w 3"/>
                  <a:gd name="T25" fmla="*/ 39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2" name="Oval 670">
                <a:extLst>
                  <a:ext uri="{FF2B5EF4-FFF2-40B4-BE49-F238E27FC236}">
                    <a16:creationId xmlns:a16="http://schemas.microsoft.com/office/drawing/2014/main" id="{1BC82406-7ECF-459F-AE08-4CA9ACB66C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1" y="1954"/>
                <a:ext cx="38" cy="4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43" name="Oval 671">
                <a:extLst>
                  <a:ext uri="{FF2B5EF4-FFF2-40B4-BE49-F238E27FC236}">
                    <a16:creationId xmlns:a16="http://schemas.microsoft.com/office/drawing/2014/main" id="{66B8F2B2-E20B-4458-AC6D-BD81FC17A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9" y="1963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44" name="Freeform 672">
                <a:extLst>
                  <a:ext uri="{FF2B5EF4-FFF2-40B4-BE49-F238E27FC236}">
                    <a16:creationId xmlns:a16="http://schemas.microsoft.com/office/drawing/2014/main" id="{77C809C3-523D-42B1-AF2A-0E46FD4D20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5" y="1963"/>
                <a:ext cx="13" cy="14"/>
              </a:xfrm>
              <a:custGeom>
                <a:avLst/>
                <a:gdLst>
                  <a:gd name="T0" fmla="*/ 17 w 3"/>
                  <a:gd name="T1" fmla="*/ 23 h 3"/>
                  <a:gd name="T2" fmla="*/ 17 w 3"/>
                  <a:gd name="T3" fmla="*/ 23 h 3"/>
                  <a:gd name="T4" fmla="*/ 39 w 3"/>
                  <a:gd name="T5" fmla="*/ 23 h 3"/>
                  <a:gd name="T6" fmla="*/ 39 w 3"/>
                  <a:gd name="T7" fmla="*/ 23 h 3"/>
                  <a:gd name="T8" fmla="*/ 39 w 3"/>
                  <a:gd name="T9" fmla="*/ 42 h 3"/>
                  <a:gd name="T10" fmla="*/ 17 w 3"/>
                  <a:gd name="T11" fmla="*/ 23 h 3"/>
                  <a:gd name="T12" fmla="*/ 17 w 3"/>
                  <a:gd name="T13" fmla="*/ 23 h 3"/>
                  <a:gd name="T14" fmla="*/ 0 w 3"/>
                  <a:gd name="T15" fmla="*/ 23 h 3"/>
                  <a:gd name="T16" fmla="*/ 39 w 3"/>
                  <a:gd name="T17" fmla="*/ 65 h 3"/>
                  <a:gd name="T18" fmla="*/ 56 w 3"/>
                  <a:gd name="T19" fmla="*/ 23 h 3"/>
                  <a:gd name="T20" fmla="*/ 39 w 3"/>
                  <a:gd name="T21" fmla="*/ 0 h 3"/>
                  <a:gd name="T22" fmla="*/ 0 w 3"/>
                  <a:gd name="T23" fmla="*/ 23 h 3"/>
                  <a:gd name="T24" fmla="*/ 17 w 3"/>
                  <a:gd name="T25" fmla="*/ 23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3" y="3"/>
                      <a:pt x="3" y="2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5" name="Oval 673">
                <a:extLst>
                  <a:ext uri="{FF2B5EF4-FFF2-40B4-BE49-F238E27FC236}">
                    <a16:creationId xmlns:a16="http://schemas.microsoft.com/office/drawing/2014/main" id="{E123ADD7-F354-4D25-9598-F6D4111C3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9" y="1954"/>
                <a:ext cx="37" cy="4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46" name="Oval 674">
                <a:extLst>
                  <a:ext uri="{FF2B5EF4-FFF2-40B4-BE49-F238E27FC236}">
                    <a16:creationId xmlns:a16="http://schemas.microsoft.com/office/drawing/2014/main" id="{6CAC5E78-2D93-4AC2-8008-D8DBE8AA9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7" y="1963"/>
                <a:ext cx="8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47" name="Freeform 675">
                <a:extLst>
                  <a:ext uri="{FF2B5EF4-FFF2-40B4-BE49-F238E27FC236}">
                    <a16:creationId xmlns:a16="http://schemas.microsoft.com/office/drawing/2014/main" id="{3B0EF552-9627-42EE-A882-2F43E874C0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3" y="1963"/>
                <a:ext cx="17" cy="14"/>
              </a:xfrm>
              <a:custGeom>
                <a:avLst/>
                <a:gdLst>
                  <a:gd name="T0" fmla="*/ 17 w 4"/>
                  <a:gd name="T1" fmla="*/ 23 h 3"/>
                  <a:gd name="T2" fmla="*/ 17 w 4"/>
                  <a:gd name="T3" fmla="*/ 23 h 3"/>
                  <a:gd name="T4" fmla="*/ 38 w 4"/>
                  <a:gd name="T5" fmla="*/ 23 h 3"/>
                  <a:gd name="T6" fmla="*/ 55 w 4"/>
                  <a:gd name="T7" fmla="*/ 23 h 3"/>
                  <a:gd name="T8" fmla="*/ 38 w 4"/>
                  <a:gd name="T9" fmla="*/ 42 h 3"/>
                  <a:gd name="T10" fmla="*/ 17 w 4"/>
                  <a:gd name="T11" fmla="*/ 23 h 3"/>
                  <a:gd name="T12" fmla="*/ 17 w 4"/>
                  <a:gd name="T13" fmla="*/ 23 h 3"/>
                  <a:gd name="T14" fmla="*/ 0 w 4"/>
                  <a:gd name="T15" fmla="*/ 23 h 3"/>
                  <a:gd name="T16" fmla="*/ 38 w 4"/>
                  <a:gd name="T17" fmla="*/ 65 h 3"/>
                  <a:gd name="T18" fmla="*/ 72 w 4"/>
                  <a:gd name="T19" fmla="*/ 23 h 3"/>
                  <a:gd name="T20" fmla="*/ 38 w 4"/>
                  <a:gd name="T21" fmla="*/ 0 h 3"/>
                  <a:gd name="T22" fmla="*/ 0 w 4"/>
                  <a:gd name="T23" fmla="*/ 23 h 3"/>
                  <a:gd name="T24" fmla="*/ 17 w 4"/>
                  <a:gd name="T25" fmla="*/ 23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3" y="3"/>
                      <a:pt x="4" y="2"/>
                      <a:pt x="4" y="1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8" name="Oval 676">
                <a:extLst>
                  <a:ext uri="{FF2B5EF4-FFF2-40B4-BE49-F238E27FC236}">
                    <a16:creationId xmlns:a16="http://schemas.microsoft.com/office/drawing/2014/main" id="{E5679254-07F8-4D18-8EF7-BA813B0E7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0" y="2129"/>
                <a:ext cx="42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49" name="Oval 677">
                <a:extLst>
                  <a:ext uri="{FF2B5EF4-FFF2-40B4-BE49-F238E27FC236}">
                    <a16:creationId xmlns:a16="http://schemas.microsoft.com/office/drawing/2014/main" id="{BE0E7EB9-5630-4B1D-B29E-B7FE1FB89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8" y="2138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50" name="Freeform 678">
                <a:extLst>
                  <a:ext uri="{FF2B5EF4-FFF2-40B4-BE49-F238E27FC236}">
                    <a16:creationId xmlns:a16="http://schemas.microsoft.com/office/drawing/2014/main" id="{3F307028-2CE1-47B7-B5A2-207C42D17B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8" y="2138"/>
                <a:ext cx="13" cy="13"/>
              </a:xfrm>
              <a:custGeom>
                <a:avLst/>
                <a:gdLst>
                  <a:gd name="T0" fmla="*/ 0 w 3"/>
                  <a:gd name="T1" fmla="*/ 17 h 3"/>
                  <a:gd name="T2" fmla="*/ 17 w 3"/>
                  <a:gd name="T3" fmla="*/ 17 h 3"/>
                  <a:gd name="T4" fmla="*/ 17 w 3"/>
                  <a:gd name="T5" fmla="*/ 17 h 3"/>
                  <a:gd name="T6" fmla="*/ 39 w 3"/>
                  <a:gd name="T7" fmla="*/ 17 h 3"/>
                  <a:gd name="T8" fmla="*/ 17 w 3"/>
                  <a:gd name="T9" fmla="*/ 39 h 3"/>
                  <a:gd name="T10" fmla="*/ 17 w 3"/>
                  <a:gd name="T11" fmla="*/ 17 h 3"/>
                  <a:gd name="T12" fmla="*/ 0 w 3"/>
                  <a:gd name="T13" fmla="*/ 17 h 3"/>
                  <a:gd name="T14" fmla="*/ 0 w 3"/>
                  <a:gd name="T15" fmla="*/ 17 h 3"/>
                  <a:gd name="T16" fmla="*/ 17 w 3"/>
                  <a:gd name="T17" fmla="*/ 56 h 3"/>
                  <a:gd name="T18" fmla="*/ 56 w 3"/>
                  <a:gd name="T19" fmla="*/ 17 h 3"/>
                  <a:gd name="T20" fmla="*/ 17 w 3"/>
                  <a:gd name="T21" fmla="*/ 0 h 3"/>
                  <a:gd name="T22" fmla="*/ 0 w 3"/>
                  <a:gd name="T23" fmla="*/ 17 h 3"/>
                  <a:gd name="T24" fmla="*/ 0 w 3"/>
                  <a:gd name="T25" fmla="*/ 17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2" y="3"/>
                      <a:pt x="3" y="2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1" name="Oval 679">
                <a:extLst>
                  <a:ext uri="{FF2B5EF4-FFF2-40B4-BE49-F238E27FC236}">
                    <a16:creationId xmlns:a16="http://schemas.microsoft.com/office/drawing/2014/main" id="{08146348-6857-43B3-AC40-D0D12B630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4" y="2169"/>
                <a:ext cx="38" cy="4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52" name="Oval 680">
                <a:extLst>
                  <a:ext uri="{FF2B5EF4-FFF2-40B4-BE49-F238E27FC236}">
                    <a16:creationId xmlns:a16="http://schemas.microsoft.com/office/drawing/2014/main" id="{D653688F-2D0D-40C6-B46C-0E58D97FB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3" y="2178"/>
                <a:ext cx="8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53" name="Freeform 681">
                <a:extLst>
                  <a:ext uri="{FF2B5EF4-FFF2-40B4-BE49-F238E27FC236}">
                    <a16:creationId xmlns:a16="http://schemas.microsoft.com/office/drawing/2014/main" id="{1BB19921-2DC1-4DFD-99C1-B18A8713EC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9" y="2178"/>
                <a:ext cx="12" cy="14"/>
              </a:xfrm>
              <a:custGeom>
                <a:avLst/>
                <a:gdLst>
                  <a:gd name="T0" fmla="*/ 16 w 3"/>
                  <a:gd name="T1" fmla="*/ 23 h 3"/>
                  <a:gd name="T2" fmla="*/ 16 w 3"/>
                  <a:gd name="T3" fmla="*/ 23 h 3"/>
                  <a:gd name="T4" fmla="*/ 32 w 3"/>
                  <a:gd name="T5" fmla="*/ 23 h 3"/>
                  <a:gd name="T6" fmla="*/ 32 w 3"/>
                  <a:gd name="T7" fmla="*/ 23 h 3"/>
                  <a:gd name="T8" fmla="*/ 32 w 3"/>
                  <a:gd name="T9" fmla="*/ 42 h 3"/>
                  <a:gd name="T10" fmla="*/ 16 w 3"/>
                  <a:gd name="T11" fmla="*/ 23 h 3"/>
                  <a:gd name="T12" fmla="*/ 16 w 3"/>
                  <a:gd name="T13" fmla="*/ 23 h 3"/>
                  <a:gd name="T14" fmla="*/ 0 w 3"/>
                  <a:gd name="T15" fmla="*/ 23 h 3"/>
                  <a:gd name="T16" fmla="*/ 32 w 3"/>
                  <a:gd name="T17" fmla="*/ 65 h 3"/>
                  <a:gd name="T18" fmla="*/ 48 w 3"/>
                  <a:gd name="T19" fmla="*/ 23 h 3"/>
                  <a:gd name="T20" fmla="*/ 32 w 3"/>
                  <a:gd name="T21" fmla="*/ 0 h 3"/>
                  <a:gd name="T22" fmla="*/ 0 w 3"/>
                  <a:gd name="T23" fmla="*/ 23 h 3"/>
                  <a:gd name="T24" fmla="*/ 16 w 3"/>
                  <a:gd name="T25" fmla="*/ 23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3" y="3"/>
                      <a:pt x="3" y="2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4" name="Oval 682">
                <a:extLst>
                  <a:ext uri="{FF2B5EF4-FFF2-40B4-BE49-F238E27FC236}">
                    <a16:creationId xmlns:a16="http://schemas.microsoft.com/office/drawing/2014/main" id="{D4015ADB-27D6-4439-A09B-B49B0C84C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0" y="2192"/>
                <a:ext cx="42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55" name="Oval 683">
                <a:extLst>
                  <a:ext uri="{FF2B5EF4-FFF2-40B4-BE49-F238E27FC236}">
                    <a16:creationId xmlns:a16="http://schemas.microsoft.com/office/drawing/2014/main" id="{934EB4AA-A12C-470F-83FD-8219C25629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8" y="2205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56" name="Freeform 684">
                <a:extLst>
                  <a:ext uri="{FF2B5EF4-FFF2-40B4-BE49-F238E27FC236}">
                    <a16:creationId xmlns:a16="http://schemas.microsoft.com/office/drawing/2014/main" id="{C23342EB-CB3D-4BD3-A39C-6A5350B735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2201"/>
                <a:ext cx="13" cy="13"/>
              </a:xfrm>
              <a:custGeom>
                <a:avLst/>
                <a:gdLst>
                  <a:gd name="T0" fmla="*/ 0 w 3"/>
                  <a:gd name="T1" fmla="*/ 39 h 3"/>
                  <a:gd name="T2" fmla="*/ 17 w 3"/>
                  <a:gd name="T3" fmla="*/ 39 h 3"/>
                  <a:gd name="T4" fmla="*/ 17 w 3"/>
                  <a:gd name="T5" fmla="*/ 17 h 3"/>
                  <a:gd name="T6" fmla="*/ 39 w 3"/>
                  <a:gd name="T7" fmla="*/ 39 h 3"/>
                  <a:gd name="T8" fmla="*/ 17 w 3"/>
                  <a:gd name="T9" fmla="*/ 39 h 3"/>
                  <a:gd name="T10" fmla="*/ 17 w 3"/>
                  <a:gd name="T11" fmla="*/ 39 h 3"/>
                  <a:gd name="T12" fmla="*/ 0 w 3"/>
                  <a:gd name="T13" fmla="*/ 39 h 3"/>
                  <a:gd name="T14" fmla="*/ 0 w 3"/>
                  <a:gd name="T15" fmla="*/ 39 h 3"/>
                  <a:gd name="T16" fmla="*/ 17 w 3"/>
                  <a:gd name="T17" fmla="*/ 56 h 3"/>
                  <a:gd name="T18" fmla="*/ 56 w 3"/>
                  <a:gd name="T19" fmla="*/ 39 h 3"/>
                  <a:gd name="T20" fmla="*/ 17 w 3"/>
                  <a:gd name="T21" fmla="*/ 0 h 3"/>
                  <a:gd name="T22" fmla="*/ 0 w 3"/>
                  <a:gd name="T23" fmla="*/ 39 h 3"/>
                  <a:gd name="T24" fmla="*/ 0 w 3"/>
                  <a:gd name="T25" fmla="*/ 39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7" name="Oval 685">
                <a:extLst>
                  <a:ext uri="{FF2B5EF4-FFF2-40B4-BE49-F238E27FC236}">
                    <a16:creationId xmlns:a16="http://schemas.microsoft.com/office/drawing/2014/main" id="{EA58AD55-097D-4888-ACE5-991B038187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5" y="1757"/>
                <a:ext cx="29" cy="36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58" name="Oval 686">
                <a:extLst>
                  <a:ext uri="{FF2B5EF4-FFF2-40B4-BE49-F238E27FC236}">
                    <a16:creationId xmlns:a16="http://schemas.microsoft.com/office/drawing/2014/main" id="{4AB65904-B7F3-4913-A34F-4DB203AE8E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1766"/>
                <a:ext cx="12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59" name="Oval 687">
                <a:extLst>
                  <a:ext uri="{FF2B5EF4-FFF2-40B4-BE49-F238E27FC236}">
                    <a16:creationId xmlns:a16="http://schemas.microsoft.com/office/drawing/2014/main" id="{30B82714-02C4-4630-B835-5D3EC58F1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1601"/>
                <a:ext cx="29" cy="36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60" name="Oval 688">
                <a:extLst>
                  <a:ext uri="{FF2B5EF4-FFF2-40B4-BE49-F238E27FC236}">
                    <a16:creationId xmlns:a16="http://schemas.microsoft.com/office/drawing/2014/main" id="{9D10627D-E273-4FDF-AB4A-B6DAA38A1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7" y="1610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61" name="Oval 689">
                <a:extLst>
                  <a:ext uri="{FF2B5EF4-FFF2-40B4-BE49-F238E27FC236}">
                    <a16:creationId xmlns:a16="http://schemas.microsoft.com/office/drawing/2014/main" id="{4EFEF0D8-F94E-4B6F-AECE-8B445F85F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2" y="1565"/>
                <a:ext cx="30" cy="36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62" name="Oval 690">
                <a:extLst>
                  <a:ext uri="{FF2B5EF4-FFF2-40B4-BE49-F238E27FC236}">
                    <a16:creationId xmlns:a16="http://schemas.microsoft.com/office/drawing/2014/main" id="{F94B4633-D1CA-4AA3-B1D7-D08F4B3D7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7" y="1574"/>
                <a:ext cx="12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63" name="Oval 691">
                <a:extLst>
                  <a:ext uri="{FF2B5EF4-FFF2-40B4-BE49-F238E27FC236}">
                    <a16:creationId xmlns:a16="http://schemas.microsoft.com/office/drawing/2014/main" id="{7B778D5E-A702-4F91-9243-6D98A1115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1" y="1511"/>
                <a:ext cx="34" cy="32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64" name="Oval 692">
                <a:extLst>
                  <a:ext uri="{FF2B5EF4-FFF2-40B4-BE49-F238E27FC236}">
                    <a16:creationId xmlns:a16="http://schemas.microsoft.com/office/drawing/2014/main" id="{1C37DF08-89DE-49C3-B818-ED25086924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1516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65" name="Oval 693">
                <a:extLst>
                  <a:ext uri="{FF2B5EF4-FFF2-40B4-BE49-F238E27FC236}">
                    <a16:creationId xmlns:a16="http://schemas.microsoft.com/office/drawing/2014/main" id="{B476C280-2236-46D0-BC9F-88F63199C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2" y="1574"/>
                <a:ext cx="30" cy="3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66" name="Oval 694">
                <a:extLst>
                  <a:ext uri="{FF2B5EF4-FFF2-40B4-BE49-F238E27FC236}">
                    <a16:creationId xmlns:a16="http://schemas.microsoft.com/office/drawing/2014/main" id="{D7978729-F1A6-495F-B824-4A19CFEDE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6" y="1583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67" name="Oval 695">
                <a:extLst>
                  <a:ext uri="{FF2B5EF4-FFF2-40B4-BE49-F238E27FC236}">
                    <a16:creationId xmlns:a16="http://schemas.microsoft.com/office/drawing/2014/main" id="{F84E2D09-2DBC-472F-B287-83979C38F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8" y="1381"/>
                <a:ext cx="34" cy="36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68" name="Oval 696">
                <a:extLst>
                  <a:ext uri="{FF2B5EF4-FFF2-40B4-BE49-F238E27FC236}">
                    <a16:creationId xmlns:a16="http://schemas.microsoft.com/office/drawing/2014/main" id="{0100EF8B-B1C9-4214-A172-01D80BC95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2" y="1390"/>
                <a:ext cx="13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69" name="Oval 697">
                <a:extLst>
                  <a:ext uri="{FF2B5EF4-FFF2-40B4-BE49-F238E27FC236}">
                    <a16:creationId xmlns:a16="http://schemas.microsoft.com/office/drawing/2014/main" id="{B84CF668-7381-4FF0-9004-1103782D5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2" y="1372"/>
                <a:ext cx="30" cy="36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70" name="Oval 698">
                <a:extLst>
                  <a:ext uri="{FF2B5EF4-FFF2-40B4-BE49-F238E27FC236}">
                    <a16:creationId xmlns:a16="http://schemas.microsoft.com/office/drawing/2014/main" id="{20274E38-C268-4666-8B23-344D082B7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1381"/>
                <a:ext cx="12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71" name="Oval 699">
                <a:extLst>
                  <a:ext uri="{FF2B5EF4-FFF2-40B4-BE49-F238E27FC236}">
                    <a16:creationId xmlns:a16="http://schemas.microsoft.com/office/drawing/2014/main" id="{87D2A996-0A0F-467B-B2C3-69D0EAA28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3" y="1390"/>
                <a:ext cx="30" cy="32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72" name="Oval 700">
                <a:extLst>
                  <a:ext uri="{FF2B5EF4-FFF2-40B4-BE49-F238E27FC236}">
                    <a16:creationId xmlns:a16="http://schemas.microsoft.com/office/drawing/2014/main" id="{CB1BA1E0-DA7A-462B-AAC3-9B1C93274E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8" y="1399"/>
                <a:ext cx="12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73" name="Oval 701">
                <a:extLst>
                  <a:ext uri="{FF2B5EF4-FFF2-40B4-BE49-F238E27FC236}">
                    <a16:creationId xmlns:a16="http://schemas.microsoft.com/office/drawing/2014/main" id="{0DF7269C-DC89-4795-A164-44D151CBDC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1484"/>
                <a:ext cx="29" cy="32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74" name="Oval 702">
                <a:extLst>
                  <a:ext uri="{FF2B5EF4-FFF2-40B4-BE49-F238E27FC236}">
                    <a16:creationId xmlns:a16="http://schemas.microsoft.com/office/drawing/2014/main" id="{BBA644FC-4A96-4EA5-A816-0B3678053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4" y="1493"/>
                <a:ext cx="12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75" name="Oval 703">
                <a:extLst>
                  <a:ext uri="{FF2B5EF4-FFF2-40B4-BE49-F238E27FC236}">
                    <a16:creationId xmlns:a16="http://schemas.microsoft.com/office/drawing/2014/main" id="{BCA40BD8-D097-47BF-B26F-E351AFC496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5" y="1502"/>
                <a:ext cx="34" cy="32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76" name="Oval 704">
                <a:extLst>
                  <a:ext uri="{FF2B5EF4-FFF2-40B4-BE49-F238E27FC236}">
                    <a16:creationId xmlns:a16="http://schemas.microsoft.com/office/drawing/2014/main" id="{2C37FF40-1D60-4820-B727-D4740046F4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1511"/>
                <a:ext cx="12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77" name="Oval 705">
                <a:extLst>
                  <a:ext uri="{FF2B5EF4-FFF2-40B4-BE49-F238E27FC236}">
                    <a16:creationId xmlns:a16="http://schemas.microsoft.com/office/drawing/2014/main" id="{4AD2388A-8B5C-4B14-93C8-1B7C4FF27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6" y="1426"/>
                <a:ext cx="29" cy="36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78" name="Oval 706">
                <a:extLst>
                  <a:ext uri="{FF2B5EF4-FFF2-40B4-BE49-F238E27FC236}">
                    <a16:creationId xmlns:a16="http://schemas.microsoft.com/office/drawing/2014/main" id="{934848CD-87BF-44E5-8CFA-F725CEB911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0" y="1435"/>
                <a:ext cx="12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79" name="Oval 707">
                <a:extLst>
                  <a:ext uri="{FF2B5EF4-FFF2-40B4-BE49-F238E27FC236}">
                    <a16:creationId xmlns:a16="http://schemas.microsoft.com/office/drawing/2014/main" id="{BF588F36-AB23-4E9B-8DE3-0522AFF539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7" y="1498"/>
                <a:ext cx="30" cy="3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80" name="Oval 708">
                <a:extLst>
                  <a:ext uri="{FF2B5EF4-FFF2-40B4-BE49-F238E27FC236}">
                    <a16:creationId xmlns:a16="http://schemas.microsoft.com/office/drawing/2014/main" id="{1F8AD3E1-73E7-4BBF-8932-B70ABFC4F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1" y="1507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81" name="Oval 709">
                <a:extLst>
                  <a:ext uri="{FF2B5EF4-FFF2-40B4-BE49-F238E27FC236}">
                    <a16:creationId xmlns:a16="http://schemas.microsoft.com/office/drawing/2014/main" id="{F8176460-294B-4B24-8223-222FCA766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8" y="1489"/>
                <a:ext cx="30" cy="36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82" name="Oval 710">
                <a:extLst>
                  <a:ext uri="{FF2B5EF4-FFF2-40B4-BE49-F238E27FC236}">
                    <a16:creationId xmlns:a16="http://schemas.microsoft.com/office/drawing/2014/main" id="{B812B235-C4C3-44B4-BB15-7078A32EFE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2" y="1498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83" name="Oval 711">
                <a:extLst>
                  <a:ext uri="{FF2B5EF4-FFF2-40B4-BE49-F238E27FC236}">
                    <a16:creationId xmlns:a16="http://schemas.microsoft.com/office/drawing/2014/main" id="{C06F1992-76FC-4F71-B38E-8F0CD0A09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5" y="1641"/>
                <a:ext cx="30" cy="3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84" name="Oval 712">
                <a:extLst>
                  <a:ext uri="{FF2B5EF4-FFF2-40B4-BE49-F238E27FC236}">
                    <a16:creationId xmlns:a16="http://schemas.microsoft.com/office/drawing/2014/main" id="{F90B48EC-3FA8-4314-A9B8-8B29BBA38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9" y="1650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85" name="Oval 713">
                <a:extLst>
                  <a:ext uri="{FF2B5EF4-FFF2-40B4-BE49-F238E27FC236}">
                    <a16:creationId xmlns:a16="http://schemas.microsoft.com/office/drawing/2014/main" id="{B8F08BE1-2706-4C6C-A321-471472422A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2093"/>
                <a:ext cx="29" cy="32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86" name="Oval 714">
                <a:extLst>
                  <a:ext uri="{FF2B5EF4-FFF2-40B4-BE49-F238E27FC236}">
                    <a16:creationId xmlns:a16="http://schemas.microsoft.com/office/drawing/2014/main" id="{E969449E-8A2E-499F-96B6-BE8CB901E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0" y="2102"/>
                <a:ext cx="13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78" name="Oval 715">
              <a:extLst>
                <a:ext uri="{FF2B5EF4-FFF2-40B4-BE49-F238E27FC236}">
                  <a16:creationId xmlns:a16="http://schemas.microsoft.com/office/drawing/2014/main" id="{40F3F9F6-13A6-4A21-B0C2-DEE30D39B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2" y="2084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79" name="Oval 716">
              <a:extLst>
                <a:ext uri="{FF2B5EF4-FFF2-40B4-BE49-F238E27FC236}">
                  <a16:creationId xmlns:a16="http://schemas.microsoft.com/office/drawing/2014/main" id="{77A92277-159D-4B90-AEE7-8070F1D4D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0" y="2098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80" name="Freeform 717">
              <a:extLst>
                <a:ext uri="{FF2B5EF4-FFF2-40B4-BE49-F238E27FC236}">
                  <a16:creationId xmlns:a16="http://schemas.microsoft.com/office/drawing/2014/main" id="{C5664CD0-503D-415B-9643-9CE05D2F8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0" y="2093"/>
              <a:ext cx="13" cy="18"/>
            </a:xfrm>
            <a:custGeom>
              <a:avLst/>
              <a:gdLst>
                <a:gd name="T0" fmla="*/ 0 w 3"/>
                <a:gd name="T1" fmla="*/ 41 h 4"/>
                <a:gd name="T2" fmla="*/ 17 w 3"/>
                <a:gd name="T3" fmla="*/ 41 h 4"/>
                <a:gd name="T4" fmla="*/ 17 w 3"/>
                <a:gd name="T5" fmla="*/ 23 h 4"/>
                <a:gd name="T6" fmla="*/ 39 w 3"/>
                <a:gd name="T7" fmla="*/ 41 h 4"/>
                <a:gd name="T8" fmla="*/ 17 w 3"/>
                <a:gd name="T9" fmla="*/ 63 h 4"/>
                <a:gd name="T10" fmla="*/ 17 w 3"/>
                <a:gd name="T11" fmla="*/ 41 h 4"/>
                <a:gd name="T12" fmla="*/ 0 w 3"/>
                <a:gd name="T13" fmla="*/ 41 h 4"/>
                <a:gd name="T14" fmla="*/ 0 w 3"/>
                <a:gd name="T15" fmla="*/ 41 h 4"/>
                <a:gd name="T16" fmla="*/ 17 w 3"/>
                <a:gd name="T17" fmla="*/ 81 h 4"/>
                <a:gd name="T18" fmla="*/ 56 w 3"/>
                <a:gd name="T19" fmla="*/ 41 h 4"/>
                <a:gd name="T20" fmla="*/ 17 w 3"/>
                <a:gd name="T21" fmla="*/ 0 h 4"/>
                <a:gd name="T22" fmla="*/ 0 w 3"/>
                <a:gd name="T23" fmla="*/ 41 h 4"/>
                <a:gd name="T24" fmla="*/ 0 w 3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81" name="Oval 718">
              <a:extLst>
                <a:ext uri="{FF2B5EF4-FFF2-40B4-BE49-F238E27FC236}">
                  <a16:creationId xmlns:a16="http://schemas.microsoft.com/office/drawing/2014/main" id="{BA50280E-6DD2-408F-8372-4DD44BE2C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2013"/>
              <a:ext cx="38" cy="44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82" name="Oval 719">
              <a:extLst>
                <a:ext uri="{FF2B5EF4-FFF2-40B4-BE49-F238E27FC236}">
                  <a16:creationId xmlns:a16="http://schemas.microsoft.com/office/drawing/2014/main" id="{C529EB90-BCC7-48FB-8DC2-B8B30DDBF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5" y="2022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83" name="Freeform 720">
              <a:extLst>
                <a:ext uri="{FF2B5EF4-FFF2-40B4-BE49-F238E27FC236}">
                  <a16:creationId xmlns:a16="http://schemas.microsoft.com/office/drawing/2014/main" id="{0A8E1627-8188-4C5E-AAD5-EF1399B06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5" y="2022"/>
              <a:ext cx="17" cy="13"/>
            </a:xfrm>
            <a:custGeom>
              <a:avLst/>
              <a:gdLst>
                <a:gd name="T0" fmla="*/ 0 w 4"/>
                <a:gd name="T1" fmla="*/ 39 h 3"/>
                <a:gd name="T2" fmla="*/ 17 w 4"/>
                <a:gd name="T3" fmla="*/ 39 h 3"/>
                <a:gd name="T4" fmla="*/ 38 w 4"/>
                <a:gd name="T5" fmla="*/ 17 h 3"/>
                <a:gd name="T6" fmla="*/ 55 w 4"/>
                <a:gd name="T7" fmla="*/ 39 h 3"/>
                <a:gd name="T8" fmla="*/ 38 w 4"/>
                <a:gd name="T9" fmla="*/ 39 h 3"/>
                <a:gd name="T10" fmla="*/ 17 w 4"/>
                <a:gd name="T11" fmla="*/ 39 h 3"/>
                <a:gd name="T12" fmla="*/ 0 w 4"/>
                <a:gd name="T13" fmla="*/ 39 h 3"/>
                <a:gd name="T14" fmla="*/ 0 w 4"/>
                <a:gd name="T15" fmla="*/ 39 h 3"/>
                <a:gd name="T16" fmla="*/ 38 w 4"/>
                <a:gd name="T17" fmla="*/ 56 h 3"/>
                <a:gd name="T18" fmla="*/ 72 w 4"/>
                <a:gd name="T19" fmla="*/ 39 h 3"/>
                <a:gd name="T20" fmla="*/ 38 w 4"/>
                <a:gd name="T21" fmla="*/ 0 h 3"/>
                <a:gd name="T22" fmla="*/ 0 w 4"/>
                <a:gd name="T23" fmla="*/ 39 h 3"/>
                <a:gd name="T24" fmla="*/ 0 w 4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3" y="1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84" name="Oval 721">
              <a:extLst>
                <a:ext uri="{FF2B5EF4-FFF2-40B4-BE49-F238E27FC236}">
                  <a16:creationId xmlns:a16="http://schemas.microsoft.com/office/drawing/2014/main" id="{729418F9-557C-466A-8A5C-A8182BC16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3" y="1990"/>
              <a:ext cx="38" cy="4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85" name="Oval 722">
              <a:extLst>
                <a:ext uri="{FF2B5EF4-FFF2-40B4-BE49-F238E27FC236}">
                  <a16:creationId xmlns:a16="http://schemas.microsoft.com/office/drawing/2014/main" id="{CD899F2F-16D5-48D5-AA1F-96273B481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7" y="1999"/>
              <a:ext cx="13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86" name="Freeform 723">
              <a:extLst>
                <a:ext uri="{FF2B5EF4-FFF2-40B4-BE49-F238E27FC236}">
                  <a16:creationId xmlns:a16="http://schemas.microsoft.com/office/drawing/2014/main" id="{51880540-900F-483B-B6C8-7E503D346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7" y="1999"/>
              <a:ext cx="13" cy="14"/>
            </a:xfrm>
            <a:custGeom>
              <a:avLst/>
              <a:gdLst>
                <a:gd name="T0" fmla="*/ 0 w 3"/>
                <a:gd name="T1" fmla="*/ 23 h 3"/>
                <a:gd name="T2" fmla="*/ 17 w 3"/>
                <a:gd name="T3" fmla="*/ 23 h 3"/>
                <a:gd name="T4" fmla="*/ 39 w 3"/>
                <a:gd name="T5" fmla="*/ 23 h 3"/>
                <a:gd name="T6" fmla="*/ 39 w 3"/>
                <a:gd name="T7" fmla="*/ 23 h 3"/>
                <a:gd name="T8" fmla="*/ 39 w 3"/>
                <a:gd name="T9" fmla="*/ 42 h 3"/>
                <a:gd name="T10" fmla="*/ 17 w 3"/>
                <a:gd name="T11" fmla="*/ 23 h 3"/>
                <a:gd name="T12" fmla="*/ 0 w 3"/>
                <a:gd name="T13" fmla="*/ 23 h 3"/>
                <a:gd name="T14" fmla="*/ 0 w 3"/>
                <a:gd name="T15" fmla="*/ 23 h 3"/>
                <a:gd name="T16" fmla="*/ 39 w 3"/>
                <a:gd name="T17" fmla="*/ 65 h 3"/>
                <a:gd name="T18" fmla="*/ 56 w 3"/>
                <a:gd name="T19" fmla="*/ 23 h 3"/>
                <a:gd name="T20" fmla="*/ 39 w 3"/>
                <a:gd name="T21" fmla="*/ 0 h 3"/>
                <a:gd name="T22" fmla="*/ 0 w 3"/>
                <a:gd name="T23" fmla="*/ 23 h 3"/>
                <a:gd name="T24" fmla="*/ 0 w 3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387" name="Group 724">
            <a:extLst>
              <a:ext uri="{FF2B5EF4-FFF2-40B4-BE49-F238E27FC236}">
                <a16:creationId xmlns:a16="http://schemas.microsoft.com/office/drawing/2014/main" id="{F9DB9AD8-55B7-4AFB-A013-1918AAA0EC02}"/>
              </a:ext>
            </a:extLst>
          </p:cNvPr>
          <p:cNvGrpSpPr>
            <a:grpSpLocks/>
          </p:cNvGrpSpPr>
          <p:nvPr/>
        </p:nvGrpSpPr>
        <p:grpSpPr bwMode="auto">
          <a:xfrm>
            <a:off x="6168154" y="2778209"/>
            <a:ext cx="417407" cy="425276"/>
            <a:chOff x="3973" y="771"/>
            <a:chExt cx="712" cy="728"/>
          </a:xfrm>
        </p:grpSpPr>
        <p:sp>
          <p:nvSpPr>
            <p:cNvPr id="388" name="Freeform 725">
              <a:extLst>
                <a:ext uri="{FF2B5EF4-FFF2-40B4-BE49-F238E27FC236}">
                  <a16:creationId xmlns:a16="http://schemas.microsoft.com/office/drawing/2014/main" id="{DDE0951B-0CBD-4138-9586-89AD13517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" y="771"/>
              <a:ext cx="712" cy="728"/>
            </a:xfrm>
            <a:custGeom>
              <a:avLst/>
              <a:gdLst>
                <a:gd name="T0" fmla="*/ 201 w 266"/>
                <a:gd name="T1" fmla="*/ 474 h 255"/>
                <a:gd name="T2" fmla="*/ 78 w 266"/>
                <a:gd name="T3" fmla="*/ 856 h 255"/>
                <a:gd name="T4" fmla="*/ 137 w 266"/>
                <a:gd name="T5" fmla="*/ 1427 h 255"/>
                <a:gd name="T6" fmla="*/ 466 w 266"/>
                <a:gd name="T7" fmla="*/ 1867 h 255"/>
                <a:gd name="T8" fmla="*/ 1089 w 266"/>
                <a:gd name="T9" fmla="*/ 2047 h 255"/>
                <a:gd name="T10" fmla="*/ 1534 w 266"/>
                <a:gd name="T11" fmla="*/ 1867 h 255"/>
                <a:gd name="T12" fmla="*/ 1820 w 266"/>
                <a:gd name="T13" fmla="*/ 1459 h 255"/>
                <a:gd name="T14" fmla="*/ 1863 w 266"/>
                <a:gd name="T15" fmla="*/ 799 h 255"/>
                <a:gd name="T16" fmla="*/ 1627 w 266"/>
                <a:gd name="T17" fmla="*/ 268 h 255"/>
                <a:gd name="T18" fmla="*/ 931 w 266"/>
                <a:gd name="T19" fmla="*/ 0 h 255"/>
                <a:gd name="T20" fmla="*/ 201 w 266"/>
                <a:gd name="T21" fmla="*/ 474 h 25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66" h="255">
                  <a:moveTo>
                    <a:pt x="28" y="58"/>
                  </a:moveTo>
                  <a:cubicBezTo>
                    <a:pt x="21" y="75"/>
                    <a:pt x="14" y="76"/>
                    <a:pt x="11" y="105"/>
                  </a:cubicBezTo>
                  <a:cubicBezTo>
                    <a:pt x="7" y="135"/>
                    <a:pt x="0" y="138"/>
                    <a:pt x="19" y="175"/>
                  </a:cubicBezTo>
                  <a:cubicBezTo>
                    <a:pt x="39" y="212"/>
                    <a:pt x="38" y="209"/>
                    <a:pt x="65" y="229"/>
                  </a:cubicBezTo>
                  <a:cubicBezTo>
                    <a:pt x="91" y="248"/>
                    <a:pt x="122" y="255"/>
                    <a:pt x="152" y="251"/>
                  </a:cubicBezTo>
                  <a:cubicBezTo>
                    <a:pt x="183" y="246"/>
                    <a:pt x="187" y="247"/>
                    <a:pt x="214" y="229"/>
                  </a:cubicBezTo>
                  <a:cubicBezTo>
                    <a:pt x="240" y="210"/>
                    <a:pt x="251" y="208"/>
                    <a:pt x="254" y="179"/>
                  </a:cubicBezTo>
                  <a:cubicBezTo>
                    <a:pt x="256" y="149"/>
                    <a:pt x="266" y="133"/>
                    <a:pt x="260" y="98"/>
                  </a:cubicBezTo>
                  <a:cubicBezTo>
                    <a:pt x="254" y="63"/>
                    <a:pt x="251" y="53"/>
                    <a:pt x="227" y="33"/>
                  </a:cubicBezTo>
                  <a:cubicBezTo>
                    <a:pt x="199" y="11"/>
                    <a:pt x="190" y="0"/>
                    <a:pt x="130" y="0"/>
                  </a:cubicBezTo>
                  <a:cubicBezTo>
                    <a:pt x="71" y="0"/>
                    <a:pt x="35" y="41"/>
                    <a:pt x="28" y="58"/>
                  </a:cubicBezTo>
                  <a:close/>
                </a:path>
              </a:pathLst>
            </a:custGeom>
            <a:solidFill>
              <a:srgbClr val="F8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89" name="Freeform 726">
              <a:extLst>
                <a:ext uri="{FF2B5EF4-FFF2-40B4-BE49-F238E27FC236}">
                  <a16:creationId xmlns:a16="http://schemas.microsoft.com/office/drawing/2014/main" id="{F48E808E-CEA9-43D5-8ECC-6AAD65458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5" y="1248"/>
              <a:ext cx="302" cy="217"/>
            </a:xfrm>
            <a:custGeom>
              <a:avLst/>
              <a:gdLst>
                <a:gd name="T0" fmla="*/ 0 w 113"/>
                <a:gd name="T1" fmla="*/ 180 h 76"/>
                <a:gd name="T2" fmla="*/ 286 w 113"/>
                <a:gd name="T3" fmla="*/ 351 h 76"/>
                <a:gd name="T4" fmla="*/ 363 w 113"/>
                <a:gd name="T5" fmla="*/ 303 h 76"/>
                <a:gd name="T6" fmla="*/ 457 w 113"/>
                <a:gd name="T7" fmla="*/ 465 h 76"/>
                <a:gd name="T8" fmla="*/ 714 w 113"/>
                <a:gd name="T9" fmla="*/ 268 h 76"/>
                <a:gd name="T10" fmla="*/ 500 w 113"/>
                <a:gd name="T11" fmla="*/ 49 h 76"/>
                <a:gd name="T12" fmla="*/ 329 w 113"/>
                <a:gd name="T13" fmla="*/ 0 h 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3" h="76">
                  <a:moveTo>
                    <a:pt x="0" y="22"/>
                  </a:moveTo>
                  <a:cubicBezTo>
                    <a:pt x="8" y="34"/>
                    <a:pt x="23" y="49"/>
                    <a:pt x="40" y="43"/>
                  </a:cubicBezTo>
                  <a:cubicBezTo>
                    <a:pt x="43" y="42"/>
                    <a:pt x="46" y="36"/>
                    <a:pt x="51" y="37"/>
                  </a:cubicBezTo>
                  <a:cubicBezTo>
                    <a:pt x="55" y="38"/>
                    <a:pt x="60" y="54"/>
                    <a:pt x="64" y="57"/>
                  </a:cubicBezTo>
                  <a:cubicBezTo>
                    <a:pt x="83" y="76"/>
                    <a:pt x="113" y="60"/>
                    <a:pt x="100" y="33"/>
                  </a:cubicBezTo>
                  <a:cubicBezTo>
                    <a:pt x="95" y="21"/>
                    <a:pt x="82" y="8"/>
                    <a:pt x="70" y="6"/>
                  </a:cubicBezTo>
                  <a:cubicBezTo>
                    <a:pt x="60" y="5"/>
                    <a:pt x="53" y="7"/>
                    <a:pt x="46" y="0"/>
                  </a:cubicBezTo>
                </a:path>
              </a:pathLst>
            </a:custGeom>
            <a:solidFill>
              <a:srgbClr val="F3C9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90" name="Freeform 727">
              <a:extLst>
                <a:ext uri="{FF2B5EF4-FFF2-40B4-BE49-F238E27FC236}">
                  <a16:creationId xmlns:a16="http://schemas.microsoft.com/office/drawing/2014/main" id="{8DB4B3FC-4AC4-4FDE-85D5-C7B4F3AF1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2" y="1245"/>
              <a:ext cx="187" cy="186"/>
            </a:xfrm>
            <a:custGeom>
              <a:avLst/>
              <a:gdLst>
                <a:gd name="T0" fmla="*/ 0 w 70"/>
                <a:gd name="T1" fmla="*/ 220 h 65"/>
                <a:gd name="T2" fmla="*/ 120 w 70"/>
                <a:gd name="T3" fmla="*/ 189 h 65"/>
                <a:gd name="T4" fmla="*/ 163 w 70"/>
                <a:gd name="T5" fmla="*/ 352 h 65"/>
                <a:gd name="T6" fmla="*/ 251 w 70"/>
                <a:gd name="T7" fmla="*/ 501 h 65"/>
                <a:gd name="T8" fmla="*/ 500 w 70"/>
                <a:gd name="T9" fmla="*/ 426 h 65"/>
                <a:gd name="T10" fmla="*/ 422 w 70"/>
                <a:gd name="T11" fmla="*/ 369 h 65"/>
                <a:gd name="T12" fmla="*/ 286 w 70"/>
                <a:gd name="T13" fmla="*/ 89 h 65"/>
                <a:gd name="T14" fmla="*/ 85 w 70"/>
                <a:gd name="T15" fmla="*/ 9 h 6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0" h="65">
                  <a:moveTo>
                    <a:pt x="0" y="27"/>
                  </a:moveTo>
                  <a:cubicBezTo>
                    <a:pt x="3" y="18"/>
                    <a:pt x="11" y="17"/>
                    <a:pt x="17" y="23"/>
                  </a:cubicBezTo>
                  <a:cubicBezTo>
                    <a:pt x="23" y="28"/>
                    <a:pt x="22" y="37"/>
                    <a:pt x="23" y="43"/>
                  </a:cubicBezTo>
                  <a:cubicBezTo>
                    <a:pt x="25" y="49"/>
                    <a:pt x="29" y="57"/>
                    <a:pt x="35" y="61"/>
                  </a:cubicBezTo>
                  <a:cubicBezTo>
                    <a:pt x="44" y="65"/>
                    <a:pt x="64" y="61"/>
                    <a:pt x="70" y="52"/>
                  </a:cubicBezTo>
                  <a:cubicBezTo>
                    <a:pt x="66" y="50"/>
                    <a:pt x="62" y="48"/>
                    <a:pt x="59" y="45"/>
                  </a:cubicBezTo>
                  <a:cubicBezTo>
                    <a:pt x="49" y="35"/>
                    <a:pt x="48" y="21"/>
                    <a:pt x="40" y="11"/>
                  </a:cubicBezTo>
                  <a:cubicBezTo>
                    <a:pt x="34" y="4"/>
                    <a:pt x="21" y="0"/>
                    <a:pt x="12" y="1"/>
                  </a:cubicBezTo>
                </a:path>
              </a:pathLst>
            </a:custGeom>
            <a:solidFill>
              <a:srgbClr val="EBA8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91" name="Freeform 728">
              <a:extLst>
                <a:ext uri="{FF2B5EF4-FFF2-40B4-BE49-F238E27FC236}">
                  <a16:creationId xmlns:a16="http://schemas.microsoft.com/office/drawing/2014/main" id="{600B5F3E-2059-44F0-B6E2-B590CE702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0" y="831"/>
              <a:ext cx="559" cy="651"/>
            </a:xfrm>
            <a:custGeom>
              <a:avLst/>
              <a:gdLst>
                <a:gd name="T0" fmla="*/ 1452 w 209"/>
                <a:gd name="T1" fmla="*/ 645 h 228"/>
                <a:gd name="T2" fmla="*/ 1230 w 209"/>
                <a:gd name="T3" fmla="*/ 140 h 228"/>
                <a:gd name="T4" fmla="*/ 1067 w 209"/>
                <a:gd name="T5" fmla="*/ 0 h 228"/>
                <a:gd name="T6" fmla="*/ 1110 w 209"/>
                <a:gd name="T7" fmla="*/ 31 h 228"/>
                <a:gd name="T8" fmla="*/ 1329 w 209"/>
                <a:gd name="T9" fmla="*/ 537 h 228"/>
                <a:gd name="T10" fmla="*/ 1016 w 209"/>
                <a:gd name="T11" fmla="*/ 1094 h 228"/>
                <a:gd name="T12" fmla="*/ 979 w 209"/>
                <a:gd name="T13" fmla="*/ 1468 h 228"/>
                <a:gd name="T14" fmla="*/ 602 w 209"/>
                <a:gd name="T15" fmla="*/ 1719 h 228"/>
                <a:gd name="T16" fmla="*/ 8 w 209"/>
                <a:gd name="T17" fmla="*/ 1550 h 228"/>
                <a:gd name="T18" fmla="*/ 0 w 209"/>
                <a:gd name="T19" fmla="*/ 1542 h 228"/>
                <a:gd name="T20" fmla="*/ 128 w 209"/>
                <a:gd name="T21" fmla="*/ 1656 h 228"/>
                <a:gd name="T22" fmla="*/ 722 w 209"/>
                <a:gd name="T23" fmla="*/ 1827 h 228"/>
                <a:gd name="T24" fmla="*/ 1137 w 209"/>
                <a:gd name="T25" fmla="*/ 1656 h 228"/>
                <a:gd name="T26" fmla="*/ 1418 w 209"/>
                <a:gd name="T27" fmla="*/ 1265 h 228"/>
                <a:gd name="T28" fmla="*/ 1452 w 209"/>
                <a:gd name="T29" fmla="*/ 645 h 2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9" h="228">
                  <a:moveTo>
                    <a:pt x="203" y="79"/>
                  </a:moveTo>
                  <a:cubicBezTo>
                    <a:pt x="198" y="45"/>
                    <a:pt x="195" y="36"/>
                    <a:pt x="172" y="17"/>
                  </a:cubicBezTo>
                  <a:cubicBezTo>
                    <a:pt x="163" y="10"/>
                    <a:pt x="156" y="4"/>
                    <a:pt x="149" y="0"/>
                  </a:cubicBezTo>
                  <a:cubicBezTo>
                    <a:pt x="151" y="1"/>
                    <a:pt x="153" y="3"/>
                    <a:pt x="155" y="4"/>
                  </a:cubicBezTo>
                  <a:cubicBezTo>
                    <a:pt x="178" y="23"/>
                    <a:pt x="181" y="32"/>
                    <a:pt x="186" y="66"/>
                  </a:cubicBezTo>
                  <a:cubicBezTo>
                    <a:pt x="192" y="100"/>
                    <a:pt x="145" y="106"/>
                    <a:pt x="142" y="134"/>
                  </a:cubicBezTo>
                  <a:cubicBezTo>
                    <a:pt x="140" y="162"/>
                    <a:pt x="162" y="162"/>
                    <a:pt x="137" y="180"/>
                  </a:cubicBezTo>
                  <a:cubicBezTo>
                    <a:pt x="111" y="197"/>
                    <a:pt x="113" y="206"/>
                    <a:pt x="84" y="211"/>
                  </a:cubicBezTo>
                  <a:cubicBezTo>
                    <a:pt x="55" y="215"/>
                    <a:pt x="26" y="208"/>
                    <a:pt x="1" y="190"/>
                  </a:cubicBezTo>
                  <a:cubicBezTo>
                    <a:pt x="1" y="190"/>
                    <a:pt x="0" y="189"/>
                    <a:pt x="0" y="189"/>
                  </a:cubicBezTo>
                  <a:cubicBezTo>
                    <a:pt x="4" y="193"/>
                    <a:pt x="10" y="197"/>
                    <a:pt x="18" y="203"/>
                  </a:cubicBezTo>
                  <a:cubicBezTo>
                    <a:pt x="44" y="221"/>
                    <a:pt x="72" y="228"/>
                    <a:pt x="101" y="224"/>
                  </a:cubicBezTo>
                  <a:cubicBezTo>
                    <a:pt x="130" y="219"/>
                    <a:pt x="134" y="220"/>
                    <a:pt x="159" y="203"/>
                  </a:cubicBezTo>
                  <a:cubicBezTo>
                    <a:pt x="185" y="185"/>
                    <a:pt x="195" y="183"/>
                    <a:pt x="198" y="155"/>
                  </a:cubicBezTo>
                  <a:cubicBezTo>
                    <a:pt x="200" y="127"/>
                    <a:pt x="209" y="112"/>
                    <a:pt x="203" y="79"/>
                  </a:cubicBezTo>
                  <a:close/>
                </a:path>
              </a:pathLst>
            </a:custGeom>
            <a:solidFill>
              <a:srgbClr val="F3C9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92" name="Freeform 729">
              <a:extLst>
                <a:ext uri="{FF2B5EF4-FFF2-40B4-BE49-F238E27FC236}">
                  <a16:creationId xmlns:a16="http://schemas.microsoft.com/office/drawing/2014/main" id="{A29F99F3-71C5-40AF-B733-E833BBB3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3" y="1125"/>
              <a:ext cx="123" cy="248"/>
            </a:xfrm>
            <a:custGeom>
              <a:avLst/>
              <a:gdLst>
                <a:gd name="T0" fmla="*/ 230 w 46"/>
                <a:gd name="T1" fmla="*/ 0 h 87"/>
                <a:gd name="T2" fmla="*/ 273 w 46"/>
                <a:gd name="T3" fmla="*/ 162 h 87"/>
                <a:gd name="T4" fmla="*/ 201 w 46"/>
                <a:gd name="T5" fmla="*/ 251 h 87"/>
                <a:gd name="T6" fmla="*/ 321 w 46"/>
                <a:gd name="T7" fmla="*/ 496 h 87"/>
                <a:gd name="T8" fmla="*/ 72 w 46"/>
                <a:gd name="T9" fmla="*/ 707 h 87"/>
                <a:gd name="T10" fmla="*/ 21 w 46"/>
                <a:gd name="T11" fmla="*/ 382 h 87"/>
                <a:gd name="T12" fmla="*/ 107 w 46"/>
                <a:gd name="T13" fmla="*/ 131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6" h="87">
                  <a:moveTo>
                    <a:pt x="32" y="0"/>
                  </a:moveTo>
                  <a:cubicBezTo>
                    <a:pt x="37" y="3"/>
                    <a:pt x="40" y="14"/>
                    <a:pt x="38" y="20"/>
                  </a:cubicBezTo>
                  <a:cubicBezTo>
                    <a:pt x="36" y="25"/>
                    <a:pt x="30" y="26"/>
                    <a:pt x="28" y="31"/>
                  </a:cubicBezTo>
                  <a:cubicBezTo>
                    <a:pt x="36" y="40"/>
                    <a:pt x="46" y="48"/>
                    <a:pt x="45" y="61"/>
                  </a:cubicBezTo>
                  <a:cubicBezTo>
                    <a:pt x="44" y="79"/>
                    <a:pt x="23" y="82"/>
                    <a:pt x="10" y="87"/>
                  </a:cubicBezTo>
                  <a:cubicBezTo>
                    <a:pt x="24" y="72"/>
                    <a:pt x="8" y="61"/>
                    <a:pt x="3" y="47"/>
                  </a:cubicBezTo>
                  <a:cubicBezTo>
                    <a:pt x="0" y="37"/>
                    <a:pt x="10" y="24"/>
                    <a:pt x="15" y="16"/>
                  </a:cubicBezTo>
                </a:path>
              </a:pathLst>
            </a:custGeom>
            <a:solidFill>
              <a:srgbClr val="EBA8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93" name="Freeform 730">
              <a:extLst>
                <a:ext uri="{FF2B5EF4-FFF2-40B4-BE49-F238E27FC236}">
                  <a16:creationId xmlns:a16="http://schemas.microsoft.com/office/drawing/2014/main" id="{633F0A1F-E716-4124-8BF7-3D12C3B91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0" y="1056"/>
              <a:ext cx="289" cy="414"/>
            </a:xfrm>
            <a:custGeom>
              <a:avLst/>
              <a:gdLst>
                <a:gd name="T0" fmla="*/ 0 w 108"/>
                <a:gd name="T1" fmla="*/ 1182 h 145"/>
                <a:gd name="T2" fmla="*/ 415 w 108"/>
                <a:gd name="T3" fmla="*/ 1011 h 145"/>
                <a:gd name="T4" fmla="*/ 696 w 108"/>
                <a:gd name="T5" fmla="*/ 620 h 145"/>
                <a:gd name="T6" fmla="*/ 731 w 108"/>
                <a:gd name="T7" fmla="*/ 0 h 145"/>
                <a:gd name="T8" fmla="*/ 674 w 108"/>
                <a:gd name="T9" fmla="*/ 391 h 145"/>
                <a:gd name="T10" fmla="*/ 559 w 108"/>
                <a:gd name="T11" fmla="*/ 822 h 145"/>
                <a:gd name="T12" fmla="*/ 300 w 108"/>
                <a:gd name="T13" fmla="*/ 1036 h 145"/>
                <a:gd name="T14" fmla="*/ 0 w 108"/>
                <a:gd name="T15" fmla="*/ 1182 h 1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8" h="145">
                  <a:moveTo>
                    <a:pt x="0" y="145"/>
                  </a:moveTo>
                  <a:cubicBezTo>
                    <a:pt x="29" y="140"/>
                    <a:pt x="33" y="141"/>
                    <a:pt x="58" y="124"/>
                  </a:cubicBezTo>
                  <a:cubicBezTo>
                    <a:pt x="84" y="106"/>
                    <a:pt x="94" y="104"/>
                    <a:pt x="97" y="76"/>
                  </a:cubicBezTo>
                  <a:cubicBezTo>
                    <a:pt x="99" y="48"/>
                    <a:pt x="108" y="33"/>
                    <a:pt x="102" y="0"/>
                  </a:cubicBezTo>
                  <a:cubicBezTo>
                    <a:pt x="100" y="17"/>
                    <a:pt x="102" y="29"/>
                    <a:pt x="94" y="48"/>
                  </a:cubicBezTo>
                  <a:cubicBezTo>
                    <a:pt x="86" y="67"/>
                    <a:pt x="93" y="90"/>
                    <a:pt x="78" y="101"/>
                  </a:cubicBezTo>
                  <a:cubicBezTo>
                    <a:pt x="64" y="113"/>
                    <a:pt x="53" y="117"/>
                    <a:pt x="42" y="127"/>
                  </a:cubicBezTo>
                  <a:cubicBezTo>
                    <a:pt x="32" y="137"/>
                    <a:pt x="15" y="144"/>
                    <a:pt x="0" y="145"/>
                  </a:cubicBezTo>
                  <a:close/>
                </a:path>
              </a:pathLst>
            </a:custGeom>
            <a:solidFill>
              <a:srgbClr val="EBA8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94" name="Freeform 731">
              <a:extLst>
                <a:ext uri="{FF2B5EF4-FFF2-40B4-BE49-F238E27FC236}">
                  <a16:creationId xmlns:a16="http://schemas.microsoft.com/office/drawing/2014/main" id="{D6D3442E-A811-42F6-9739-920C9663E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2" y="791"/>
              <a:ext cx="516" cy="605"/>
            </a:xfrm>
            <a:custGeom>
              <a:avLst/>
              <a:gdLst>
                <a:gd name="T0" fmla="*/ 235 w 193"/>
                <a:gd name="T1" fmla="*/ 1433 h 212"/>
                <a:gd name="T2" fmla="*/ 179 w 193"/>
                <a:gd name="T3" fmla="*/ 896 h 212"/>
                <a:gd name="T4" fmla="*/ 286 w 193"/>
                <a:gd name="T5" fmla="*/ 422 h 212"/>
                <a:gd name="T6" fmla="*/ 957 w 193"/>
                <a:gd name="T7" fmla="*/ 40 h 212"/>
                <a:gd name="T8" fmla="*/ 1302 w 193"/>
                <a:gd name="T9" fmla="*/ 83 h 212"/>
                <a:gd name="T10" fmla="*/ 1315 w 193"/>
                <a:gd name="T11" fmla="*/ 83 h 212"/>
                <a:gd name="T12" fmla="*/ 872 w 193"/>
                <a:gd name="T13" fmla="*/ 0 h 212"/>
                <a:gd name="T14" fmla="*/ 187 w 193"/>
                <a:gd name="T15" fmla="*/ 439 h 212"/>
                <a:gd name="T16" fmla="*/ 72 w 193"/>
                <a:gd name="T17" fmla="*/ 808 h 212"/>
                <a:gd name="T18" fmla="*/ 128 w 193"/>
                <a:gd name="T19" fmla="*/ 1336 h 212"/>
                <a:gd name="T20" fmla="*/ 406 w 193"/>
                <a:gd name="T21" fmla="*/ 1727 h 212"/>
                <a:gd name="T22" fmla="*/ 235 w 193"/>
                <a:gd name="T23" fmla="*/ 1433 h 2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93" h="212">
                  <a:moveTo>
                    <a:pt x="33" y="176"/>
                  </a:moveTo>
                  <a:cubicBezTo>
                    <a:pt x="15" y="141"/>
                    <a:pt x="22" y="138"/>
                    <a:pt x="25" y="110"/>
                  </a:cubicBezTo>
                  <a:cubicBezTo>
                    <a:pt x="29" y="83"/>
                    <a:pt x="34" y="68"/>
                    <a:pt x="40" y="52"/>
                  </a:cubicBezTo>
                  <a:cubicBezTo>
                    <a:pt x="47" y="36"/>
                    <a:pt x="77" y="5"/>
                    <a:pt x="134" y="5"/>
                  </a:cubicBezTo>
                  <a:cubicBezTo>
                    <a:pt x="153" y="5"/>
                    <a:pt x="172" y="7"/>
                    <a:pt x="182" y="10"/>
                  </a:cubicBezTo>
                  <a:cubicBezTo>
                    <a:pt x="193" y="12"/>
                    <a:pt x="192" y="14"/>
                    <a:pt x="184" y="10"/>
                  </a:cubicBezTo>
                  <a:cubicBezTo>
                    <a:pt x="171" y="3"/>
                    <a:pt x="154" y="0"/>
                    <a:pt x="122" y="0"/>
                  </a:cubicBezTo>
                  <a:cubicBezTo>
                    <a:pt x="66" y="0"/>
                    <a:pt x="33" y="38"/>
                    <a:pt x="26" y="54"/>
                  </a:cubicBezTo>
                  <a:cubicBezTo>
                    <a:pt x="19" y="70"/>
                    <a:pt x="13" y="71"/>
                    <a:pt x="10" y="99"/>
                  </a:cubicBezTo>
                  <a:cubicBezTo>
                    <a:pt x="7" y="126"/>
                    <a:pt x="0" y="130"/>
                    <a:pt x="18" y="164"/>
                  </a:cubicBezTo>
                  <a:cubicBezTo>
                    <a:pt x="35" y="197"/>
                    <a:pt x="35" y="196"/>
                    <a:pt x="57" y="212"/>
                  </a:cubicBezTo>
                  <a:cubicBezTo>
                    <a:pt x="49" y="205"/>
                    <a:pt x="45" y="198"/>
                    <a:pt x="33" y="1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95" name="Freeform 732">
              <a:extLst>
                <a:ext uri="{FF2B5EF4-FFF2-40B4-BE49-F238E27FC236}">
                  <a16:creationId xmlns:a16="http://schemas.microsoft.com/office/drawing/2014/main" id="{7E3CFD33-981C-491C-B6B5-C4FC0D60C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4" y="871"/>
              <a:ext cx="529" cy="562"/>
            </a:xfrm>
            <a:custGeom>
              <a:avLst/>
              <a:gdLst>
                <a:gd name="T0" fmla="*/ 337 w 198"/>
                <a:gd name="T1" fmla="*/ 536 h 197"/>
                <a:gd name="T2" fmla="*/ 401 w 198"/>
                <a:gd name="T3" fmla="*/ 57 h 197"/>
                <a:gd name="T4" fmla="*/ 142 w 198"/>
                <a:gd name="T5" fmla="*/ 137 h 197"/>
                <a:gd name="T6" fmla="*/ 192 w 198"/>
                <a:gd name="T7" fmla="*/ 448 h 197"/>
                <a:gd name="T8" fmla="*/ 115 w 198"/>
                <a:gd name="T9" fmla="*/ 747 h 197"/>
                <a:gd name="T10" fmla="*/ 8 w 198"/>
                <a:gd name="T11" fmla="*/ 887 h 197"/>
                <a:gd name="T12" fmla="*/ 99 w 198"/>
                <a:gd name="T13" fmla="*/ 1155 h 197"/>
                <a:gd name="T14" fmla="*/ 363 w 198"/>
                <a:gd name="T15" fmla="*/ 1366 h 197"/>
                <a:gd name="T16" fmla="*/ 529 w 198"/>
                <a:gd name="T17" fmla="*/ 1172 h 197"/>
                <a:gd name="T18" fmla="*/ 692 w 198"/>
                <a:gd name="T19" fmla="*/ 1230 h 197"/>
                <a:gd name="T20" fmla="*/ 721 w 198"/>
                <a:gd name="T21" fmla="*/ 1498 h 197"/>
                <a:gd name="T22" fmla="*/ 1034 w 198"/>
                <a:gd name="T23" fmla="*/ 1538 h 197"/>
                <a:gd name="T24" fmla="*/ 1186 w 198"/>
                <a:gd name="T25" fmla="*/ 1041 h 197"/>
                <a:gd name="T26" fmla="*/ 1127 w 198"/>
                <a:gd name="T27" fmla="*/ 976 h 197"/>
                <a:gd name="T28" fmla="*/ 1264 w 198"/>
                <a:gd name="T29" fmla="*/ 773 h 197"/>
                <a:gd name="T30" fmla="*/ 999 w 198"/>
                <a:gd name="T31" fmla="*/ 571 h 197"/>
                <a:gd name="T32" fmla="*/ 978 w 198"/>
                <a:gd name="T33" fmla="*/ 1090 h 197"/>
                <a:gd name="T34" fmla="*/ 858 w 198"/>
                <a:gd name="T35" fmla="*/ 1001 h 197"/>
                <a:gd name="T36" fmla="*/ 751 w 198"/>
                <a:gd name="T37" fmla="*/ 1098 h 197"/>
                <a:gd name="T38" fmla="*/ 636 w 198"/>
                <a:gd name="T39" fmla="*/ 1041 h 197"/>
                <a:gd name="T40" fmla="*/ 614 w 198"/>
                <a:gd name="T41" fmla="*/ 967 h 197"/>
                <a:gd name="T42" fmla="*/ 636 w 198"/>
                <a:gd name="T43" fmla="*/ 765 h 197"/>
                <a:gd name="T44" fmla="*/ 401 w 198"/>
                <a:gd name="T45" fmla="*/ 742 h 197"/>
                <a:gd name="T46" fmla="*/ 265 w 198"/>
                <a:gd name="T47" fmla="*/ 685 h 197"/>
                <a:gd name="T48" fmla="*/ 337 w 198"/>
                <a:gd name="T49" fmla="*/ 536 h 19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" h="197">
                  <a:moveTo>
                    <a:pt x="47" y="66"/>
                  </a:moveTo>
                  <a:cubicBezTo>
                    <a:pt x="69" y="55"/>
                    <a:pt x="81" y="21"/>
                    <a:pt x="56" y="7"/>
                  </a:cubicBezTo>
                  <a:cubicBezTo>
                    <a:pt x="43" y="0"/>
                    <a:pt x="28" y="3"/>
                    <a:pt x="20" y="17"/>
                  </a:cubicBezTo>
                  <a:cubicBezTo>
                    <a:pt x="9" y="34"/>
                    <a:pt x="18" y="42"/>
                    <a:pt x="27" y="55"/>
                  </a:cubicBezTo>
                  <a:cubicBezTo>
                    <a:pt x="34" y="66"/>
                    <a:pt x="25" y="81"/>
                    <a:pt x="16" y="92"/>
                  </a:cubicBezTo>
                  <a:cubicBezTo>
                    <a:pt x="11" y="98"/>
                    <a:pt x="3" y="100"/>
                    <a:pt x="1" y="109"/>
                  </a:cubicBezTo>
                  <a:cubicBezTo>
                    <a:pt x="0" y="119"/>
                    <a:pt x="8" y="134"/>
                    <a:pt x="14" y="142"/>
                  </a:cubicBezTo>
                  <a:cubicBezTo>
                    <a:pt x="22" y="154"/>
                    <a:pt x="35" y="170"/>
                    <a:pt x="51" y="168"/>
                  </a:cubicBezTo>
                  <a:cubicBezTo>
                    <a:pt x="66" y="166"/>
                    <a:pt x="67" y="154"/>
                    <a:pt x="74" y="144"/>
                  </a:cubicBezTo>
                  <a:cubicBezTo>
                    <a:pt x="82" y="133"/>
                    <a:pt x="95" y="137"/>
                    <a:pt x="97" y="151"/>
                  </a:cubicBezTo>
                  <a:cubicBezTo>
                    <a:pt x="99" y="163"/>
                    <a:pt x="90" y="171"/>
                    <a:pt x="101" y="184"/>
                  </a:cubicBezTo>
                  <a:cubicBezTo>
                    <a:pt x="112" y="197"/>
                    <a:pt x="130" y="194"/>
                    <a:pt x="145" y="189"/>
                  </a:cubicBezTo>
                  <a:cubicBezTo>
                    <a:pt x="170" y="179"/>
                    <a:pt x="198" y="144"/>
                    <a:pt x="166" y="128"/>
                  </a:cubicBezTo>
                  <a:cubicBezTo>
                    <a:pt x="160" y="126"/>
                    <a:pt x="156" y="125"/>
                    <a:pt x="158" y="120"/>
                  </a:cubicBezTo>
                  <a:cubicBezTo>
                    <a:pt x="164" y="109"/>
                    <a:pt x="178" y="110"/>
                    <a:pt x="177" y="95"/>
                  </a:cubicBezTo>
                  <a:cubicBezTo>
                    <a:pt x="176" y="80"/>
                    <a:pt x="154" y="62"/>
                    <a:pt x="140" y="70"/>
                  </a:cubicBezTo>
                  <a:cubicBezTo>
                    <a:pt x="106" y="92"/>
                    <a:pt x="168" y="116"/>
                    <a:pt x="137" y="134"/>
                  </a:cubicBezTo>
                  <a:cubicBezTo>
                    <a:pt x="127" y="136"/>
                    <a:pt x="128" y="122"/>
                    <a:pt x="120" y="123"/>
                  </a:cubicBezTo>
                  <a:cubicBezTo>
                    <a:pt x="115" y="124"/>
                    <a:pt x="109" y="134"/>
                    <a:pt x="105" y="135"/>
                  </a:cubicBezTo>
                  <a:cubicBezTo>
                    <a:pt x="98" y="137"/>
                    <a:pt x="95" y="130"/>
                    <a:pt x="89" y="128"/>
                  </a:cubicBezTo>
                  <a:cubicBezTo>
                    <a:pt x="87" y="128"/>
                    <a:pt x="83" y="124"/>
                    <a:pt x="86" y="119"/>
                  </a:cubicBezTo>
                  <a:cubicBezTo>
                    <a:pt x="90" y="111"/>
                    <a:pt x="95" y="104"/>
                    <a:pt x="89" y="94"/>
                  </a:cubicBezTo>
                  <a:cubicBezTo>
                    <a:pt x="79" y="80"/>
                    <a:pt x="68" y="88"/>
                    <a:pt x="56" y="91"/>
                  </a:cubicBezTo>
                  <a:cubicBezTo>
                    <a:pt x="48" y="93"/>
                    <a:pt x="39" y="94"/>
                    <a:pt x="37" y="84"/>
                  </a:cubicBezTo>
                  <a:cubicBezTo>
                    <a:pt x="35" y="76"/>
                    <a:pt x="40" y="69"/>
                    <a:pt x="47" y="66"/>
                  </a:cubicBezTo>
                  <a:close/>
                </a:path>
              </a:pathLst>
            </a:custGeom>
            <a:solidFill>
              <a:srgbClr val="AB53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96" name="Freeform 733">
              <a:extLst>
                <a:ext uri="{FF2B5EF4-FFF2-40B4-BE49-F238E27FC236}">
                  <a16:creationId xmlns:a16="http://schemas.microsoft.com/office/drawing/2014/main" id="{A72E85E3-8496-4433-8C6D-6CD75EAA4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9" y="1111"/>
              <a:ext cx="64" cy="160"/>
            </a:xfrm>
            <a:custGeom>
              <a:avLst/>
              <a:gdLst>
                <a:gd name="T0" fmla="*/ 171 w 24"/>
                <a:gd name="T1" fmla="*/ 0 h 56"/>
                <a:gd name="T2" fmla="*/ 72 w 24"/>
                <a:gd name="T3" fmla="*/ 140 h 56"/>
                <a:gd name="T4" fmla="*/ 107 w 24"/>
                <a:gd name="T5" fmla="*/ 457 h 56"/>
                <a:gd name="T6" fmla="*/ 77 w 24"/>
                <a:gd name="T7" fmla="*/ 189 h 56"/>
                <a:gd name="T8" fmla="*/ 171 w 24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56">
                  <a:moveTo>
                    <a:pt x="24" y="0"/>
                  </a:moveTo>
                  <a:cubicBezTo>
                    <a:pt x="22" y="6"/>
                    <a:pt x="17" y="13"/>
                    <a:pt x="10" y="17"/>
                  </a:cubicBezTo>
                  <a:cubicBezTo>
                    <a:pt x="3" y="22"/>
                    <a:pt x="0" y="31"/>
                    <a:pt x="15" y="56"/>
                  </a:cubicBezTo>
                  <a:cubicBezTo>
                    <a:pt x="11" y="50"/>
                    <a:pt x="7" y="31"/>
                    <a:pt x="11" y="23"/>
                  </a:cubicBezTo>
                  <a:cubicBezTo>
                    <a:pt x="15" y="15"/>
                    <a:pt x="24" y="5"/>
                    <a:pt x="24" y="0"/>
                  </a:cubicBezTo>
                  <a:close/>
                </a:path>
              </a:pathLst>
            </a:custGeom>
            <a:solidFill>
              <a:srgbClr val="C59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97" name="Freeform 734">
              <a:extLst>
                <a:ext uri="{FF2B5EF4-FFF2-40B4-BE49-F238E27FC236}">
                  <a16:creationId xmlns:a16="http://schemas.microsoft.com/office/drawing/2014/main" id="{1391805D-0F15-4C35-982C-6E6E7DBAB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9" y="1122"/>
              <a:ext cx="107" cy="29"/>
            </a:xfrm>
            <a:custGeom>
              <a:avLst/>
              <a:gdLst>
                <a:gd name="T0" fmla="*/ 0 w 40"/>
                <a:gd name="T1" fmla="*/ 67 h 10"/>
                <a:gd name="T2" fmla="*/ 171 w 40"/>
                <a:gd name="T3" fmla="*/ 26 h 10"/>
                <a:gd name="T4" fmla="*/ 286 w 40"/>
                <a:gd name="T5" fmla="*/ 84 h 10"/>
                <a:gd name="T6" fmla="*/ 144 w 40"/>
                <a:gd name="T7" fmla="*/ 67 h 10"/>
                <a:gd name="T8" fmla="*/ 0 w 40"/>
                <a:gd name="T9" fmla="*/ 67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" h="10">
                  <a:moveTo>
                    <a:pt x="0" y="8"/>
                  </a:moveTo>
                  <a:cubicBezTo>
                    <a:pt x="9" y="9"/>
                    <a:pt x="17" y="5"/>
                    <a:pt x="24" y="3"/>
                  </a:cubicBezTo>
                  <a:cubicBezTo>
                    <a:pt x="31" y="0"/>
                    <a:pt x="39" y="6"/>
                    <a:pt x="40" y="10"/>
                  </a:cubicBezTo>
                  <a:cubicBezTo>
                    <a:pt x="37" y="6"/>
                    <a:pt x="29" y="5"/>
                    <a:pt x="20" y="8"/>
                  </a:cubicBezTo>
                  <a:cubicBezTo>
                    <a:pt x="14" y="10"/>
                    <a:pt x="5" y="10"/>
                    <a:pt x="0" y="8"/>
                  </a:cubicBezTo>
                  <a:close/>
                </a:path>
              </a:pathLst>
            </a:custGeom>
            <a:solidFill>
              <a:srgbClr val="C59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98" name="Freeform 735">
              <a:extLst>
                <a:ext uri="{FF2B5EF4-FFF2-40B4-BE49-F238E27FC236}">
                  <a16:creationId xmlns:a16="http://schemas.microsoft.com/office/drawing/2014/main" id="{33055E1E-C77E-46D2-B2AB-4CA85E3D6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7" y="1076"/>
              <a:ext cx="67" cy="98"/>
            </a:xfrm>
            <a:custGeom>
              <a:avLst/>
              <a:gdLst>
                <a:gd name="T0" fmla="*/ 180 w 25"/>
                <a:gd name="T1" fmla="*/ 17 h 34"/>
                <a:gd name="T2" fmla="*/ 43 w 25"/>
                <a:gd name="T3" fmla="*/ 49 h 34"/>
                <a:gd name="T4" fmla="*/ 86 w 25"/>
                <a:gd name="T5" fmla="*/ 282 h 34"/>
                <a:gd name="T6" fmla="*/ 72 w 25"/>
                <a:gd name="T7" fmla="*/ 66 h 34"/>
                <a:gd name="T8" fmla="*/ 180 w 25"/>
                <a:gd name="T9" fmla="*/ 17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" h="34">
                  <a:moveTo>
                    <a:pt x="25" y="2"/>
                  </a:moveTo>
                  <a:cubicBezTo>
                    <a:pt x="17" y="0"/>
                    <a:pt x="12" y="0"/>
                    <a:pt x="6" y="6"/>
                  </a:cubicBezTo>
                  <a:cubicBezTo>
                    <a:pt x="0" y="13"/>
                    <a:pt x="2" y="21"/>
                    <a:pt x="12" y="34"/>
                  </a:cubicBezTo>
                  <a:cubicBezTo>
                    <a:pt x="7" y="28"/>
                    <a:pt x="4" y="13"/>
                    <a:pt x="10" y="8"/>
                  </a:cubicBezTo>
                  <a:cubicBezTo>
                    <a:pt x="17" y="3"/>
                    <a:pt x="20" y="2"/>
                    <a:pt x="25" y="2"/>
                  </a:cubicBezTo>
                  <a:close/>
                </a:path>
              </a:pathLst>
            </a:custGeom>
            <a:solidFill>
              <a:srgbClr val="C59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99" name="Freeform 736">
              <a:extLst>
                <a:ext uri="{FF2B5EF4-FFF2-40B4-BE49-F238E27FC236}">
                  <a16:creationId xmlns:a16="http://schemas.microsoft.com/office/drawing/2014/main" id="{8EFB0036-12D0-405A-A85C-66272B21B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2" y="1231"/>
              <a:ext cx="105" cy="51"/>
            </a:xfrm>
            <a:custGeom>
              <a:avLst/>
              <a:gdLst>
                <a:gd name="T0" fmla="*/ 0 w 39"/>
                <a:gd name="T1" fmla="*/ 88 h 18"/>
                <a:gd name="T2" fmla="*/ 94 w 39"/>
                <a:gd name="T3" fmla="*/ 9 h 18"/>
                <a:gd name="T4" fmla="*/ 188 w 39"/>
                <a:gd name="T5" fmla="*/ 105 h 18"/>
                <a:gd name="T6" fmla="*/ 283 w 39"/>
                <a:gd name="T7" fmla="*/ 26 h 18"/>
                <a:gd name="T8" fmla="*/ 175 w 39"/>
                <a:gd name="T9" fmla="*/ 136 h 18"/>
                <a:gd name="T10" fmla="*/ 86 w 39"/>
                <a:gd name="T11" fmla="*/ 40 h 18"/>
                <a:gd name="T12" fmla="*/ 0 w 39"/>
                <a:gd name="T13" fmla="*/ 88 h 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" h="18">
                  <a:moveTo>
                    <a:pt x="0" y="11"/>
                  </a:moveTo>
                  <a:cubicBezTo>
                    <a:pt x="6" y="9"/>
                    <a:pt x="9" y="0"/>
                    <a:pt x="13" y="1"/>
                  </a:cubicBezTo>
                  <a:cubicBezTo>
                    <a:pt x="16" y="2"/>
                    <a:pt x="19" y="13"/>
                    <a:pt x="26" y="13"/>
                  </a:cubicBezTo>
                  <a:cubicBezTo>
                    <a:pt x="32" y="12"/>
                    <a:pt x="38" y="5"/>
                    <a:pt x="39" y="3"/>
                  </a:cubicBezTo>
                  <a:cubicBezTo>
                    <a:pt x="37" y="12"/>
                    <a:pt x="31" y="18"/>
                    <a:pt x="24" y="17"/>
                  </a:cubicBezTo>
                  <a:cubicBezTo>
                    <a:pt x="17" y="16"/>
                    <a:pt x="15" y="5"/>
                    <a:pt x="12" y="5"/>
                  </a:cubicBezTo>
                  <a:cubicBezTo>
                    <a:pt x="9" y="5"/>
                    <a:pt x="5" y="11"/>
                    <a:pt x="0" y="11"/>
                  </a:cubicBezTo>
                  <a:close/>
                </a:path>
              </a:pathLst>
            </a:custGeom>
            <a:solidFill>
              <a:srgbClr val="C59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00" name="Freeform 737">
              <a:extLst>
                <a:ext uri="{FF2B5EF4-FFF2-40B4-BE49-F238E27FC236}">
                  <a16:creationId xmlns:a16="http://schemas.microsoft.com/office/drawing/2014/main" id="{335B0496-ACF2-43F8-9E31-250C841E2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6" y="885"/>
              <a:ext cx="91" cy="132"/>
            </a:xfrm>
            <a:custGeom>
              <a:avLst/>
              <a:gdLst>
                <a:gd name="T0" fmla="*/ 244 w 34"/>
                <a:gd name="T1" fmla="*/ 26 h 46"/>
                <a:gd name="T2" fmla="*/ 29 w 34"/>
                <a:gd name="T3" fmla="*/ 149 h 46"/>
                <a:gd name="T4" fmla="*/ 94 w 34"/>
                <a:gd name="T5" fmla="*/ 379 h 46"/>
                <a:gd name="T6" fmla="*/ 123 w 34"/>
                <a:gd name="T7" fmla="*/ 92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4" h="46">
                  <a:moveTo>
                    <a:pt x="34" y="3"/>
                  </a:moveTo>
                  <a:cubicBezTo>
                    <a:pt x="23" y="0"/>
                    <a:pt x="9" y="5"/>
                    <a:pt x="4" y="18"/>
                  </a:cubicBezTo>
                  <a:cubicBezTo>
                    <a:pt x="0" y="30"/>
                    <a:pt x="10" y="41"/>
                    <a:pt x="13" y="46"/>
                  </a:cubicBezTo>
                  <a:cubicBezTo>
                    <a:pt x="9" y="38"/>
                    <a:pt x="6" y="18"/>
                    <a:pt x="17" y="11"/>
                  </a:cubicBezTo>
                </a:path>
              </a:pathLst>
            </a:custGeom>
            <a:solidFill>
              <a:srgbClr val="C59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01" name="Freeform 738">
              <a:extLst>
                <a:ext uri="{FF2B5EF4-FFF2-40B4-BE49-F238E27FC236}">
                  <a16:creationId xmlns:a16="http://schemas.microsoft.com/office/drawing/2014/main" id="{C0F96ED6-4E17-4859-B07E-FFD1D8D4C6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" y="914"/>
              <a:ext cx="94" cy="171"/>
            </a:xfrm>
            <a:custGeom>
              <a:avLst/>
              <a:gdLst>
                <a:gd name="T0" fmla="*/ 196 w 35"/>
                <a:gd name="T1" fmla="*/ 0 h 60"/>
                <a:gd name="T2" fmla="*/ 167 w 35"/>
                <a:gd name="T3" fmla="*/ 299 h 60"/>
                <a:gd name="T4" fmla="*/ 0 w 35"/>
                <a:gd name="T5" fmla="*/ 487 h 60"/>
                <a:gd name="T6" fmla="*/ 137 w 35"/>
                <a:gd name="T7" fmla="*/ 237 h 60"/>
                <a:gd name="T8" fmla="*/ 196 w 35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60">
                  <a:moveTo>
                    <a:pt x="27" y="0"/>
                  </a:moveTo>
                  <a:cubicBezTo>
                    <a:pt x="31" y="7"/>
                    <a:pt x="35" y="25"/>
                    <a:pt x="23" y="37"/>
                  </a:cubicBezTo>
                  <a:cubicBezTo>
                    <a:pt x="12" y="49"/>
                    <a:pt x="3" y="47"/>
                    <a:pt x="0" y="60"/>
                  </a:cubicBezTo>
                  <a:cubicBezTo>
                    <a:pt x="0" y="46"/>
                    <a:pt x="14" y="39"/>
                    <a:pt x="19" y="29"/>
                  </a:cubicBezTo>
                  <a:cubicBezTo>
                    <a:pt x="25" y="20"/>
                    <a:pt x="29" y="6"/>
                    <a:pt x="27" y="0"/>
                  </a:cubicBezTo>
                  <a:close/>
                </a:path>
              </a:pathLst>
            </a:custGeom>
            <a:solidFill>
              <a:srgbClr val="940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02" name="Freeform 739">
              <a:extLst>
                <a:ext uri="{FF2B5EF4-FFF2-40B4-BE49-F238E27FC236}">
                  <a16:creationId xmlns:a16="http://schemas.microsoft.com/office/drawing/2014/main" id="{76BFEB2A-B25E-46F0-9D0C-E4A2270C5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5" y="1234"/>
              <a:ext cx="182" cy="125"/>
            </a:xfrm>
            <a:custGeom>
              <a:avLst/>
              <a:gdLst>
                <a:gd name="T0" fmla="*/ 0 w 68"/>
                <a:gd name="T1" fmla="*/ 170 h 44"/>
                <a:gd name="T2" fmla="*/ 244 w 68"/>
                <a:gd name="T3" fmla="*/ 276 h 44"/>
                <a:gd name="T4" fmla="*/ 393 w 68"/>
                <a:gd name="T5" fmla="*/ 65 h 44"/>
                <a:gd name="T6" fmla="*/ 487 w 68"/>
                <a:gd name="T7" fmla="*/ 74 h 44"/>
                <a:gd name="T8" fmla="*/ 300 w 68"/>
                <a:gd name="T9" fmla="*/ 80 h 44"/>
                <a:gd name="T10" fmla="*/ 0 w 68"/>
                <a:gd name="T11" fmla="*/ 17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8" h="44">
                  <a:moveTo>
                    <a:pt x="0" y="21"/>
                  </a:moveTo>
                  <a:cubicBezTo>
                    <a:pt x="5" y="32"/>
                    <a:pt x="25" y="44"/>
                    <a:pt x="34" y="34"/>
                  </a:cubicBezTo>
                  <a:cubicBezTo>
                    <a:pt x="43" y="24"/>
                    <a:pt x="45" y="10"/>
                    <a:pt x="55" y="8"/>
                  </a:cubicBezTo>
                  <a:cubicBezTo>
                    <a:pt x="64" y="6"/>
                    <a:pt x="68" y="9"/>
                    <a:pt x="68" y="9"/>
                  </a:cubicBezTo>
                  <a:cubicBezTo>
                    <a:pt x="54" y="0"/>
                    <a:pt x="50" y="0"/>
                    <a:pt x="42" y="10"/>
                  </a:cubicBezTo>
                  <a:cubicBezTo>
                    <a:pt x="34" y="19"/>
                    <a:pt x="17" y="40"/>
                    <a:pt x="0" y="21"/>
                  </a:cubicBezTo>
                  <a:close/>
                </a:path>
              </a:pathLst>
            </a:custGeom>
            <a:solidFill>
              <a:srgbClr val="940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03" name="Freeform 740">
              <a:extLst>
                <a:ext uri="{FF2B5EF4-FFF2-40B4-BE49-F238E27FC236}">
                  <a16:creationId xmlns:a16="http://schemas.microsoft.com/office/drawing/2014/main" id="{FF3F0179-8364-4205-A520-CCEA47DC6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3" y="1253"/>
              <a:ext cx="235" cy="189"/>
            </a:xfrm>
            <a:custGeom>
              <a:avLst/>
              <a:gdLst>
                <a:gd name="T0" fmla="*/ 21 w 88"/>
                <a:gd name="T1" fmla="*/ 229 h 66"/>
                <a:gd name="T2" fmla="*/ 320 w 88"/>
                <a:gd name="T3" fmla="*/ 427 h 66"/>
                <a:gd name="T4" fmla="*/ 491 w 88"/>
                <a:gd name="T5" fmla="*/ 0 h 66"/>
                <a:gd name="T6" fmla="*/ 363 w 88"/>
                <a:gd name="T7" fmla="*/ 312 h 66"/>
                <a:gd name="T8" fmla="*/ 21 w 88"/>
                <a:gd name="T9" fmla="*/ 229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66">
                  <a:moveTo>
                    <a:pt x="3" y="28"/>
                  </a:moveTo>
                  <a:cubicBezTo>
                    <a:pt x="0" y="39"/>
                    <a:pt x="8" y="66"/>
                    <a:pt x="45" y="52"/>
                  </a:cubicBezTo>
                  <a:cubicBezTo>
                    <a:pt x="82" y="37"/>
                    <a:pt x="88" y="6"/>
                    <a:pt x="69" y="0"/>
                  </a:cubicBezTo>
                  <a:cubicBezTo>
                    <a:pt x="75" y="5"/>
                    <a:pt x="73" y="27"/>
                    <a:pt x="51" y="38"/>
                  </a:cubicBezTo>
                  <a:cubicBezTo>
                    <a:pt x="29" y="50"/>
                    <a:pt x="2" y="50"/>
                    <a:pt x="3" y="28"/>
                  </a:cubicBezTo>
                  <a:close/>
                </a:path>
              </a:pathLst>
            </a:custGeom>
            <a:solidFill>
              <a:srgbClr val="940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04" name="Freeform 741">
              <a:extLst>
                <a:ext uri="{FF2B5EF4-FFF2-40B4-BE49-F238E27FC236}">
                  <a16:creationId xmlns:a16="http://schemas.microsoft.com/office/drawing/2014/main" id="{D250D45C-255F-448B-BE33-2829DC14F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8" y="1096"/>
              <a:ext cx="62" cy="115"/>
            </a:xfrm>
            <a:custGeom>
              <a:avLst/>
              <a:gdLst>
                <a:gd name="T0" fmla="*/ 59 w 23"/>
                <a:gd name="T1" fmla="*/ 0 h 40"/>
                <a:gd name="T2" fmla="*/ 124 w 23"/>
                <a:gd name="T3" fmla="*/ 190 h 40"/>
                <a:gd name="T4" fmla="*/ 0 w 23"/>
                <a:gd name="T5" fmla="*/ 331 h 40"/>
                <a:gd name="T6" fmla="*/ 94 w 23"/>
                <a:gd name="T7" fmla="*/ 141 h 40"/>
                <a:gd name="T8" fmla="*/ 59 w 23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40">
                  <a:moveTo>
                    <a:pt x="8" y="0"/>
                  </a:moveTo>
                  <a:cubicBezTo>
                    <a:pt x="16" y="5"/>
                    <a:pt x="23" y="17"/>
                    <a:pt x="17" y="23"/>
                  </a:cubicBezTo>
                  <a:cubicBezTo>
                    <a:pt x="12" y="28"/>
                    <a:pt x="0" y="35"/>
                    <a:pt x="0" y="40"/>
                  </a:cubicBezTo>
                  <a:cubicBezTo>
                    <a:pt x="0" y="29"/>
                    <a:pt x="12" y="25"/>
                    <a:pt x="13" y="17"/>
                  </a:cubicBezTo>
                  <a:cubicBezTo>
                    <a:pt x="14" y="10"/>
                    <a:pt x="12" y="3"/>
                    <a:pt x="8" y="0"/>
                  </a:cubicBezTo>
                  <a:close/>
                </a:path>
              </a:pathLst>
            </a:custGeom>
            <a:solidFill>
              <a:srgbClr val="940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05" name="Freeform 742">
              <a:extLst>
                <a:ext uri="{FF2B5EF4-FFF2-40B4-BE49-F238E27FC236}">
                  <a16:creationId xmlns:a16="http://schemas.microsoft.com/office/drawing/2014/main" id="{293D9A28-CFBE-4F95-A28A-95B6DF54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" y="771"/>
              <a:ext cx="712" cy="728"/>
            </a:xfrm>
            <a:custGeom>
              <a:avLst/>
              <a:gdLst>
                <a:gd name="T0" fmla="*/ 201 w 266"/>
                <a:gd name="T1" fmla="*/ 474 h 255"/>
                <a:gd name="T2" fmla="*/ 78 w 266"/>
                <a:gd name="T3" fmla="*/ 856 h 255"/>
                <a:gd name="T4" fmla="*/ 137 w 266"/>
                <a:gd name="T5" fmla="*/ 1427 h 255"/>
                <a:gd name="T6" fmla="*/ 466 w 266"/>
                <a:gd name="T7" fmla="*/ 1867 h 255"/>
                <a:gd name="T8" fmla="*/ 1089 w 266"/>
                <a:gd name="T9" fmla="*/ 2047 h 255"/>
                <a:gd name="T10" fmla="*/ 1534 w 266"/>
                <a:gd name="T11" fmla="*/ 1867 h 255"/>
                <a:gd name="T12" fmla="*/ 1820 w 266"/>
                <a:gd name="T13" fmla="*/ 1459 h 255"/>
                <a:gd name="T14" fmla="*/ 1863 w 266"/>
                <a:gd name="T15" fmla="*/ 799 h 255"/>
                <a:gd name="T16" fmla="*/ 1627 w 266"/>
                <a:gd name="T17" fmla="*/ 268 h 255"/>
                <a:gd name="T18" fmla="*/ 931 w 266"/>
                <a:gd name="T19" fmla="*/ 0 h 255"/>
                <a:gd name="T20" fmla="*/ 201 w 266"/>
                <a:gd name="T21" fmla="*/ 474 h 25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66" h="255">
                  <a:moveTo>
                    <a:pt x="28" y="58"/>
                  </a:moveTo>
                  <a:cubicBezTo>
                    <a:pt x="21" y="75"/>
                    <a:pt x="14" y="76"/>
                    <a:pt x="11" y="105"/>
                  </a:cubicBezTo>
                  <a:cubicBezTo>
                    <a:pt x="7" y="135"/>
                    <a:pt x="0" y="138"/>
                    <a:pt x="19" y="175"/>
                  </a:cubicBezTo>
                  <a:cubicBezTo>
                    <a:pt x="39" y="212"/>
                    <a:pt x="38" y="209"/>
                    <a:pt x="65" y="229"/>
                  </a:cubicBezTo>
                  <a:cubicBezTo>
                    <a:pt x="91" y="248"/>
                    <a:pt x="122" y="255"/>
                    <a:pt x="152" y="251"/>
                  </a:cubicBezTo>
                  <a:cubicBezTo>
                    <a:pt x="183" y="246"/>
                    <a:pt x="187" y="247"/>
                    <a:pt x="214" y="229"/>
                  </a:cubicBezTo>
                  <a:cubicBezTo>
                    <a:pt x="240" y="210"/>
                    <a:pt x="251" y="208"/>
                    <a:pt x="254" y="179"/>
                  </a:cubicBezTo>
                  <a:cubicBezTo>
                    <a:pt x="256" y="149"/>
                    <a:pt x="266" y="133"/>
                    <a:pt x="260" y="98"/>
                  </a:cubicBezTo>
                  <a:cubicBezTo>
                    <a:pt x="254" y="63"/>
                    <a:pt x="251" y="53"/>
                    <a:pt x="227" y="33"/>
                  </a:cubicBezTo>
                  <a:cubicBezTo>
                    <a:pt x="199" y="11"/>
                    <a:pt x="190" y="0"/>
                    <a:pt x="130" y="0"/>
                  </a:cubicBezTo>
                  <a:cubicBezTo>
                    <a:pt x="71" y="0"/>
                    <a:pt x="35" y="41"/>
                    <a:pt x="28" y="58"/>
                  </a:cubicBezTo>
                  <a:close/>
                </a:path>
              </a:pathLst>
            </a:custGeom>
            <a:noFill/>
            <a:ln w="9525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06" name="Freeform 743">
              <a:extLst>
                <a:ext uri="{FF2B5EF4-FFF2-40B4-BE49-F238E27FC236}">
                  <a16:creationId xmlns:a16="http://schemas.microsoft.com/office/drawing/2014/main" id="{292DC359-6BBF-4FA5-82C3-1D12B3E82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4" y="871"/>
              <a:ext cx="529" cy="562"/>
            </a:xfrm>
            <a:custGeom>
              <a:avLst/>
              <a:gdLst>
                <a:gd name="T0" fmla="*/ 337 w 198"/>
                <a:gd name="T1" fmla="*/ 536 h 197"/>
                <a:gd name="T2" fmla="*/ 401 w 198"/>
                <a:gd name="T3" fmla="*/ 57 h 197"/>
                <a:gd name="T4" fmla="*/ 142 w 198"/>
                <a:gd name="T5" fmla="*/ 137 h 197"/>
                <a:gd name="T6" fmla="*/ 192 w 198"/>
                <a:gd name="T7" fmla="*/ 448 h 197"/>
                <a:gd name="T8" fmla="*/ 115 w 198"/>
                <a:gd name="T9" fmla="*/ 747 h 197"/>
                <a:gd name="T10" fmla="*/ 8 w 198"/>
                <a:gd name="T11" fmla="*/ 887 h 197"/>
                <a:gd name="T12" fmla="*/ 99 w 198"/>
                <a:gd name="T13" fmla="*/ 1155 h 197"/>
                <a:gd name="T14" fmla="*/ 363 w 198"/>
                <a:gd name="T15" fmla="*/ 1366 h 197"/>
                <a:gd name="T16" fmla="*/ 529 w 198"/>
                <a:gd name="T17" fmla="*/ 1172 h 197"/>
                <a:gd name="T18" fmla="*/ 692 w 198"/>
                <a:gd name="T19" fmla="*/ 1230 h 197"/>
                <a:gd name="T20" fmla="*/ 721 w 198"/>
                <a:gd name="T21" fmla="*/ 1498 h 197"/>
                <a:gd name="T22" fmla="*/ 1034 w 198"/>
                <a:gd name="T23" fmla="*/ 1538 h 197"/>
                <a:gd name="T24" fmla="*/ 1186 w 198"/>
                <a:gd name="T25" fmla="*/ 1041 h 197"/>
                <a:gd name="T26" fmla="*/ 1127 w 198"/>
                <a:gd name="T27" fmla="*/ 976 h 197"/>
                <a:gd name="T28" fmla="*/ 1264 w 198"/>
                <a:gd name="T29" fmla="*/ 773 h 197"/>
                <a:gd name="T30" fmla="*/ 999 w 198"/>
                <a:gd name="T31" fmla="*/ 571 h 197"/>
                <a:gd name="T32" fmla="*/ 978 w 198"/>
                <a:gd name="T33" fmla="*/ 1090 h 197"/>
                <a:gd name="T34" fmla="*/ 858 w 198"/>
                <a:gd name="T35" fmla="*/ 1001 h 197"/>
                <a:gd name="T36" fmla="*/ 751 w 198"/>
                <a:gd name="T37" fmla="*/ 1098 h 197"/>
                <a:gd name="T38" fmla="*/ 636 w 198"/>
                <a:gd name="T39" fmla="*/ 1041 h 197"/>
                <a:gd name="T40" fmla="*/ 614 w 198"/>
                <a:gd name="T41" fmla="*/ 967 h 197"/>
                <a:gd name="T42" fmla="*/ 636 w 198"/>
                <a:gd name="T43" fmla="*/ 765 h 197"/>
                <a:gd name="T44" fmla="*/ 401 w 198"/>
                <a:gd name="T45" fmla="*/ 742 h 197"/>
                <a:gd name="T46" fmla="*/ 265 w 198"/>
                <a:gd name="T47" fmla="*/ 685 h 197"/>
                <a:gd name="T48" fmla="*/ 337 w 198"/>
                <a:gd name="T49" fmla="*/ 536 h 19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" h="197">
                  <a:moveTo>
                    <a:pt x="47" y="66"/>
                  </a:moveTo>
                  <a:cubicBezTo>
                    <a:pt x="69" y="55"/>
                    <a:pt x="81" y="21"/>
                    <a:pt x="56" y="7"/>
                  </a:cubicBezTo>
                  <a:cubicBezTo>
                    <a:pt x="43" y="0"/>
                    <a:pt x="28" y="3"/>
                    <a:pt x="20" y="17"/>
                  </a:cubicBezTo>
                  <a:cubicBezTo>
                    <a:pt x="9" y="34"/>
                    <a:pt x="18" y="42"/>
                    <a:pt x="27" y="55"/>
                  </a:cubicBezTo>
                  <a:cubicBezTo>
                    <a:pt x="34" y="66"/>
                    <a:pt x="25" y="81"/>
                    <a:pt x="16" y="92"/>
                  </a:cubicBezTo>
                  <a:cubicBezTo>
                    <a:pt x="11" y="98"/>
                    <a:pt x="3" y="100"/>
                    <a:pt x="1" y="109"/>
                  </a:cubicBezTo>
                  <a:cubicBezTo>
                    <a:pt x="0" y="119"/>
                    <a:pt x="8" y="134"/>
                    <a:pt x="14" y="142"/>
                  </a:cubicBezTo>
                  <a:cubicBezTo>
                    <a:pt x="22" y="154"/>
                    <a:pt x="35" y="170"/>
                    <a:pt x="51" y="168"/>
                  </a:cubicBezTo>
                  <a:cubicBezTo>
                    <a:pt x="66" y="166"/>
                    <a:pt x="67" y="154"/>
                    <a:pt x="74" y="144"/>
                  </a:cubicBezTo>
                  <a:cubicBezTo>
                    <a:pt x="82" y="133"/>
                    <a:pt x="95" y="137"/>
                    <a:pt x="97" y="151"/>
                  </a:cubicBezTo>
                  <a:cubicBezTo>
                    <a:pt x="99" y="163"/>
                    <a:pt x="90" y="171"/>
                    <a:pt x="101" y="184"/>
                  </a:cubicBezTo>
                  <a:cubicBezTo>
                    <a:pt x="112" y="197"/>
                    <a:pt x="130" y="194"/>
                    <a:pt x="145" y="189"/>
                  </a:cubicBezTo>
                  <a:cubicBezTo>
                    <a:pt x="170" y="179"/>
                    <a:pt x="198" y="144"/>
                    <a:pt x="166" y="128"/>
                  </a:cubicBezTo>
                  <a:cubicBezTo>
                    <a:pt x="160" y="126"/>
                    <a:pt x="156" y="125"/>
                    <a:pt x="158" y="120"/>
                  </a:cubicBezTo>
                  <a:cubicBezTo>
                    <a:pt x="164" y="109"/>
                    <a:pt x="178" y="110"/>
                    <a:pt x="177" y="95"/>
                  </a:cubicBezTo>
                  <a:cubicBezTo>
                    <a:pt x="176" y="80"/>
                    <a:pt x="154" y="62"/>
                    <a:pt x="140" y="70"/>
                  </a:cubicBezTo>
                  <a:cubicBezTo>
                    <a:pt x="106" y="92"/>
                    <a:pt x="168" y="116"/>
                    <a:pt x="137" y="134"/>
                  </a:cubicBezTo>
                  <a:cubicBezTo>
                    <a:pt x="127" y="136"/>
                    <a:pt x="128" y="122"/>
                    <a:pt x="120" y="123"/>
                  </a:cubicBezTo>
                  <a:cubicBezTo>
                    <a:pt x="115" y="124"/>
                    <a:pt x="109" y="134"/>
                    <a:pt x="105" y="135"/>
                  </a:cubicBezTo>
                  <a:cubicBezTo>
                    <a:pt x="98" y="137"/>
                    <a:pt x="95" y="130"/>
                    <a:pt x="89" y="128"/>
                  </a:cubicBezTo>
                  <a:cubicBezTo>
                    <a:pt x="87" y="128"/>
                    <a:pt x="83" y="124"/>
                    <a:pt x="86" y="119"/>
                  </a:cubicBezTo>
                  <a:cubicBezTo>
                    <a:pt x="90" y="111"/>
                    <a:pt x="95" y="104"/>
                    <a:pt x="89" y="94"/>
                  </a:cubicBezTo>
                  <a:cubicBezTo>
                    <a:pt x="79" y="80"/>
                    <a:pt x="68" y="88"/>
                    <a:pt x="56" y="91"/>
                  </a:cubicBezTo>
                  <a:cubicBezTo>
                    <a:pt x="48" y="93"/>
                    <a:pt x="39" y="94"/>
                    <a:pt x="37" y="84"/>
                  </a:cubicBezTo>
                  <a:cubicBezTo>
                    <a:pt x="35" y="76"/>
                    <a:pt x="40" y="69"/>
                    <a:pt x="47" y="66"/>
                  </a:cubicBezTo>
                  <a:close/>
                </a:path>
              </a:pathLst>
            </a:custGeom>
            <a:noFill/>
            <a:ln w="9525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07" name="Oval 744">
              <a:extLst>
                <a:ext uri="{FF2B5EF4-FFF2-40B4-BE49-F238E27FC236}">
                  <a16:creationId xmlns:a16="http://schemas.microsoft.com/office/drawing/2014/main" id="{A86C1B00-AF27-4F0C-8965-90342D84B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4" y="865"/>
              <a:ext cx="75" cy="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08" name="Oval 745">
              <a:extLst>
                <a:ext uri="{FF2B5EF4-FFF2-40B4-BE49-F238E27FC236}">
                  <a16:creationId xmlns:a16="http://schemas.microsoft.com/office/drawing/2014/main" id="{0BEB4810-46E0-4835-9DD6-A2EE2DB2D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871"/>
              <a:ext cx="40" cy="4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09" name="Oval 746">
              <a:extLst>
                <a:ext uri="{FF2B5EF4-FFF2-40B4-BE49-F238E27FC236}">
                  <a16:creationId xmlns:a16="http://schemas.microsoft.com/office/drawing/2014/main" id="{C2FC5F05-716D-4DBF-824E-BBA32632C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0" y="934"/>
              <a:ext cx="32" cy="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10" name="Oval 747">
              <a:extLst>
                <a:ext uri="{FF2B5EF4-FFF2-40B4-BE49-F238E27FC236}">
                  <a16:creationId xmlns:a16="http://schemas.microsoft.com/office/drawing/2014/main" id="{D8B919B3-A84E-4EA6-86E9-C21BF0940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" y="1196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11" name="Oval 748">
              <a:extLst>
                <a:ext uri="{FF2B5EF4-FFF2-40B4-BE49-F238E27FC236}">
                  <a16:creationId xmlns:a16="http://schemas.microsoft.com/office/drawing/2014/main" id="{F9F4DF15-7994-4CF6-AD1D-1C3B6AEDD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3" y="1205"/>
              <a:ext cx="6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12" name="Oval 749">
              <a:extLst>
                <a:ext uri="{FF2B5EF4-FFF2-40B4-BE49-F238E27FC236}">
                  <a16:creationId xmlns:a16="http://schemas.microsoft.com/office/drawing/2014/main" id="{C30EACAC-7637-40E7-8ED4-9B499B550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" y="1259"/>
              <a:ext cx="33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13" name="Oval 750">
              <a:extLst>
                <a:ext uri="{FF2B5EF4-FFF2-40B4-BE49-F238E27FC236}">
                  <a16:creationId xmlns:a16="http://schemas.microsoft.com/office/drawing/2014/main" id="{C00780E4-9033-4D4E-B9C3-A01369D16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" y="1268"/>
              <a:ext cx="6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14" name="Oval 751">
              <a:extLst>
                <a:ext uri="{FF2B5EF4-FFF2-40B4-BE49-F238E27FC236}">
                  <a16:creationId xmlns:a16="http://schemas.microsoft.com/office/drawing/2014/main" id="{8367BFF1-13F0-43CA-B110-EDA0C9A29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" y="1025"/>
              <a:ext cx="32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15" name="Oval 752">
              <a:extLst>
                <a:ext uri="{FF2B5EF4-FFF2-40B4-BE49-F238E27FC236}">
                  <a16:creationId xmlns:a16="http://schemas.microsoft.com/office/drawing/2014/main" id="{B0E8CFA5-BF47-4C29-86B5-D184F3788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8" y="1034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16" name="Oval 753">
              <a:extLst>
                <a:ext uri="{FF2B5EF4-FFF2-40B4-BE49-F238E27FC236}">
                  <a16:creationId xmlns:a16="http://schemas.microsoft.com/office/drawing/2014/main" id="{AD0F3947-1AB7-4054-B79B-D71325F6B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" y="928"/>
              <a:ext cx="32" cy="37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17" name="Oval 754">
              <a:extLst>
                <a:ext uri="{FF2B5EF4-FFF2-40B4-BE49-F238E27FC236}">
                  <a16:creationId xmlns:a16="http://schemas.microsoft.com/office/drawing/2014/main" id="{1D86BF6E-FF86-44F6-8C46-9EEB4E1FB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8" y="937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18" name="Oval 755">
              <a:extLst>
                <a:ext uri="{FF2B5EF4-FFF2-40B4-BE49-F238E27FC236}">
                  <a16:creationId xmlns:a16="http://schemas.microsoft.com/office/drawing/2014/main" id="{FD758315-665A-4918-9500-98DB67D02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4" y="922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19" name="Oval 756">
              <a:extLst>
                <a:ext uri="{FF2B5EF4-FFF2-40B4-BE49-F238E27FC236}">
                  <a16:creationId xmlns:a16="http://schemas.microsoft.com/office/drawing/2014/main" id="{6FA394A2-5677-4FA1-AA6F-D740A71A5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9" y="931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20" name="Oval 757">
              <a:extLst>
                <a:ext uri="{FF2B5EF4-FFF2-40B4-BE49-F238E27FC236}">
                  <a16:creationId xmlns:a16="http://schemas.microsoft.com/office/drawing/2014/main" id="{012C2449-1077-482A-B1B6-6D74F6C07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2" y="1076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21" name="Oval 758">
              <a:extLst>
                <a:ext uri="{FF2B5EF4-FFF2-40B4-BE49-F238E27FC236}">
                  <a16:creationId xmlns:a16="http://schemas.microsoft.com/office/drawing/2014/main" id="{A8316C39-7C3D-428B-BFEC-6403BDF4F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8" y="1085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22" name="Oval 759">
              <a:extLst>
                <a:ext uri="{FF2B5EF4-FFF2-40B4-BE49-F238E27FC236}">
                  <a16:creationId xmlns:a16="http://schemas.microsoft.com/office/drawing/2014/main" id="{C0E16195-64F9-46EA-857C-FCF197949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1" y="1096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23" name="Oval 760">
              <a:extLst>
                <a:ext uri="{FF2B5EF4-FFF2-40B4-BE49-F238E27FC236}">
                  <a16:creationId xmlns:a16="http://schemas.microsoft.com/office/drawing/2014/main" id="{AC5CC20F-5908-44F3-BF5F-8D906C246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9" y="1105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24" name="Oval 761">
              <a:extLst>
                <a:ext uri="{FF2B5EF4-FFF2-40B4-BE49-F238E27FC236}">
                  <a16:creationId xmlns:a16="http://schemas.microsoft.com/office/drawing/2014/main" id="{99080891-F7DB-4FAD-9FB4-692038134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3" y="897"/>
              <a:ext cx="32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25" name="Oval 762">
              <a:extLst>
                <a:ext uri="{FF2B5EF4-FFF2-40B4-BE49-F238E27FC236}">
                  <a16:creationId xmlns:a16="http://schemas.microsoft.com/office/drawing/2014/main" id="{70E17238-A4CF-4C62-9723-D5715A48C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905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26" name="Oval 763">
              <a:extLst>
                <a:ext uri="{FF2B5EF4-FFF2-40B4-BE49-F238E27FC236}">
                  <a16:creationId xmlns:a16="http://schemas.microsoft.com/office/drawing/2014/main" id="{8B0F36EB-7020-4C9C-9AEE-DA2D4F802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0" y="1039"/>
              <a:ext cx="32" cy="37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27" name="Oval 764">
              <a:extLst>
                <a:ext uri="{FF2B5EF4-FFF2-40B4-BE49-F238E27FC236}">
                  <a16:creationId xmlns:a16="http://schemas.microsoft.com/office/drawing/2014/main" id="{D7FE5EA2-AEA0-4BFD-B9FF-ABBF93343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" y="1051"/>
              <a:ext cx="8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28" name="Oval 765">
              <a:extLst>
                <a:ext uri="{FF2B5EF4-FFF2-40B4-BE49-F238E27FC236}">
                  <a16:creationId xmlns:a16="http://schemas.microsoft.com/office/drawing/2014/main" id="{817A19EC-9324-42CE-956E-BE0FE65F3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" y="928"/>
              <a:ext cx="34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29" name="Oval 766">
              <a:extLst>
                <a:ext uri="{FF2B5EF4-FFF2-40B4-BE49-F238E27FC236}">
                  <a16:creationId xmlns:a16="http://schemas.microsoft.com/office/drawing/2014/main" id="{22F7B39C-47BF-44AC-92F4-E1D3A83F7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" y="937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30" name="Oval 767">
              <a:extLst>
                <a:ext uri="{FF2B5EF4-FFF2-40B4-BE49-F238E27FC236}">
                  <a16:creationId xmlns:a16="http://schemas.microsoft.com/office/drawing/2014/main" id="{A76B247D-B280-4D97-A01C-6D0396C4F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" y="982"/>
              <a:ext cx="32" cy="37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31" name="Oval 768">
              <a:extLst>
                <a:ext uri="{FF2B5EF4-FFF2-40B4-BE49-F238E27FC236}">
                  <a16:creationId xmlns:a16="http://schemas.microsoft.com/office/drawing/2014/main" id="{EB0765BD-7172-4F15-A6B4-61CEDC3BC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991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32" name="Oval 769">
              <a:extLst>
                <a:ext uri="{FF2B5EF4-FFF2-40B4-BE49-F238E27FC236}">
                  <a16:creationId xmlns:a16="http://schemas.microsoft.com/office/drawing/2014/main" id="{E034B12D-C366-4A9B-8AA1-5AD27DC48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" y="1176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33" name="Oval 770">
              <a:extLst>
                <a:ext uri="{FF2B5EF4-FFF2-40B4-BE49-F238E27FC236}">
                  <a16:creationId xmlns:a16="http://schemas.microsoft.com/office/drawing/2014/main" id="{89F6E447-1BEA-433C-B85D-6A9EC0A9B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8" y="1185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34" name="Oval 771">
              <a:extLst>
                <a:ext uri="{FF2B5EF4-FFF2-40B4-BE49-F238E27FC236}">
                  <a16:creationId xmlns:a16="http://schemas.microsoft.com/office/drawing/2014/main" id="{65BE4CC3-4BE4-4EB8-B07A-5DDE76B67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2" y="1142"/>
              <a:ext cx="32" cy="37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35" name="Oval 772">
              <a:extLst>
                <a:ext uri="{FF2B5EF4-FFF2-40B4-BE49-F238E27FC236}">
                  <a16:creationId xmlns:a16="http://schemas.microsoft.com/office/drawing/2014/main" id="{B31D2895-1F64-4C6C-8ED4-7AB02EAE7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1154"/>
              <a:ext cx="8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36" name="Oval 773">
              <a:extLst>
                <a:ext uri="{FF2B5EF4-FFF2-40B4-BE49-F238E27FC236}">
                  <a16:creationId xmlns:a16="http://schemas.microsoft.com/office/drawing/2014/main" id="{88705813-0A21-43B5-9303-8124930F4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4" y="1308"/>
              <a:ext cx="33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37" name="Oval 774">
              <a:extLst>
                <a:ext uri="{FF2B5EF4-FFF2-40B4-BE49-F238E27FC236}">
                  <a16:creationId xmlns:a16="http://schemas.microsoft.com/office/drawing/2014/main" id="{0C9FBB5D-6F92-40CB-825C-67D9F4E32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0" y="1316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38" name="Oval 775">
              <a:extLst>
                <a:ext uri="{FF2B5EF4-FFF2-40B4-BE49-F238E27FC236}">
                  <a16:creationId xmlns:a16="http://schemas.microsoft.com/office/drawing/2014/main" id="{5DB31299-B32F-4E3E-BC50-28BEFBFD5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236"/>
              <a:ext cx="29" cy="29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39" name="Oval 776">
              <a:extLst>
                <a:ext uri="{FF2B5EF4-FFF2-40B4-BE49-F238E27FC236}">
                  <a16:creationId xmlns:a16="http://schemas.microsoft.com/office/drawing/2014/main" id="{20E482D6-ED6F-459D-AD25-5F393D3FB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8" y="1245"/>
              <a:ext cx="8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40" name="Oval 777">
              <a:extLst>
                <a:ext uri="{FF2B5EF4-FFF2-40B4-BE49-F238E27FC236}">
                  <a16:creationId xmlns:a16="http://schemas.microsoft.com/office/drawing/2014/main" id="{DF80FBB5-5B23-4EAE-845D-7F1DCC79F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1134"/>
              <a:ext cx="27" cy="28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41" name="Oval 778">
              <a:extLst>
                <a:ext uri="{FF2B5EF4-FFF2-40B4-BE49-F238E27FC236}">
                  <a16:creationId xmlns:a16="http://schemas.microsoft.com/office/drawing/2014/main" id="{AFAC77F3-BBBA-4CD6-9000-76DACC0C2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" y="1139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42" name="Oval 779">
              <a:extLst>
                <a:ext uri="{FF2B5EF4-FFF2-40B4-BE49-F238E27FC236}">
                  <a16:creationId xmlns:a16="http://schemas.microsoft.com/office/drawing/2014/main" id="{0E4554E9-0F52-4461-893A-A179E2F6A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1188"/>
              <a:ext cx="27" cy="31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43" name="Oval 780">
              <a:extLst>
                <a:ext uri="{FF2B5EF4-FFF2-40B4-BE49-F238E27FC236}">
                  <a16:creationId xmlns:a16="http://schemas.microsoft.com/office/drawing/2014/main" id="{D08B23A1-32AD-4B26-A88C-DC1BD4E84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" y="1196"/>
              <a:ext cx="8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44" name="Oval 781">
              <a:extLst>
                <a:ext uri="{FF2B5EF4-FFF2-40B4-BE49-F238E27FC236}">
                  <a16:creationId xmlns:a16="http://schemas.microsoft.com/office/drawing/2014/main" id="{B14197C1-77C8-470E-AE27-2ACB6AACC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2" y="1302"/>
              <a:ext cx="27" cy="29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45" name="Oval 782">
              <a:extLst>
                <a:ext uri="{FF2B5EF4-FFF2-40B4-BE49-F238E27FC236}">
                  <a16:creationId xmlns:a16="http://schemas.microsoft.com/office/drawing/2014/main" id="{3656D9E5-9175-4DB6-9423-724F7C7DD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" y="1311"/>
              <a:ext cx="5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46" name="Oval 783">
              <a:extLst>
                <a:ext uri="{FF2B5EF4-FFF2-40B4-BE49-F238E27FC236}">
                  <a16:creationId xmlns:a16="http://schemas.microsoft.com/office/drawing/2014/main" id="{1A4E3BCF-6D93-4669-A570-46CA6C2E5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5" y="834"/>
              <a:ext cx="26" cy="28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47" name="Oval 784">
              <a:extLst>
                <a:ext uri="{FF2B5EF4-FFF2-40B4-BE49-F238E27FC236}">
                  <a16:creationId xmlns:a16="http://schemas.microsoft.com/office/drawing/2014/main" id="{3EB29DEF-8B3B-4F56-BB57-76F9B70B2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0" y="839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48" name="Oval 785">
              <a:extLst>
                <a:ext uri="{FF2B5EF4-FFF2-40B4-BE49-F238E27FC236}">
                  <a16:creationId xmlns:a16="http://schemas.microsoft.com/office/drawing/2014/main" id="{EDB7A00C-700C-4C0B-B0BD-121CABAAB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" y="1248"/>
              <a:ext cx="27" cy="28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49" name="Oval 786">
              <a:extLst>
                <a:ext uri="{FF2B5EF4-FFF2-40B4-BE49-F238E27FC236}">
                  <a16:creationId xmlns:a16="http://schemas.microsoft.com/office/drawing/2014/main" id="{2693061D-5B17-439D-B36C-507BE3215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1256"/>
              <a:ext cx="6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50" name="Oval 787">
              <a:extLst>
                <a:ext uri="{FF2B5EF4-FFF2-40B4-BE49-F238E27FC236}">
                  <a16:creationId xmlns:a16="http://schemas.microsoft.com/office/drawing/2014/main" id="{057D2443-F8DC-449C-8EB3-C7F7F143A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5" y="897"/>
              <a:ext cx="27" cy="28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51" name="Oval 788">
              <a:extLst>
                <a:ext uri="{FF2B5EF4-FFF2-40B4-BE49-F238E27FC236}">
                  <a16:creationId xmlns:a16="http://schemas.microsoft.com/office/drawing/2014/main" id="{3E4582D1-2D7F-4A85-9749-8C947E86F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1" y="902"/>
              <a:ext cx="5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52" name="Oval 789">
              <a:extLst>
                <a:ext uri="{FF2B5EF4-FFF2-40B4-BE49-F238E27FC236}">
                  <a16:creationId xmlns:a16="http://schemas.microsoft.com/office/drawing/2014/main" id="{A42ABB72-BB80-4D82-A164-0CE53D612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9" y="877"/>
              <a:ext cx="35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53" name="Oval 790">
              <a:extLst>
                <a:ext uri="{FF2B5EF4-FFF2-40B4-BE49-F238E27FC236}">
                  <a16:creationId xmlns:a16="http://schemas.microsoft.com/office/drawing/2014/main" id="{57B89C8E-ACB7-44ED-AABB-DB2F14EC2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" y="885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54" name="Oval 791">
              <a:extLst>
                <a:ext uri="{FF2B5EF4-FFF2-40B4-BE49-F238E27FC236}">
                  <a16:creationId xmlns:a16="http://schemas.microsoft.com/office/drawing/2014/main" id="{183478FB-7389-4B76-B81A-671D0E47C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" y="1102"/>
              <a:ext cx="33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55" name="Oval 792">
              <a:extLst>
                <a:ext uri="{FF2B5EF4-FFF2-40B4-BE49-F238E27FC236}">
                  <a16:creationId xmlns:a16="http://schemas.microsoft.com/office/drawing/2014/main" id="{855C9006-06AE-489C-B065-8D510C3D1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0" y="1111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56" name="Oval 793">
              <a:extLst>
                <a:ext uri="{FF2B5EF4-FFF2-40B4-BE49-F238E27FC236}">
                  <a16:creationId xmlns:a16="http://schemas.microsoft.com/office/drawing/2014/main" id="{5B4FBE94-46D6-4A64-BB79-EC26C3010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1256"/>
              <a:ext cx="35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57" name="Oval 794">
              <a:extLst>
                <a:ext uri="{FF2B5EF4-FFF2-40B4-BE49-F238E27FC236}">
                  <a16:creationId xmlns:a16="http://schemas.microsoft.com/office/drawing/2014/main" id="{D6FBD73E-8A0A-4C98-A28E-103AE973A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2" y="1265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58" name="Oval 795">
              <a:extLst>
                <a:ext uri="{FF2B5EF4-FFF2-40B4-BE49-F238E27FC236}">
                  <a16:creationId xmlns:a16="http://schemas.microsoft.com/office/drawing/2014/main" id="{0E301261-A1D9-47D2-B461-316D63ACA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" y="1422"/>
              <a:ext cx="35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59" name="Oval 796">
              <a:extLst>
                <a:ext uri="{FF2B5EF4-FFF2-40B4-BE49-F238E27FC236}">
                  <a16:creationId xmlns:a16="http://schemas.microsoft.com/office/drawing/2014/main" id="{8DE484A0-A177-47CC-BF6A-76908B04B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431"/>
              <a:ext cx="8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60" name="Oval 797">
              <a:extLst>
                <a:ext uri="{FF2B5EF4-FFF2-40B4-BE49-F238E27FC236}">
                  <a16:creationId xmlns:a16="http://schemas.microsoft.com/office/drawing/2014/main" id="{158E7303-408E-44F0-95F8-76244DBF4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2" y="1373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61" name="Oval 798">
              <a:extLst>
                <a:ext uri="{FF2B5EF4-FFF2-40B4-BE49-F238E27FC236}">
                  <a16:creationId xmlns:a16="http://schemas.microsoft.com/office/drawing/2014/main" id="{1CDFF5BF-9CA9-4AD7-AECF-BAB20A991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" y="1382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62" name="Oval 799">
              <a:extLst>
                <a:ext uri="{FF2B5EF4-FFF2-40B4-BE49-F238E27FC236}">
                  <a16:creationId xmlns:a16="http://schemas.microsoft.com/office/drawing/2014/main" id="{FBC1EBE5-234D-4FCD-9722-555568EE1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4" y="1391"/>
              <a:ext cx="32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63" name="Oval 800">
              <a:extLst>
                <a:ext uri="{FF2B5EF4-FFF2-40B4-BE49-F238E27FC236}">
                  <a16:creationId xmlns:a16="http://schemas.microsoft.com/office/drawing/2014/main" id="{5CB1991D-3861-4E25-BE6B-95DAE0EC3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9" y="1399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64" name="Oval 801">
              <a:extLst>
                <a:ext uri="{FF2B5EF4-FFF2-40B4-BE49-F238E27FC236}">
                  <a16:creationId xmlns:a16="http://schemas.microsoft.com/office/drawing/2014/main" id="{46086460-57A3-4BFC-8250-B4E563EB9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2" y="1353"/>
              <a:ext cx="32" cy="38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65" name="Oval 802">
              <a:extLst>
                <a:ext uri="{FF2B5EF4-FFF2-40B4-BE49-F238E27FC236}">
                  <a16:creationId xmlns:a16="http://schemas.microsoft.com/office/drawing/2014/main" id="{F688DEDF-F9A5-4742-BDF1-A6A3EE7BF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" y="1365"/>
              <a:ext cx="8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66" name="Oval 803">
              <a:extLst>
                <a:ext uri="{FF2B5EF4-FFF2-40B4-BE49-F238E27FC236}">
                  <a16:creationId xmlns:a16="http://schemas.microsoft.com/office/drawing/2014/main" id="{EC60FC57-7C6F-48CE-9C03-8F40CA234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4" y="1102"/>
              <a:ext cx="32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67" name="Oval 804">
              <a:extLst>
                <a:ext uri="{FF2B5EF4-FFF2-40B4-BE49-F238E27FC236}">
                  <a16:creationId xmlns:a16="http://schemas.microsoft.com/office/drawing/2014/main" id="{6608FA74-B47D-49C0-BEF4-036B455A2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" y="1111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68" name="Oval 805">
              <a:extLst>
                <a:ext uri="{FF2B5EF4-FFF2-40B4-BE49-F238E27FC236}">
                  <a16:creationId xmlns:a16="http://schemas.microsoft.com/office/drawing/2014/main" id="{636F7DFB-D1EC-40A7-9404-75F69CCF1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2" y="1079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69" name="Oval 806">
              <a:extLst>
                <a:ext uri="{FF2B5EF4-FFF2-40B4-BE49-F238E27FC236}">
                  <a16:creationId xmlns:a16="http://schemas.microsoft.com/office/drawing/2014/main" id="{0116D805-4027-4D68-88ED-AC80BBFCA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7" y="1088"/>
              <a:ext cx="8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70" name="Oval 807">
              <a:extLst>
                <a:ext uri="{FF2B5EF4-FFF2-40B4-BE49-F238E27FC236}">
                  <a16:creationId xmlns:a16="http://schemas.microsoft.com/office/drawing/2014/main" id="{5E5B1A52-09F2-4DC7-9E8A-AF0FD15ED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817"/>
              <a:ext cx="32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71" name="Oval 808">
              <a:extLst>
                <a:ext uri="{FF2B5EF4-FFF2-40B4-BE49-F238E27FC236}">
                  <a16:creationId xmlns:a16="http://schemas.microsoft.com/office/drawing/2014/main" id="{5D803D49-0745-4328-94D8-8FAB76EF9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8" y="825"/>
              <a:ext cx="6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72" name="Oval 809">
              <a:extLst>
                <a:ext uri="{FF2B5EF4-FFF2-40B4-BE49-F238E27FC236}">
                  <a16:creationId xmlns:a16="http://schemas.microsoft.com/office/drawing/2014/main" id="{0D43AAD3-8ECD-45F8-AAD6-E866613B9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" y="985"/>
              <a:ext cx="32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73" name="Oval 810">
              <a:extLst>
                <a:ext uri="{FF2B5EF4-FFF2-40B4-BE49-F238E27FC236}">
                  <a16:creationId xmlns:a16="http://schemas.microsoft.com/office/drawing/2014/main" id="{07D01327-2E08-4F67-B197-B48589960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6" y="994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74" name="Oval 811">
              <a:extLst>
                <a:ext uri="{FF2B5EF4-FFF2-40B4-BE49-F238E27FC236}">
                  <a16:creationId xmlns:a16="http://schemas.microsoft.com/office/drawing/2014/main" id="{7F9AADCA-8D3D-4347-9174-79DCF466A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" y="965"/>
              <a:ext cx="21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75" name="Oval 812">
              <a:extLst>
                <a:ext uri="{FF2B5EF4-FFF2-40B4-BE49-F238E27FC236}">
                  <a16:creationId xmlns:a16="http://schemas.microsoft.com/office/drawing/2014/main" id="{88158934-C7EE-4357-889E-8B23B661E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5" y="971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76" name="Oval 813">
              <a:extLst>
                <a:ext uri="{FF2B5EF4-FFF2-40B4-BE49-F238E27FC236}">
                  <a16:creationId xmlns:a16="http://schemas.microsoft.com/office/drawing/2014/main" id="{0303C2F5-6153-4D39-A723-644F6BA33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5" y="845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77" name="Oval 814">
              <a:extLst>
                <a:ext uri="{FF2B5EF4-FFF2-40B4-BE49-F238E27FC236}">
                  <a16:creationId xmlns:a16="http://schemas.microsoft.com/office/drawing/2014/main" id="{FAA13843-F4F3-4F99-8ED0-E40E26FDB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851"/>
              <a:ext cx="6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78" name="Oval 815">
              <a:extLst>
                <a:ext uri="{FF2B5EF4-FFF2-40B4-BE49-F238E27FC236}">
                  <a16:creationId xmlns:a16="http://schemas.microsoft.com/office/drawing/2014/main" id="{6465F810-9E2B-42D5-88C8-BBF7A14B6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1" y="974"/>
              <a:ext cx="19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79" name="Oval 816">
              <a:extLst>
                <a:ext uri="{FF2B5EF4-FFF2-40B4-BE49-F238E27FC236}">
                  <a16:creationId xmlns:a16="http://schemas.microsoft.com/office/drawing/2014/main" id="{3D4EDB27-8F60-45E9-B85E-DC713849C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" y="979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80" name="Oval 817">
              <a:extLst>
                <a:ext uri="{FF2B5EF4-FFF2-40B4-BE49-F238E27FC236}">
                  <a16:creationId xmlns:a16="http://schemas.microsoft.com/office/drawing/2014/main" id="{AB0976D7-8C34-4073-B542-394FFE835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" y="1102"/>
              <a:ext cx="21" cy="20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81" name="Oval 818">
              <a:extLst>
                <a:ext uri="{FF2B5EF4-FFF2-40B4-BE49-F238E27FC236}">
                  <a16:creationId xmlns:a16="http://schemas.microsoft.com/office/drawing/2014/main" id="{8F4C00AC-4810-4C68-B535-59412D6DC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3" y="1108"/>
              <a:ext cx="3" cy="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82" name="Oval 819">
              <a:extLst>
                <a:ext uri="{FF2B5EF4-FFF2-40B4-BE49-F238E27FC236}">
                  <a16:creationId xmlns:a16="http://schemas.microsoft.com/office/drawing/2014/main" id="{A1839A14-A2F4-45EA-BC9F-4B9D28FB8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4" y="1202"/>
              <a:ext cx="19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83" name="Oval 820">
              <a:extLst>
                <a:ext uri="{FF2B5EF4-FFF2-40B4-BE49-F238E27FC236}">
                  <a16:creationId xmlns:a16="http://schemas.microsoft.com/office/drawing/2014/main" id="{E959D214-A0FE-4199-A48A-F2C1B1CE4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7" y="1208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84" name="Oval 821">
              <a:extLst>
                <a:ext uri="{FF2B5EF4-FFF2-40B4-BE49-F238E27FC236}">
                  <a16:creationId xmlns:a16="http://schemas.microsoft.com/office/drawing/2014/main" id="{053F8029-ADC1-4DA1-AAF1-12EB6BDBE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1299"/>
              <a:ext cx="21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85" name="Oval 822">
              <a:extLst>
                <a:ext uri="{FF2B5EF4-FFF2-40B4-BE49-F238E27FC236}">
                  <a16:creationId xmlns:a16="http://schemas.microsoft.com/office/drawing/2014/main" id="{3B994E3C-0B0F-4465-A04D-EE15287C2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8" y="1305"/>
              <a:ext cx="6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86" name="Oval 823">
              <a:extLst>
                <a:ext uri="{FF2B5EF4-FFF2-40B4-BE49-F238E27FC236}">
                  <a16:creationId xmlns:a16="http://schemas.microsoft.com/office/drawing/2014/main" id="{FE1A04A8-D739-4FBC-8FAA-23B937096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" y="1228"/>
              <a:ext cx="22" cy="20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87" name="Oval 824">
              <a:extLst>
                <a:ext uri="{FF2B5EF4-FFF2-40B4-BE49-F238E27FC236}">
                  <a16:creationId xmlns:a16="http://schemas.microsoft.com/office/drawing/2014/main" id="{7357D38B-5E08-45E9-B346-63C06E48E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" y="1231"/>
              <a:ext cx="5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88" name="Oval 825">
              <a:extLst>
                <a:ext uri="{FF2B5EF4-FFF2-40B4-BE49-F238E27FC236}">
                  <a16:creationId xmlns:a16="http://schemas.microsoft.com/office/drawing/2014/main" id="{1B325122-96F8-4A1D-84B5-2F985719D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1225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89" name="Oval 826">
              <a:extLst>
                <a:ext uri="{FF2B5EF4-FFF2-40B4-BE49-F238E27FC236}">
                  <a16:creationId xmlns:a16="http://schemas.microsoft.com/office/drawing/2014/main" id="{64B5FF16-46AF-4C7A-86A2-73FBFFA0F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1231"/>
              <a:ext cx="2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90" name="Oval 827">
              <a:extLst>
                <a:ext uri="{FF2B5EF4-FFF2-40B4-BE49-F238E27FC236}">
                  <a16:creationId xmlns:a16="http://schemas.microsoft.com/office/drawing/2014/main" id="{6BB44060-C6D2-4FE5-B731-7A3201736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" y="1028"/>
              <a:ext cx="21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91" name="Oval 828">
              <a:extLst>
                <a:ext uri="{FF2B5EF4-FFF2-40B4-BE49-F238E27FC236}">
                  <a16:creationId xmlns:a16="http://schemas.microsoft.com/office/drawing/2014/main" id="{73B5BA70-F84C-4FA4-B799-4C3BFE8E1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8" y="1034"/>
              <a:ext cx="3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92" name="Oval 829">
              <a:extLst>
                <a:ext uri="{FF2B5EF4-FFF2-40B4-BE49-F238E27FC236}">
                  <a16:creationId xmlns:a16="http://schemas.microsoft.com/office/drawing/2014/main" id="{B9DC1EE5-A372-4FA3-9CC6-ABFA89F3A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0" y="1014"/>
              <a:ext cx="19" cy="20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93" name="Oval 830">
              <a:extLst>
                <a:ext uri="{FF2B5EF4-FFF2-40B4-BE49-F238E27FC236}">
                  <a16:creationId xmlns:a16="http://schemas.microsoft.com/office/drawing/2014/main" id="{70DD5AA6-A359-47AB-8746-37B2AA97C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3" y="1019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94" name="Oval 831">
              <a:extLst>
                <a:ext uri="{FF2B5EF4-FFF2-40B4-BE49-F238E27FC236}">
                  <a16:creationId xmlns:a16="http://schemas.microsoft.com/office/drawing/2014/main" id="{A1D48F3C-77C8-4846-BE9C-463E8C647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8" y="874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95" name="Oval 832">
              <a:extLst>
                <a:ext uri="{FF2B5EF4-FFF2-40B4-BE49-F238E27FC236}">
                  <a16:creationId xmlns:a16="http://schemas.microsoft.com/office/drawing/2014/main" id="{8DB323FC-FEAF-4511-A38F-0593515BF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" y="879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96" name="Oval 833">
              <a:extLst>
                <a:ext uri="{FF2B5EF4-FFF2-40B4-BE49-F238E27FC236}">
                  <a16:creationId xmlns:a16="http://schemas.microsoft.com/office/drawing/2014/main" id="{C6785564-E2E7-4A3E-8CC1-F3F3ACF5C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7" y="882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97" name="Oval 834">
              <a:extLst>
                <a:ext uri="{FF2B5EF4-FFF2-40B4-BE49-F238E27FC236}">
                  <a16:creationId xmlns:a16="http://schemas.microsoft.com/office/drawing/2014/main" id="{0B6381FB-D768-4583-8C88-04ACCFBB9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3" y="888"/>
              <a:ext cx="2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98" name="Oval 835">
              <a:extLst>
                <a:ext uri="{FF2B5EF4-FFF2-40B4-BE49-F238E27FC236}">
                  <a16:creationId xmlns:a16="http://schemas.microsoft.com/office/drawing/2014/main" id="{55EA7B3C-8A1C-463E-B698-70CA0C97D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962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99" name="Oval 836">
              <a:extLst>
                <a:ext uri="{FF2B5EF4-FFF2-40B4-BE49-F238E27FC236}">
                  <a16:creationId xmlns:a16="http://schemas.microsoft.com/office/drawing/2014/main" id="{18A166F9-E532-449D-B37A-C6F36FBA0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968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00" name="Oval 837">
              <a:extLst>
                <a:ext uri="{FF2B5EF4-FFF2-40B4-BE49-F238E27FC236}">
                  <a16:creationId xmlns:a16="http://schemas.microsoft.com/office/drawing/2014/main" id="{8D8FA2E0-02CE-4F57-A3E4-C474357BB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" y="999"/>
              <a:ext cx="19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01" name="Oval 838">
              <a:extLst>
                <a:ext uri="{FF2B5EF4-FFF2-40B4-BE49-F238E27FC236}">
                  <a16:creationId xmlns:a16="http://schemas.microsoft.com/office/drawing/2014/main" id="{38920C0A-E008-46AC-8805-5A41E26B7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" y="1005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02" name="Oval 839">
              <a:extLst>
                <a:ext uri="{FF2B5EF4-FFF2-40B4-BE49-F238E27FC236}">
                  <a16:creationId xmlns:a16="http://schemas.microsoft.com/office/drawing/2014/main" id="{1B27A1FC-86E2-498B-8A6C-473A73A84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" y="1062"/>
              <a:ext cx="22" cy="20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03" name="Oval 840">
              <a:extLst>
                <a:ext uri="{FF2B5EF4-FFF2-40B4-BE49-F238E27FC236}">
                  <a16:creationId xmlns:a16="http://schemas.microsoft.com/office/drawing/2014/main" id="{076AE6B0-E6FA-4640-8E96-4A0CA7FCA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" y="1065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04" name="Oval 841">
              <a:extLst>
                <a:ext uri="{FF2B5EF4-FFF2-40B4-BE49-F238E27FC236}">
                  <a16:creationId xmlns:a16="http://schemas.microsoft.com/office/drawing/2014/main" id="{201D16C8-FDB5-4DAB-B9DB-39FA110E8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5" y="1017"/>
              <a:ext cx="21" cy="22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05" name="Oval 842">
              <a:extLst>
                <a:ext uri="{FF2B5EF4-FFF2-40B4-BE49-F238E27FC236}">
                  <a16:creationId xmlns:a16="http://schemas.microsoft.com/office/drawing/2014/main" id="{BE5060B5-1D6B-492E-80AA-E778AF423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" y="1022"/>
              <a:ext cx="3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06" name="Oval 843">
              <a:extLst>
                <a:ext uri="{FF2B5EF4-FFF2-40B4-BE49-F238E27FC236}">
                  <a16:creationId xmlns:a16="http://schemas.microsoft.com/office/drawing/2014/main" id="{9AA8045C-EB24-470F-B11B-EAAFAC55E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1062"/>
              <a:ext cx="19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07" name="Oval 844">
              <a:extLst>
                <a:ext uri="{FF2B5EF4-FFF2-40B4-BE49-F238E27FC236}">
                  <a16:creationId xmlns:a16="http://schemas.microsoft.com/office/drawing/2014/main" id="{4FCA1BCB-8271-48D7-8134-A07568B58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1068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08" name="Oval 845">
              <a:extLst>
                <a:ext uri="{FF2B5EF4-FFF2-40B4-BE49-F238E27FC236}">
                  <a16:creationId xmlns:a16="http://schemas.microsoft.com/office/drawing/2014/main" id="{CAAC38D0-B67F-4B43-A628-4FC899FFD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211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09" name="Oval 846">
              <a:extLst>
                <a:ext uri="{FF2B5EF4-FFF2-40B4-BE49-F238E27FC236}">
                  <a16:creationId xmlns:a16="http://schemas.microsoft.com/office/drawing/2014/main" id="{CFDB3D6D-A4D0-47C9-AD57-025045442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1" y="1216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10" name="Oval 847">
              <a:extLst>
                <a:ext uri="{FF2B5EF4-FFF2-40B4-BE49-F238E27FC236}">
                  <a16:creationId xmlns:a16="http://schemas.microsoft.com/office/drawing/2014/main" id="{25219004-123E-4FC2-B9FA-7995ABE42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1" y="1248"/>
              <a:ext cx="21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11" name="Oval 848">
              <a:extLst>
                <a:ext uri="{FF2B5EF4-FFF2-40B4-BE49-F238E27FC236}">
                  <a16:creationId xmlns:a16="http://schemas.microsoft.com/office/drawing/2014/main" id="{43BB738C-A7F9-4184-94C7-5437847C7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1253"/>
              <a:ext cx="6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12" name="Oval 849">
              <a:extLst>
                <a:ext uri="{FF2B5EF4-FFF2-40B4-BE49-F238E27FC236}">
                  <a16:creationId xmlns:a16="http://schemas.microsoft.com/office/drawing/2014/main" id="{95D11455-45FF-448E-AFD3-5B06B1A81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9" y="1428"/>
              <a:ext cx="21" cy="20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13" name="Oval 850">
              <a:extLst>
                <a:ext uri="{FF2B5EF4-FFF2-40B4-BE49-F238E27FC236}">
                  <a16:creationId xmlns:a16="http://schemas.microsoft.com/office/drawing/2014/main" id="{C3D29AB8-B7B8-4261-B361-A2622F07B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1431"/>
              <a:ext cx="6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14" name="Oval 851">
              <a:extLst>
                <a:ext uri="{FF2B5EF4-FFF2-40B4-BE49-F238E27FC236}">
                  <a16:creationId xmlns:a16="http://schemas.microsoft.com/office/drawing/2014/main" id="{20A6C51F-E425-4B11-BC50-A673A2E36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0" y="1382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15" name="Oval 852">
              <a:extLst>
                <a:ext uri="{FF2B5EF4-FFF2-40B4-BE49-F238E27FC236}">
                  <a16:creationId xmlns:a16="http://schemas.microsoft.com/office/drawing/2014/main" id="{28670981-7B47-403B-B5C4-5EC2E1A3B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5" y="1388"/>
              <a:ext cx="6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16" name="Oval 853">
              <a:extLst>
                <a:ext uri="{FF2B5EF4-FFF2-40B4-BE49-F238E27FC236}">
                  <a16:creationId xmlns:a16="http://schemas.microsoft.com/office/drawing/2014/main" id="{B78E1404-41B9-4A8D-811F-931FD296E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1353"/>
              <a:ext cx="21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17" name="Oval 854">
              <a:extLst>
                <a:ext uri="{FF2B5EF4-FFF2-40B4-BE49-F238E27FC236}">
                  <a16:creationId xmlns:a16="http://schemas.microsoft.com/office/drawing/2014/main" id="{5DE978FE-B549-4348-AAE7-AD0A15703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359"/>
              <a:ext cx="3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18" name="Oval 855">
              <a:extLst>
                <a:ext uri="{FF2B5EF4-FFF2-40B4-BE49-F238E27FC236}">
                  <a16:creationId xmlns:a16="http://schemas.microsoft.com/office/drawing/2014/main" id="{49867254-6E96-4B55-89EA-A198907DC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1042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19" name="Oval 856">
              <a:extLst>
                <a:ext uri="{FF2B5EF4-FFF2-40B4-BE49-F238E27FC236}">
                  <a16:creationId xmlns:a16="http://schemas.microsoft.com/office/drawing/2014/main" id="{DA888AEC-1DAB-4C16-97D5-06932C5D8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5" y="1048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20" name="Oval 857">
              <a:extLst>
                <a:ext uri="{FF2B5EF4-FFF2-40B4-BE49-F238E27FC236}">
                  <a16:creationId xmlns:a16="http://schemas.microsoft.com/office/drawing/2014/main" id="{132FD16E-230B-4D11-BEEA-CC1FD0A22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1" y="1134"/>
              <a:ext cx="21" cy="22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21" name="Oval 858">
              <a:extLst>
                <a:ext uri="{FF2B5EF4-FFF2-40B4-BE49-F238E27FC236}">
                  <a16:creationId xmlns:a16="http://schemas.microsoft.com/office/drawing/2014/main" id="{E669AD58-3BBD-4FE6-AFA5-F61F6D21E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6" y="1139"/>
              <a:ext cx="6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22" name="Oval 859">
              <a:extLst>
                <a:ext uri="{FF2B5EF4-FFF2-40B4-BE49-F238E27FC236}">
                  <a16:creationId xmlns:a16="http://schemas.microsoft.com/office/drawing/2014/main" id="{C7DCEC18-5A30-45E1-843B-7E27A321C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4" y="1311"/>
              <a:ext cx="21" cy="22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23" name="Oval 860">
              <a:extLst>
                <a:ext uri="{FF2B5EF4-FFF2-40B4-BE49-F238E27FC236}">
                  <a16:creationId xmlns:a16="http://schemas.microsoft.com/office/drawing/2014/main" id="{1B31BA83-A3FF-4D76-9C16-C3F980CE5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9" y="1316"/>
              <a:ext cx="6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</p:grpSp>
      <p:grpSp>
        <p:nvGrpSpPr>
          <p:cNvPr id="524" name="Group 528">
            <a:extLst>
              <a:ext uri="{FF2B5EF4-FFF2-40B4-BE49-F238E27FC236}">
                <a16:creationId xmlns:a16="http://schemas.microsoft.com/office/drawing/2014/main" id="{C7B47F98-67C6-46EB-8140-9987231CED13}"/>
              </a:ext>
            </a:extLst>
          </p:cNvPr>
          <p:cNvGrpSpPr>
            <a:grpSpLocks/>
          </p:cNvGrpSpPr>
          <p:nvPr/>
        </p:nvGrpSpPr>
        <p:grpSpPr bwMode="auto">
          <a:xfrm>
            <a:off x="5796539" y="2547566"/>
            <a:ext cx="444961" cy="517574"/>
            <a:chOff x="2880" y="864"/>
            <a:chExt cx="759" cy="886"/>
          </a:xfrm>
        </p:grpSpPr>
        <p:sp>
          <p:nvSpPr>
            <p:cNvPr id="525" name="Freeform 529">
              <a:extLst>
                <a:ext uri="{FF2B5EF4-FFF2-40B4-BE49-F238E27FC236}">
                  <a16:creationId xmlns:a16="http://schemas.microsoft.com/office/drawing/2014/main" id="{79DD7FD4-C789-4D7E-B17E-392C946C3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864"/>
              <a:ext cx="759" cy="884"/>
            </a:xfrm>
            <a:custGeom>
              <a:avLst/>
              <a:gdLst>
                <a:gd name="T0" fmla="*/ 1318 w 418"/>
                <a:gd name="T1" fmla="*/ 778 h 457"/>
                <a:gd name="T2" fmla="*/ 1229 w 418"/>
                <a:gd name="T3" fmla="*/ 764 h 457"/>
                <a:gd name="T4" fmla="*/ 1226 w 418"/>
                <a:gd name="T5" fmla="*/ 752 h 457"/>
                <a:gd name="T6" fmla="*/ 1140 w 418"/>
                <a:gd name="T7" fmla="*/ 344 h 457"/>
                <a:gd name="T8" fmla="*/ 1224 w 418"/>
                <a:gd name="T9" fmla="*/ 228 h 457"/>
                <a:gd name="T10" fmla="*/ 1151 w 418"/>
                <a:gd name="T11" fmla="*/ 257 h 457"/>
                <a:gd name="T12" fmla="*/ 1066 w 418"/>
                <a:gd name="T13" fmla="*/ 277 h 457"/>
                <a:gd name="T14" fmla="*/ 1062 w 418"/>
                <a:gd name="T15" fmla="*/ 273 h 457"/>
                <a:gd name="T16" fmla="*/ 752 w 418"/>
                <a:gd name="T17" fmla="*/ 145 h 457"/>
                <a:gd name="T18" fmla="*/ 759 w 418"/>
                <a:gd name="T19" fmla="*/ 64 h 457"/>
                <a:gd name="T20" fmla="*/ 752 w 418"/>
                <a:gd name="T21" fmla="*/ 8 h 457"/>
                <a:gd name="T22" fmla="*/ 719 w 418"/>
                <a:gd name="T23" fmla="*/ 72 h 457"/>
                <a:gd name="T24" fmla="*/ 650 w 418"/>
                <a:gd name="T25" fmla="*/ 132 h 457"/>
                <a:gd name="T26" fmla="*/ 565 w 418"/>
                <a:gd name="T27" fmla="*/ 132 h 457"/>
                <a:gd name="T28" fmla="*/ 521 w 418"/>
                <a:gd name="T29" fmla="*/ 68 h 457"/>
                <a:gd name="T30" fmla="*/ 485 w 418"/>
                <a:gd name="T31" fmla="*/ 33 h 457"/>
                <a:gd name="T32" fmla="*/ 485 w 418"/>
                <a:gd name="T33" fmla="*/ 101 h 457"/>
                <a:gd name="T34" fmla="*/ 441 w 418"/>
                <a:gd name="T35" fmla="*/ 145 h 457"/>
                <a:gd name="T36" fmla="*/ 191 w 418"/>
                <a:gd name="T37" fmla="*/ 292 h 457"/>
                <a:gd name="T38" fmla="*/ 9 w 418"/>
                <a:gd name="T39" fmla="*/ 876 h 457"/>
                <a:gd name="T40" fmla="*/ 205 w 418"/>
                <a:gd name="T41" fmla="*/ 1381 h 457"/>
                <a:gd name="T42" fmla="*/ 280 w 418"/>
                <a:gd name="T43" fmla="*/ 1478 h 457"/>
                <a:gd name="T44" fmla="*/ 267 w 418"/>
                <a:gd name="T45" fmla="*/ 1594 h 457"/>
                <a:gd name="T46" fmla="*/ 296 w 418"/>
                <a:gd name="T47" fmla="*/ 1631 h 457"/>
                <a:gd name="T48" fmla="*/ 320 w 418"/>
                <a:gd name="T49" fmla="*/ 1549 h 457"/>
                <a:gd name="T50" fmla="*/ 383 w 418"/>
                <a:gd name="T51" fmla="*/ 1518 h 457"/>
                <a:gd name="T52" fmla="*/ 385 w 418"/>
                <a:gd name="T53" fmla="*/ 1518 h 457"/>
                <a:gd name="T54" fmla="*/ 508 w 418"/>
                <a:gd name="T55" fmla="*/ 1565 h 457"/>
                <a:gd name="T56" fmla="*/ 514 w 418"/>
                <a:gd name="T57" fmla="*/ 1621 h 457"/>
                <a:gd name="T58" fmla="*/ 530 w 418"/>
                <a:gd name="T59" fmla="*/ 1706 h 457"/>
                <a:gd name="T60" fmla="*/ 554 w 418"/>
                <a:gd name="T61" fmla="*/ 1642 h 457"/>
                <a:gd name="T62" fmla="*/ 565 w 418"/>
                <a:gd name="T63" fmla="*/ 1575 h 457"/>
                <a:gd name="T64" fmla="*/ 695 w 418"/>
                <a:gd name="T65" fmla="*/ 1575 h 457"/>
                <a:gd name="T66" fmla="*/ 1051 w 418"/>
                <a:gd name="T67" fmla="*/ 1261 h 457"/>
                <a:gd name="T68" fmla="*/ 1144 w 418"/>
                <a:gd name="T69" fmla="*/ 1052 h 457"/>
                <a:gd name="T70" fmla="*/ 1193 w 418"/>
                <a:gd name="T71" fmla="*/ 1045 h 457"/>
                <a:gd name="T72" fmla="*/ 1226 w 418"/>
                <a:gd name="T73" fmla="*/ 1029 h 457"/>
                <a:gd name="T74" fmla="*/ 1188 w 418"/>
                <a:gd name="T75" fmla="*/ 988 h 457"/>
                <a:gd name="T76" fmla="*/ 1171 w 418"/>
                <a:gd name="T77" fmla="*/ 965 h 457"/>
                <a:gd name="T78" fmla="*/ 1191 w 418"/>
                <a:gd name="T79" fmla="*/ 921 h 457"/>
                <a:gd name="T80" fmla="*/ 1191 w 418"/>
                <a:gd name="T81" fmla="*/ 921 h 457"/>
                <a:gd name="T82" fmla="*/ 1282 w 418"/>
                <a:gd name="T83" fmla="*/ 853 h 457"/>
                <a:gd name="T84" fmla="*/ 1369 w 418"/>
                <a:gd name="T85" fmla="*/ 793 h 457"/>
                <a:gd name="T86" fmla="*/ 1318 w 418"/>
                <a:gd name="T87" fmla="*/ 778 h 45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18" h="457">
                  <a:moveTo>
                    <a:pt x="400" y="208"/>
                  </a:moveTo>
                  <a:cubicBezTo>
                    <a:pt x="388" y="212"/>
                    <a:pt x="373" y="212"/>
                    <a:pt x="373" y="204"/>
                  </a:cubicBezTo>
                  <a:cubicBezTo>
                    <a:pt x="373" y="203"/>
                    <a:pt x="373" y="202"/>
                    <a:pt x="372" y="201"/>
                  </a:cubicBezTo>
                  <a:cubicBezTo>
                    <a:pt x="374" y="168"/>
                    <a:pt x="365" y="106"/>
                    <a:pt x="346" y="92"/>
                  </a:cubicBezTo>
                  <a:cubicBezTo>
                    <a:pt x="327" y="78"/>
                    <a:pt x="378" y="70"/>
                    <a:pt x="371" y="61"/>
                  </a:cubicBezTo>
                  <a:cubicBezTo>
                    <a:pt x="364" y="53"/>
                    <a:pt x="359" y="60"/>
                    <a:pt x="349" y="69"/>
                  </a:cubicBezTo>
                  <a:cubicBezTo>
                    <a:pt x="340" y="79"/>
                    <a:pt x="335" y="78"/>
                    <a:pt x="323" y="74"/>
                  </a:cubicBezTo>
                  <a:cubicBezTo>
                    <a:pt x="322" y="73"/>
                    <a:pt x="322" y="73"/>
                    <a:pt x="322" y="73"/>
                  </a:cubicBezTo>
                  <a:cubicBezTo>
                    <a:pt x="298" y="61"/>
                    <a:pt x="265" y="46"/>
                    <a:pt x="228" y="39"/>
                  </a:cubicBezTo>
                  <a:cubicBezTo>
                    <a:pt x="218" y="37"/>
                    <a:pt x="228" y="24"/>
                    <a:pt x="230" y="17"/>
                  </a:cubicBezTo>
                  <a:cubicBezTo>
                    <a:pt x="233" y="8"/>
                    <a:pt x="234" y="5"/>
                    <a:pt x="228" y="2"/>
                  </a:cubicBezTo>
                  <a:cubicBezTo>
                    <a:pt x="222" y="0"/>
                    <a:pt x="223" y="6"/>
                    <a:pt x="218" y="19"/>
                  </a:cubicBezTo>
                  <a:cubicBezTo>
                    <a:pt x="213" y="32"/>
                    <a:pt x="208" y="36"/>
                    <a:pt x="197" y="35"/>
                  </a:cubicBezTo>
                  <a:cubicBezTo>
                    <a:pt x="171" y="35"/>
                    <a:pt x="171" y="35"/>
                    <a:pt x="171" y="35"/>
                  </a:cubicBezTo>
                  <a:cubicBezTo>
                    <a:pt x="156" y="35"/>
                    <a:pt x="158" y="23"/>
                    <a:pt x="158" y="18"/>
                  </a:cubicBezTo>
                  <a:cubicBezTo>
                    <a:pt x="158" y="13"/>
                    <a:pt x="152" y="6"/>
                    <a:pt x="147" y="9"/>
                  </a:cubicBezTo>
                  <a:cubicBezTo>
                    <a:pt x="143" y="13"/>
                    <a:pt x="150" y="20"/>
                    <a:pt x="147" y="27"/>
                  </a:cubicBezTo>
                  <a:cubicBezTo>
                    <a:pt x="145" y="35"/>
                    <a:pt x="140" y="37"/>
                    <a:pt x="134" y="39"/>
                  </a:cubicBezTo>
                  <a:cubicBezTo>
                    <a:pt x="134" y="39"/>
                    <a:pt x="87" y="55"/>
                    <a:pt x="58" y="78"/>
                  </a:cubicBezTo>
                  <a:cubicBezTo>
                    <a:pt x="13" y="118"/>
                    <a:pt x="0" y="197"/>
                    <a:pt x="3" y="234"/>
                  </a:cubicBezTo>
                  <a:cubicBezTo>
                    <a:pt x="6" y="271"/>
                    <a:pt x="45" y="352"/>
                    <a:pt x="62" y="369"/>
                  </a:cubicBezTo>
                  <a:cubicBezTo>
                    <a:pt x="68" y="375"/>
                    <a:pt x="85" y="382"/>
                    <a:pt x="85" y="395"/>
                  </a:cubicBezTo>
                  <a:cubicBezTo>
                    <a:pt x="85" y="405"/>
                    <a:pt x="86" y="413"/>
                    <a:pt x="81" y="426"/>
                  </a:cubicBezTo>
                  <a:cubicBezTo>
                    <a:pt x="77" y="439"/>
                    <a:pt x="89" y="443"/>
                    <a:pt x="90" y="436"/>
                  </a:cubicBezTo>
                  <a:cubicBezTo>
                    <a:pt x="91" y="429"/>
                    <a:pt x="95" y="425"/>
                    <a:pt x="97" y="414"/>
                  </a:cubicBezTo>
                  <a:cubicBezTo>
                    <a:pt x="99" y="403"/>
                    <a:pt x="103" y="405"/>
                    <a:pt x="116" y="406"/>
                  </a:cubicBezTo>
                  <a:cubicBezTo>
                    <a:pt x="116" y="406"/>
                    <a:pt x="116" y="406"/>
                    <a:pt x="117" y="406"/>
                  </a:cubicBezTo>
                  <a:cubicBezTo>
                    <a:pt x="128" y="411"/>
                    <a:pt x="140" y="415"/>
                    <a:pt x="154" y="418"/>
                  </a:cubicBezTo>
                  <a:cubicBezTo>
                    <a:pt x="155" y="424"/>
                    <a:pt x="157" y="424"/>
                    <a:pt x="156" y="433"/>
                  </a:cubicBezTo>
                  <a:cubicBezTo>
                    <a:pt x="155" y="443"/>
                    <a:pt x="153" y="455"/>
                    <a:pt x="161" y="456"/>
                  </a:cubicBezTo>
                  <a:cubicBezTo>
                    <a:pt x="168" y="457"/>
                    <a:pt x="168" y="449"/>
                    <a:pt x="168" y="439"/>
                  </a:cubicBezTo>
                  <a:cubicBezTo>
                    <a:pt x="168" y="432"/>
                    <a:pt x="170" y="425"/>
                    <a:pt x="171" y="421"/>
                  </a:cubicBezTo>
                  <a:cubicBezTo>
                    <a:pt x="184" y="423"/>
                    <a:pt x="197" y="423"/>
                    <a:pt x="211" y="421"/>
                  </a:cubicBezTo>
                  <a:cubicBezTo>
                    <a:pt x="284" y="409"/>
                    <a:pt x="301" y="384"/>
                    <a:pt x="319" y="337"/>
                  </a:cubicBezTo>
                  <a:cubicBezTo>
                    <a:pt x="328" y="314"/>
                    <a:pt x="338" y="299"/>
                    <a:pt x="347" y="281"/>
                  </a:cubicBezTo>
                  <a:cubicBezTo>
                    <a:pt x="350" y="275"/>
                    <a:pt x="356" y="275"/>
                    <a:pt x="362" y="279"/>
                  </a:cubicBezTo>
                  <a:cubicBezTo>
                    <a:pt x="370" y="283"/>
                    <a:pt x="372" y="283"/>
                    <a:pt x="372" y="275"/>
                  </a:cubicBezTo>
                  <a:cubicBezTo>
                    <a:pt x="372" y="268"/>
                    <a:pt x="364" y="267"/>
                    <a:pt x="360" y="264"/>
                  </a:cubicBezTo>
                  <a:cubicBezTo>
                    <a:pt x="357" y="263"/>
                    <a:pt x="355" y="262"/>
                    <a:pt x="355" y="258"/>
                  </a:cubicBezTo>
                  <a:cubicBezTo>
                    <a:pt x="357" y="254"/>
                    <a:pt x="359" y="250"/>
                    <a:pt x="361" y="246"/>
                  </a:cubicBezTo>
                  <a:cubicBezTo>
                    <a:pt x="361" y="246"/>
                    <a:pt x="361" y="246"/>
                    <a:pt x="361" y="246"/>
                  </a:cubicBezTo>
                  <a:cubicBezTo>
                    <a:pt x="368" y="234"/>
                    <a:pt x="374" y="230"/>
                    <a:pt x="389" y="228"/>
                  </a:cubicBezTo>
                  <a:cubicBezTo>
                    <a:pt x="403" y="226"/>
                    <a:pt x="412" y="234"/>
                    <a:pt x="415" y="212"/>
                  </a:cubicBezTo>
                  <a:cubicBezTo>
                    <a:pt x="418" y="196"/>
                    <a:pt x="412" y="203"/>
                    <a:pt x="400" y="208"/>
                  </a:cubicBezTo>
                  <a:close/>
                </a:path>
              </a:pathLst>
            </a:custGeom>
            <a:solidFill>
              <a:srgbClr val="CCE1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26" name="Freeform 530">
              <a:extLst>
                <a:ext uri="{FF2B5EF4-FFF2-40B4-BE49-F238E27FC236}">
                  <a16:creationId xmlns:a16="http://schemas.microsoft.com/office/drawing/2014/main" id="{D8A2EF95-0E93-410F-BD90-C158326F1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" y="1185"/>
              <a:ext cx="513" cy="499"/>
            </a:xfrm>
            <a:custGeom>
              <a:avLst/>
              <a:gdLst>
                <a:gd name="T0" fmla="*/ 4 w 283"/>
                <a:gd name="T1" fmla="*/ 774 h 258"/>
                <a:gd name="T2" fmla="*/ 36 w 283"/>
                <a:gd name="T3" fmla="*/ 820 h 258"/>
                <a:gd name="T4" fmla="*/ 36 w 283"/>
                <a:gd name="T5" fmla="*/ 882 h 258"/>
                <a:gd name="T6" fmla="*/ 89 w 283"/>
                <a:gd name="T7" fmla="*/ 853 h 258"/>
                <a:gd name="T8" fmla="*/ 161 w 283"/>
                <a:gd name="T9" fmla="*/ 876 h 258"/>
                <a:gd name="T10" fmla="*/ 256 w 283"/>
                <a:gd name="T11" fmla="*/ 965 h 258"/>
                <a:gd name="T12" fmla="*/ 466 w 283"/>
                <a:gd name="T13" fmla="*/ 894 h 258"/>
                <a:gd name="T14" fmla="*/ 663 w 283"/>
                <a:gd name="T15" fmla="*/ 805 h 258"/>
                <a:gd name="T16" fmla="*/ 769 w 283"/>
                <a:gd name="T17" fmla="*/ 576 h 258"/>
                <a:gd name="T18" fmla="*/ 870 w 283"/>
                <a:gd name="T19" fmla="*/ 385 h 258"/>
                <a:gd name="T20" fmla="*/ 923 w 283"/>
                <a:gd name="T21" fmla="*/ 213 h 258"/>
                <a:gd name="T22" fmla="*/ 926 w 283"/>
                <a:gd name="T23" fmla="*/ 124 h 258"/>
                <a:gd name="T24" fmla="*/ 910 w 283"/>
                <a:gd name="T25" fmla="*/ 0 h 258"/>
                <a:gd name="T26" fmla="*/ 885 w 283"/>
                <a:gd name="T27" fmla="*/ 184 h 258"/>
                <a:gd name="T28" fmla="*/ 792 w 283"/>
                <a:gd name="T29" fmla="*/ 344 h 258"/>
                <a:gd name="T30" fmla="*/ 683 w 283"/>
                <a:gd name="T31" fmla="*/ 460 h 258"/>
                <a:gd name="T32" fmla="*/ 611 w 283"/>
                <a:gd name="T33" fmla="*/ 658 h 258"/>
                <a:gd name="T34" fmla="*/ 279 w 283"/>
                <a:gd name="T35" fmla="*/ 849 h 258"/>
                <a:gd name="T36" fmla="*/ 102 w 283"/>
                <a:gd name="T37" fmla="*/ 830 h 258"/>
                <a:gd name="T38" fmla="*/ 0 w 283"/>
                <a:gd name="T39" fmla="*/ 774 h 2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83" h="258">
                  <a:moveTo>
                    <a:pt x="1" y="207"/>
                  </a:moveTo>
                  <a:cubicBezTo>
                    <a:pt x="4" y="211"/>
                    <a:pt x="9" y="213"/>
                    <a:pt x="11" y="219"/>
                  </a:cubicBezTo>
                  <a:cubicBezTo>
                    <a:pt x="12" y="225"/>
                    <a:pt x="6" y="232"/>
                    <a:pt x="11" y="236"/>
                  </a:cubicBezTo>
                  <a:cubicBezTo>
                    <a:pt x="17" y="234"/>
                    <a:pt x="21" y="229"/>
                    <a:pt x="27" y="228"/>
                  </a:cubicBezTo>
                  <a:cubicBezTo>
                    <a:pt x="33" y="228"/>
                    <a:pt x="44" y="233"/>
                    <a:pt x="49" y="234"/>
                  </a:cubicBezTo>
                  <a:cubicBezTo>
                    <a:pt x="64" y="238"/>
                    <a:pt x="74" y="241"/>
                    <a:pt x="78" y="258"/>
                  </a:cubicBezTo>
                  <a:cubicBezTo>
                    <a:pt x="83" y="241"/>
                    <a:pt x="127" y="244"/>
                    <a:pt x="142" y="239"/>
                  </a:cubicBezTo>
                  <a:cubicBezTo>
                    <a:pt x="162" y="234"/>
                    <a:pt x="188" y="233"/>
                    <a:pt x="202" y="215"/>
                  </a:cubicBezTo>
                  <a:cubicBezTo>
                    <a:pt x="215" y="198"/>
                    <a:pt x="227" y="174"/>
                    <a:pt x="234" y="154"/>
                  </a:cubicBezTo>
                  <a:cubicBezTo>
                    <a:pt x="241" y="133"/>
                    <a:pt x="247" y="116"/>
                    <a:pt x="265" y="103"/>
                  </a:cubicBezTo>
                  <a:cubicBezTo>
                    <a:pt x="244" y="93"/>
                    <a:pt x="279" y="70"/>
                    <a:pt x="281" y="57"/>
                  </a:cubicBezTo>
                  <a:cubicBezTo>
                    <a:pt x="283" y="50"/>
                    <a:pt x="281" y="41"/>
                    <a:pt x="282" y="33"/>
                  </a:cubicBezTo>
                  <a:cubicBezTo>
                    <a:pt x="283" y="22"/>
                    <a:pt x="281" y="11"/>
                    <a:pt x="277" y="0"/>
                  </a:cubicBezTo>
                  <a:cubicBezTo>
                    <a:pt x="274" y="16"/>
                    <a:pt x="273" y="33"/>
                    <a:pt x="269" y="49"/>
                  </a:cubicBezTo>
                  <a:cubicBezTo>
                    <a:pt x="263" y="69"/>
                    <a:pt x="256" y="79"/>
                    <a:pt x="241" y="92"/>
                  </a:cubicBezTo>
                  <a:cubicBezTo>
                    <a:pt x="231" y="101"/>
                    <a:pt x="214" y="111"/>
                    <a:pt x="208" y="123"/>
                  </a:cubicBezTo>
                  <a:cubicBezTo>
                    <a:pt x="199" y="140"/>
                    <a:pt x="196" y="159"/>
                    <a:pt x="186" y="176"/>
                  </a:cubicBezTo>
                  <a:cubicBezTo>
                    <a:pt x="165" y="213"/>
                    <a:pt x="128" y="231"/>
                    <a:pt x="85" y="227"/>
                  </a:cubicBezTo>
                  <a:cubicBezTo>
                    <a:pt x="68" y="226"/>
                    <a:pt x="47" y="228"/>
                    <a:pt x="31" y="222"/>
                  </a:cubicBezTo>
                  <a:cubicBezTo>
                    <a:pt x="23" y="219"/>
                    <a:pt x="6" y="212"/>
                    <a:pt x="0" y="207"/>
                  </a:cubicBezTo>
                </a:path>
              </a:pathLst>
            </a:custGeom>
            <a:solidFill>
              <a:srgbClr val="B0D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27" name="Freeform 531">
              <a:extLst>
                <a:ext uri="{FF2B5EF4-FFF2-40B4-BE49-F238E27FC236}">
                  <a16:creationId xmlns:a16="http://schemas.microsoft.com/office/drawing/2014/main" id="{3CD23069-B5C7-4DCA-8CA2-D5E2EA0E3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" y="971"/>
              <a:ext cx="518" cy="671"/>
            </a:xfrm>
            <a:custGeom>
              <a:avLst/>
              <a:gdLst>
                <a:gd name="T0" fmla="*/ 182 w 285"/>
                <a:gd name="T1" fmla="*/ 280 h 347"/>
                <a:gd name="T2" fmla="*/ 20 w 285"/>
                <a:gd name="T3" fmla="*/ 886 h 347"/>
                <a:gd name="T4" fmla="*/ 185 w 285"/>
                <a:gd name="T5" fmla="*/ 1205 h 347"/>
                <a:gd name="T6" fmla="*/ 513 w 285"/>
                <a:gd name="T7" fmla="*/ 1222 h 347"/>
                <a:gd name="T8" fmla="*/ 678 w 285"/>
                <a:gd name="T9" fmla="*/ 1046 h 347"/>
                <a:gd name="T10" fmla="*/ 674 w 285"/>
                <a:gd name="T11" fmla="*/ 872 h 347"/>
                <a:gd name="T12" fmla="*/ 878 w 285"/>
                <a:gd name="T13" fmla="*/ 584 h 347"/>
                <a:gd name="T14" fmla="*/ 182 w 285"/>
                <a:gd name="T15" fmla="*/ 280 h 3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5" h="347">
                  <a:moveTo>
                    <a:pt x="55" y="75"/>
                  </a:moveTo>
                  <a:cubicBezTo>
                    <a:pt x="0" y="113"/>
                    <a:pt x="11" y="176"/>
                    <a:pt x="6" y="237"/>
                  </a:cubicBezTo>
                  <a:cubicBezTo>
                    <a:pt x="1" y="298"/>
                    <a:pt x="24" y="299"/>
                    <a:pt x="56" y="322"/>
                  </a:cubicBezTo>
                  <a:cubicBezTo>
                    <a:pt x="89" y="347"/>
                    <a:pt x="118" y="345"/>
                    <a:pt x="155" y="327"/>
                  </a:cubicBezTo>
                  <a:cubicBezTo>
                    <a:pt x="192" y="310"/>
                    <a:pt x="195" y="302"/>
                    <a:pt x="205" y="280"/>
                  </a:cubicBezTo>
                  <a:cubicBezTo>
                    <a:pt x="214" y="258"/>
                    <a:pt x="197" y="244"/>
                    <a:pt x="204" y="233"/>
                  </a:cubicBezTo>
                  <a:cubicBezTo>
                    <a:pt x="210" y="222"/>
                    <a:pt x="246" y="226"/>
                    <a:pt x="266" y="156"/>
                  </a:cubicBezTo>
                  <a:cubicBezTo>
                    <a:pt x="285" y="85"/>
                    <a:pt x="157" y="0"/>
                    <a:pt x="55" y="75"/>
                  </a:cubicBezTo>
                  <a:close/>
                </a:path>
              </a:pathLst>
            </a:custGeom>
            <a:solidFill>
              <a:srgbClr val="E0D0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28" name="Freeform 532">
              <a:extLst>
                <a:ext uri="{FF2B5EF4-FFF2-40B4-BE49-F238E27FC236}">
                  <a16:creationId xmlns:a16="http://schemas.microsoft.com/office/drawing/2014/main" id="{732ED570-277D-4BAB-A561-1A2E45D42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1" y="1025"/>
              <a:ext cx="154" cy="329"/>
            </a:xfrm>
            <a:custGeom>
              <a:avLst/>
              <a:gdLst>
                <a:gd name="T0" fmla="*/ 279 w 85"/>
                <a:gd name="T1" fmla="*/ 0 h 170"/>
                <a:gd name="T2" fmla="*/ 56 w 85"/>
                <a:gd name="T3" fmla="*/ 224 h 170"/>
                <a:gd name="T4" fmla="*/ 65 w 85"/>
                <a:gd name="T5" fmla="*/ 637 h 170"/>
                <a:gd name="T6" fmla="*/ 60 w 85"/>
                <a:gd name="T7" fmla="*/ 375 h 170"/>
                <a:gd name="T8" fmla="*/ 112 w 85"/>
                <a:gd name="T9" fmla="*/ 221 h 170"/>
                <a:gd name="T10" fmla="*/ 181 w 85"/>
                <a:gd name="T11" fmla="*/ 105 h 170"/>
                <a:gd name="T12" fmla="*/ 270 w 85"/>
                <a:gd name="T13" fmla="*/ 0 h 1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5" h="170">
                  <a:moveTo>
                    <a:pt x="85" y="0"/>
                  </a:moveTo>
                  <a:cubicBezTo>
                    <a:pt x="55" y="15"/>
                    <a:pt x="31" y="27"/>
                    <a:pt x="17" y="60"/>
                  </a:cubicBezTo>
                  <a:cubicBezTo>
                    <a:pt x="0" y="100"/>
                    <a:pt x="9" y="129"/>
                    <a:pt x="20" y="170"/>
                  </a:cubicBezTo>
                  <a:cubicBezTo>
                    <a:pt x="26" y="148"/>
                    <a:pt x="13" y="123"/>
                    <a:pt x="18" y="100"/>
                  </a:cubicBezTo>
                  <a:cubicBezTo>
                    <a:pt x="21" y="86"/>
                    <a:pt x="29" y="72"/>
                    <a:pt x="34" y="59"/>
                  </a:cubicBezTo>
                  <a:cubicBezTo>
                    <a:pt x="40" y="45"/>
                    <a:pt x="41" y="37"/>
                    <a:pt x="55" y="28"/>
                  </a:cubicBezTo>
                  <a:cubicBezTo>
                    <a:pt x="67" y="20"/>
                    <a:pt x="71" y="9"/>
                    <a:pt x="8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29" name="Freeform 533">
              <a:extLst>
                <a:ext uri="{FF2B5EF4-FFF2-40B4-BE49-F238E27FC236}">
                  <a16:creationId xmlns:a16="http://schemas.microsoft.com/office/drawing/2014/main" id="{439E9CF6-E666-4713-B7AF-2E0E42325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" y="969"/>
              <a:ext cx="518" cy="673"/>
            </a:xfrm>
            <a:custGeom>
              <a:avLst/>
              <a:gdLst>
                <a:gd name="T0" fmla="*/ 182 w 285"/>
                <a:gd name="T1" fmla="*/ 284 h 348"/>
                <a:gd name="T2" fmla="*/ 20 w 285"/>
                <a:gd name="T3" fmla="*/ 886 h 348"/>
                <a:gd name="T4" fmla="*/ 185 w 285"/>
                <a:gd name="T5" fmla="*/ 1209 h 348"/>
                <a:gd name="T6" fmla="*/ 513 w 285"/>
                <a:gd name="T7" fmla="*/ 1226 h 348"/>
                <a:gd name="T8" fmla="*/ 678 w 285"/>
                <a:gd name="T9" fmla="*/ 1050 h 348"/>
                <a:gd name="T10" fmla="*/ 674 w 285"/>
                <a:gd name="T11" fmla="*/ 872 h 348"/>
                <a:gd name="T12" fmla="*/ 878 w 285"/>
                <a:gd name="T13" fmla="*/ 584 h 348"/>
                <a:gd name="T14" fmla="*/ 182 w 285"/>
                <a:gd name="T15" fmla="*/ 284 h 3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5" h="348">
                  <a:moveTo>
                    <a:pt x="55" y="76"/>
                  </a:moveTo>
                  <a:cubicBezTo>
                    <a:pt x="0" y="114"/>
                    <a:pt x="11" y="176"/>
                    <a:pt x="6" y="237"/>
                  </a:cubicBezTo>
                  <a:cubicBezTo>
                    <a:pt x="1" y="298"/>
                    <a:pt x="24" y="299"/>
                    <a:pt x="56" y="323"/>
                  </a:cubicBezTo>
                  <a:cubicBezTo>
                    <a:pt x="89" y="348"/>
                    <a:pt x="118" y="345"/>
                    <a:pt x="155" y="328"/>
                  </a:cubicBezTo>
                  <a:cubicBezTo>
                    <a:pt x="192" y="310"/>
                    <a:pt x="195" y="303"/>
                    <a:pt x="205" y="281"/>
                  </a:cubicBezTo>
                  <a:cubicBezTo>
                    <a:pt x="214" y="258"/>
                    <a:pt x="198" y="245"/>
                    <a:pt x="204" y="233"/>
                  </a:cubicBezTo>
                  <a:cubicBezTo>
                    <a:pt x="210" y="222"/>
                    <a:pt x="246" y="227"/>
                    <a:pt x="266" y="156"/>
                  </a:cubicBezTo>
                  <a:cubicBezTo>
                    <a:pt x="285" y="86"/>
                    <a:pt x="158" y="0"/>
                    <a:pt x="55" y="76"/>
                  </a:cubicBezTo>
                  <a:close/>
                </a:path>
              </a:pathLst>
            </a:custGeom>
            <a:noFill/>
            <a:ln w="3175" cap="rnd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30" name="Freeform 534">
              <a:extLst>
                <a:ext uri="{FF2B5EF4-FFF2-40B4-BE49-F238E27FC236}">
                  <a16:creationId xmlns:a16="http://schemas.microsoft.com/office/drawing/2014/main" id="{8C855432-EF5D-4A75-BBAD-A8567FBE5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1" y="1201"/>
              <a:ext cx="287" cy="425"/>
            </a:xfrm>
            <a:custGeom>
              <a:avLst/>
              <a:gdLst>
                <a:gd name="T0" fmla="*/ 481 w 158"/>
                <a:gd name="T1" fmla="*/ 23 h 220"/>
                <a:gd name="T2" fmla="*/ 416 w 158"/>
                <a:gd name="T3" fmla="*/ 284 h 220"/>
                <a:gd name="T4" fmla="*/ 278 w 158"/>
                <a:gd name="T5" fmla="*/ 473 h 220"/>
                <a:gd name="T6" fmla="*/ 211 w 158"/>
                <a:gd name="T7" fmla="*/ 705 h 220"/>
                <a:gd name="T8" fmla="*/ 0 w 158"/>
                <a:gd name="T9" fmla="*/ 806 h 220"/>
                <a:gd name="T10" fmla="*/ 211 w 158"/>
                <a:gd name="T11" fmla="*/ 638 h 220"/>
                <a:gd name="T12" fmla="*/ 238 w 158"/>
                <a:gd name="T13" fmla="*/ 481 h 220"/>
                <a:gd name="T14" fmla="*/ 254 w 158"/>
                <a:gd name="T15" fmla="*/ 377 h 220"/>
                <a:gd name="T16" fmla="*/ 425 w 158"/>
                <a:gd name="T17" fmla="*/ 216 h 220"/>
                <a:gd name="T18" fmla="*/ 465 w 158"/>
                <a:gd name="T19" fmla="*/ 0 h 2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8" h="220">
                  <a:moveTo>
                    <a:pt x="146" y="6"/>
                  </a:moveTo>
                  <a:cubicBezTo>
                    <a:pt x="158" y="29"/>
                    <a:pt x="140" y="59"/>
                    <a:pt x="126" y="76"/>
                  </a:cubicBezTo>
                  <a:cubicBezTo>
                    <a:pt x="110" y="94"/>
                    <a:pt x="82" y="99"/>
                    <a:pt x="84" y="127"/>
                  </a:cubicBezTo>
                  <a:cubicBezTo>
                    <a:pt x="87" y="153"/>
                    <a:pt x="86" y="172"/>
                    <a:pt x="64" y="189"/>
                  </a:cubicBezTo>
                  <a:cubicBezTo>
                    <a:pt x="49" y="202"/>
                    <a:pt x="20" y="220"/>
                    <a:pt x="0" y="216"/>
                  </a:cubicBezTo>
                  <a:cubicBezTo>
                    <a:pt x="23" y="202"/>
                    <a:pt x="53" y="200"/>
                    <a:pt x="64" y="171"/>
                  </a:cubicBezTo>
                  <a:cubicBezTo>
                    <a:pt x="70" y="158"/>
                    <a:pt x="72" y="143"/>
                    <a:pt x="72" y="129"/>
                  </a:cubicBezTo>
                  <a:cubicBezTo>
                    <a:pt x="71" y="116"/>
                    <a:pt x="66" y="110"/>
                    <a:pt x="77" y="101"/>
                  </a:cubicBezTo>
                  <a:cubicBezTo>
                    <a:pt x="97" y="86"/>
                    <a:pt x="115" y="79"/>
                    <a:pt x="129" y="58"/>
                  </a:cubicBezTo>
                  <a:cubicBezTo>
                    <a:pt x="136" y="48"/>
                    <a:pt x="153" y="10"/>
                    <a:pt x="141" y="0"/>
                  </a:cubicBezTo>
                </a:path>
              </a:pathLst>
            </a:custGeom>
            <a:solidFill>
              <a:srgbClr val="D2A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31" name="Freeform 535">
              <a:extLst>
                <a:ext uri="{FF2B5EF4-FFF2-40B4-BE49-F238E27FC236}">
                  <a16:creationId xmlns:a16="http://schemas.microsoft.com/office/drawing/2014/main" id="{52685350-23EC-4CAC-B16C-4B5A36A9C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5" y="1125"/>
              <a:ext cx="95" cy="288"/>
            </a:xfrm>
            <a:custGeom>
              <a:avLst/>
              <a:gdLst>
                <a:gd name="T0" fmla="*/ 174 w 52"/>
                <a:gd name="T1" fmla="*/ 0 h 149"/>
                <a:gd name="T2" fmla="*/ 80 w 52"/>
                <a:gd name="T3" fmla="*/ 75 h 149"/>
                <a:gd name="T4" fmla="*/ 24 w 52"/>
                <a:gd name="T5" fmla="*/ 236 h 149"/>
                <a:gd name="T6" fmla="*/ 7 w 52"/>
                <a:gd name="T7" fmla="*/ 557 h 149"/>
                <a:gd name="T8" fmla="*/ 33 w 52"/>
                <a:gd name="T9" fmla="*/ 344 h 149"/>
                <a:gd name="T10" fmla="*/ 53 w 52"/>
                <a:gd name="T11" fmla="*/ 197 h 149"/>
                <a:gd name="T12" fmla="*/ 106 w 52"/>
                <a:gd name="T13" fmla="*/ 101 h 149"/>
                <a:gd name="T14" fmla="*/ 150 w 52"/>
                <a:gd name="T15" fmla="*/ 27 h 14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2" h="149">
                  <a:moveTo>
                    <a:pt x="52" y="0"/>
                  </a:moveTo>
                  <a:cubicBezTo>
                    <a:pt x="42" y="7"/>
                    <a:pt x="32" y="10"/>
                    <a:pt x="24" y="20"/>
                  </a:cubicBezTo>
                  <a:cubicBezTo>
                    <a:pt x="14" y="32"/>
                    <a:pt x="9" y="48"/>
                    <a:pt x="7" y="63"/>
                  </a:cubicBezTo>
                  <a:cubicBezTo>
                    <a:pt x="3" y="91"/>
                    <a:pt x="0" y="121"/>
                    <a:pt x="2" y="149"/>
                  </a:cubicBezTo>
                  <a:cubicBezTo>
                    <a:pt x="9" y="134"/>
                    <a:pt x="8" y="109"/>
                    <a:pt x="10" y="92"/>
                  </a:cubicBezTo>
                  <a:cubicBezTo>
                    <a:pt x="12" y="79"/>
                    <a:pt x="12" y="66"/>
                    <a:pt x="16" y="53"/>
                  </a:cubicBezTo>
                  <a:cubicBezTo>
                    <a:pt x="19" y="42"/>
                    <a:pt x="26" y="37"/>
                    <a:pt x="32" y="27"/>
                  </a:cubicBezTo>
                  <a:cubicBezTo>
                    <a:pt x="36" y="20"/>
                    <a:pt x="36" y="11"/>
                    <a:pt x="45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32" name="Oval 536">
              <a:extLst>
                <a:ext uri="{FF2B5EF4-FFF2-40B4-BE49-F238E27FC236}">
                  <a16:creationId xmlns:a16="http://schemas.microsoft.com/office/drawing/2014/main" id="{D09953F4-0C9D-4863-AD60-C05B44645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4" y="1046"/>
              <a:ext cx="73" cy="7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33" name="Oval 537">
              <a:extLst>
                <a:ext uri="{FF2B5EF4-FFF2-40B4-BE49-F238E27FC236}">
                  <a16:creationId xmlns:a16="http://schemas.microsoft.com/office/drawing/2014/main" id="{59EC259D-0EEA-4C0F-9F9F-B7FACA70F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9" y="1052"/>
              <a:ext cx="27" cy="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34" name="Freeform 538">
              <a:extLst>
                <a:ext uri="{FF2B5EF4-FFF2-40B4-BE49-F238E27FC236}">
                  <a16:creationId xmlns:a16="http://schemas.microsoft.com/office/drawing/2014/main" id="{132C56A9-6D6D-496E-9992-8E28A310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864"/>
              <a:ext cx="757" cy="886"/>
            </a:xfrm>
            <a:custGeom>
              <a:avLst/>
              <a:gdLst>
                <a:gd name="T0" fmla="*/ 1314 w 417"/>
                <a:gd name="T1" fmla="*/ 778 h 458"/>
                <a:gd name="T2" fmla="*/ 1229 w 417"/>
                <a:gd name="T3" fmla="*/ 764 h 458"/>
                <a:gd name="T4" fmla="*/ 1225 w 417"/>
                <a:gd name="T5" fmla="*/ 753 h 458"/>
                <a:gd name="T6" fmla="*/ 1140 w 417"/>
                <a:gd name="T7" fmla="*/ 348 h 458"/>
                <a:gd name="T8" fmla="*/ 1222 w 417"/>
                <a:gd name="T9" fmla="*/ 232 h 458"/>
                <a:gd name="T10" fmla="*/ 1151 w 417"/>
                <a:gd name="T11" fmla="*/ 261 h 458"/>
                <a:gd name="T12" fmla="*/ 1064 w 417"/>
                <a:gd name="T13" fmla="*/ 277 h 458"/>
                <a:gd name="T14" fmla="*/ 1058 w 417"/>
                <a:gd name="T15" fmla="*/ 273 h 458"/>
                <a:gd name="T16" fmla="*/ 752 w 417"/>
                <a:gd name="T17" fmla="*/ 145 h 458"/>
                <a:gd name="T18" fmla="*/ 759 w 417"/>
                <a:gd name="T19" fmla="*/ 64 h 458"/>
                <a:gd name="T20" fmla="*/ 752 w 417"/>
                <a:gd name="T21" fmla="*/ 12 h 458"/>
                <a:gd name="T22" fmla="*/ 719 w 417"/>
                <a:gd name="T23" fmla="*/ 72 h 458"/>
                <a:gd name="T24" fmla="*/ 650 w 417"/>
                <a:gd name="T25" fmla="*/ 135 h 458"/>
                <a:gd name="T26" fmla="*/ 563 w 417"/>
                <a:gd name="T27" fmla="*/ 132 h 458"/>
                <a:gd name="T28" fmla="*/ 521 w 417"/>
                <a:gd name="T29" fmla="*/ 68 h 458"/>
                <a:gd name="T30" fmla="*/ 485 w 417"/>
                <a:gd name="T31" fmla="*/ 37 h 458"/>
                <a:gd name="T32" fmla="*/ 485 w 417"/>
                <a:gd name="T33" fmla="*/ 104 h 458"/>
                <a:gd name="T34" fmla="*/ 441 w 417"/>
                <a:gd name="T35" fmla="*/ 149 h 458"/>
                <a:gd name="T36" fmla="*/ 187 w 417"/>
                <a:gd name="T37" fmla="*/ 292 h 458"/>
                <a:gd name="T38" fmla="*/ 9 w 417"/>
                <a:gd name="T39" fmla="*/ 876 h 458"/>
                <a:gd name="T40" fmla="*/ 205 w 417"/>
                <a:gd name="T41" fmla="*/ 1385 h 458"/>
                <a:gd name="T42" fmla="*/ 280 w 417"/>
                <a:gd name="T43" fmla="*/ 1478 h 458"/>
                <a:gd name="T44" fmla="*/ 267 w 417"/>
                <a:gd name="T45" fmla="*/ 1598 h 458"/>
                <a:gd name="T46" fmla="*/ 294 w 417"/>
                <a:gd name="T47" fmla="*/ 1631 h 458"/>
                <a:gd name="T48" fmla="*/ 320 w 417"/>
                <a:gd name="T49" fmla="*/ 1553 h 458"/>
                <a:gd name="T50" fmla="*/ 383 w 417"/>
                <a:gd name="T51" fmla="*/ 1519 h 458"/>
                <a:gd name="T52" fmla="*/ 383 w 417"/>
                <a:gd name="T53" fmla="*/ 1519 h 458"/>
                <a:gd name="T54" fmla="*/ 505 w 417"/>
                <a:gd name="T55" fmla="*/ 1569 h 458"/>
                <a:gd name="T56" fmla="*/ 510 w 417"/>
                <a:gd name="T57" fmla="*/ 1625 h 458"/>
                <a:gd name="T58" fmla="*/ 526 w 417"/>
                <a:gd name="T59" fmla="*/ 1710 h 458"/>
                <a:gd name="T60" fmla="*/ 550 w 417"/>
                <a:gd name="T61" fmla="*/ 1646 h 458"/>
                <a:gd name="T62" fmla="*/ 561 w 417"/>
                <a:gd name="T63" fmla="*/ 1579 h 458"/>
                <a:gd name="T64" fmla="*/ 695 w 417"/>
                <a:gd name="T65" fmla="*/ 1575 h 458"/>
                <a:gd name="T66" fmla="*/ 1047 w 417"/>
                <a:gd name="T67" fmla="*/ 1265 h 458"/>
                <a:gd name="T68" fmla="*/ 1140 w 417"/>
                <a:gd name="T69" fmla="*/ 1056 h 458"/>
                <a:gd name="T70" fmla="*/ 1193 w 417"/>
                <a:gd name="T71" fmla="*/ 1045 h 458"/>
                <a:gd name="T72" fmla="*/ 1222 w 417"/>
                <a:gd name="T73" fmla="*/ 1033 h 458"/>
                <a:gd name="T74" fmla="*/ 1187 w 417"/>
                <a:gd name="T75" fmla="*/ 992 h 458"/>
                <a:gd name="T76" fmla="*/ 1169 w 417"/>
                <a:gd name="T77" fmla="*/ 965 h 458"/>
                <a:gd name="T78" fmla="*/ 1189 w 417"/>
                <a:gd name="T79" fmla="*/ 925 h 458"/>
                <a:gd name="T80" fmla="*/ 1189 w 417"/>
                <a:gd name="T81" fmla="*/ 921 h 458"/>
                <a:gd name="T82" fmla="*/ 1282 w 417"/>
                <a:gd name="T83" fmla="*/ 853 h 458"/>
                <a:gd name="T84" fmla="*/ 1367 w 417"/>
                <a:gd name="T85" fmla="*/ 797 h 458"/>
                <a:gd name="T86" fmla="*/ 1314 w 417"/>
                <a:gd name="T87" fmla="*/ 778 h 45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17" h="458">
                  <a:moveTo>
                    <a:pt x="399" y="208"/>
                  </a:moveTo>
                  <a:cubicBezTo>
                    <a:pt x="387" y="213"/>
                    <a:pt x="373" y="213"/>
                    <a:pt x="373" y="204"/>
                  </a:cubicBezTo>
                  <a:cubicBezTo>
                    <a:pt x="373" y="203"/>
                    <a:pt x="373" y="202"/>
                    <a:pt x="372" y="201"/>
                  </a:cubicBezTo>
                  <a:cubicBezTo>
                    <a:pt x="374" y="168"/>
                    <a:pt x="365" y="107"/>
                    <a:pt x="346" y="93"/>
                  </a:cubicBezTo>
                  <a:cubicBezTo>
                    <a:pt x="327" y="79"/>
                    <a:pt x="378" y="70"/>
                    <a:pt x="371" y="62"/>
                  </a:cubicBezTo>
                  <a:cubicBezTo>
                    <a:pt x="364" y="53"/>
                    <a:pt x="358" y="60"/>
                    <a:pt x="349" y="70"/>
                  </a:cubicBezTo>
                  <a:cubicBezTo>
                    <a:pt x="339" y="79"/>
                    <a:pt x="335" y="79"/>
                    <a:pt x="323" y="74"/>
                  </a:cubicBezTo>
                  <a:cubicBezTo>
                    <a:pt x="321" y="73"/>
                    <a:pt x="321" y="73"/>
                    <a:pt x="321" y="73"/>
                  </a:cubicBezTo>
                  <a:cubicBezTo>
                    <a:pt x="298" y="61"/>
                    <a:pt x="265" y="47"/>
                    <a:pt x="228" y="39"/>
                  </a:cubicBezTo>
                  <a:cubicBezTo>
                    <a:pt x="217" y="37"/>
                    <a:pt x="228" y="25"/>
                    <a:pt x="230" y="17"/>
                  </a:cubicBezTo>
                  <a:cubicBezTo>
                    <a:pt x="232" y="9"/>
                    <a:pt x="234" y="5"/>
                    <a:pt x="228" y="3"/>
                  </a:cubicBezTo>
                  <a:cubicBezTo>
                    <a:pt x="222" y="0"/>
                    <a:pt x="223" y="6"/>
                    <a:pt x="218" y="19"/>
                  </a:cubicBezTo>
                  <a:cubicBezTo>
                    <a:pt x="213" y="33"/>
                    <a:pt x="208" y="36"/>
                    <a:pt x="197" y="36"/>
                  </a:cubicBezTo>
                  <a:cubicBezTo>
                    <a:pt x="171" y="35"/>
                    <a:pt x="171" y="35"/>
                    <a:pt x="171" y="35"/>
                  </a:cubicBezTo>
                  <a:cubicBezTo>
                    <a:pt x="155" y="35"/>
                    <a:pt x="158" y="23"/>
                    <a:pt x="158" y="18"/>
                  </a:cubicBezTo>
                  <a:cubicBezTo>
                    <a:pt x="158" y="13"/>
                    <a:pt x="152" y="6"/>
                    <a:pt x="147" y="10"/>
                  </a:cubicBezTo>
                  <a:cubicBezTo>
                    <a:pt x="142" y="13"/>
                    <a:pt x="149" y="21"/>
                    <a:pt x="147" y="28"/>
                  </a:cubicBezTo>
                  <a:cubicBezTo>
                    <a:pt x="145" y="35"/>
                    <a:pt x="140" y="37"/>
                    <a:pt x="134" y="40"/>
                  </a:cubicBezTo>
                  <a:cubicBezTo>
                    <a:pt x="134" y="40"/>
                    <a:pt x="87" y="56"/>
                    <a:pt x="57" y="78"/>
                  </a:cubicBezTo>
                  <a:cubicBezTo>
                    <a:pt x="12" y="118"/>
                    <a:pt x="0" y="198"/>
                    <a:pt x="3" y="234"/>
                  </a:cubicBezTo>
                  <a:cubicBezTo>
                    <a:pt x="6" y="271"/>
                    <a:pt x="45" y="352"/>
                    <a:pt x="62" y="370"/>
                  </a:cubicBezTo>
                  <a:cubicBezTo>
                    <a:pt x="68" y="376"/>
                    <a:pt x="85" y="382"/>
                    <a:pt x="85" y="395"/>
                  </a:cubicBezTo>
                  <a:cubicBezTo>
                    <a:pt x="85" y="405"/>
                    <a:pt x="86" y="413"/>
                    <a:pt x="81" y="427"/>
                  </a:cubicBezTo>
                  <a:cubicBezTo>
                    <a:pt x="76" y="440"/>
                    <a:pt x="88" y="443"/>
                    <a:pt x="89" y="436"/>
                  </a:cubicBezTo>
                  <a:cubicBezTo>
                    <a:pt x="91" y="429"/>
                    <a:pt x="94" y="425"/>
                    <a:pt x="97" y="415"/>
                  </a:cubicBezTo>
                  <a:cubicBezTo>
                    <a:pt x="99" y="404"/>
                    <a:pt x="103" y="405"/>
                    <a:pt x="116" y="406"/>
                  </a:cubicBezTo>
                  <a:cubicBezTo>
                    <a:pt x="116" y="406"/>
                    <a:pt x="116" y="406"/>
                    <a:pt x="116" y="406"/>
                  </a:cubicBezTo>
                  <a:cubicBezTo>
                    <a:pt x="127" y="411"/>
                    <a:pt x="140" y="416"/>
                    <a:pt x="153" y="419"/>
                  </a:cubicBezTo>
                  <a:cubicBezTo>
                    <a:pt x="154" y="424"/>
                    <a:pt x="157" y="425"/>
                    <a:pt x="155" y="434"/>
                  </a:cubicBezTo>
                  <a:cubicBezTo>
                    <a:pt x="154" y="443"/>
                    <a:pt x="153" y="456"/>
                    <a:pt x="160" y="457"/>
                  </a:cubicBezTo>
                  <a:cubicBezTo>
                    <a:pt x="167" y="458"/>
                    <a:pt x="167" y="449"/>
                    <a:pt x="167" y="440"/>
                  </a:cubicBezTo>
                  <a:cubicBezTo>
                    <a:pt x="167" y="433"/>
                    <a:pt x="169" y="425"/>
                    <a:pt x="170" y="422"/>
                  </a:cubicBezTo>
                  <a:cubicBezTo>
                    <a:pt x="183" y="423"/>
                    <a:pt x="197" y="423"/>
                    <a:pt x="211" y="421"/>
                  </a:cubicBezTo>
                  <a:cubicBezTo>
                    <a:pt x="283" y="410"/>
                    <a:pt x="301" y="384"/>
                    <a:pt x="318" y="338"/>
                  </a:cubicBezTo>
                  <a:cubicBezTo>
                    <a:pt x="327" y="314"/>
                    <a:pt x="338" y="299"/>
                    <a:pt x="346" y="282"/>
                  </a:cubicBezTo>
                  <a:cubicBezTo>
                    <a:pt x="350" y="276"/>
                    <a:pt x="356" y="276"/>
                    <a:pt x="362" y="279"/>
                  </a:cubicBezTo>
                  <a:cubicBezTo>
                    <a:pt x="370" y="283"/>
                    <a:pt x="371" y="283"/>
                    <a:pt x="371" y="276"/>
                  </a:cubicBezTo>
                  <a:cubicBezTo>
                    <a:pt x="371" y="268"/>
                    <a:pt x="364" y="267"/>
                    <a:pt x="360" y="265"/>
                  </a:cubicBezTo>
                  <a:cubicBezTo>
                    <a:pt x="356" y="263"/>
                    <a:pt x="354" y="262"/>
                    <a:pt x="355" y="258"/>
                  </a:cubicBezTo>
                  <a:cubicBezTo>
                    <a:pt x="357" y="254"/>
                    <a:pt x="359" y="250"/>
                    <a:pt x="361" y="247"/>
                  </a:cubicBezTo>
                  <a:cubicBezTo>
                    <a:pt x="361" y="247"/>
                    <a:pt x="361" y="247"/>
                    <a:pt x="361" y="246"/>
                  </a:cubicBezTo>
                  <a:cubicBezTo>
                    <a:pt x="368" y="234"/>
                    <a:pt x="374" y="231"/>
                    <a:pt x="389" y="228"/>
                  </a:cubicBezTo>
                  <a:cubicBezTo>
                    <a:pt x="403" y="226"/>
                    <a:pt x="411" y="234"/>
                    <a:pt x="415" y="213"/>
                  </a:cubicBezTo>
                  <a:cubicBezTo>
                    <a:pt x="417" y="196"/>
                    <a:pt x="411" y="203"/>
                    <a:pt x="399" y="208"/>
                  </a:cubicBezTo>
                  <a:close/>
                </a:path>
              </a:pathLst>
            </a:custGeom>
            <a:noFill/>
            <a:ln w="6350" cap="rnd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535" name="Group 49">
            <a:extLst>
              <a:ext uri="{FF2B5EF4-FFF2-40B4-BE49-F238E27FC236}">
                <a16:creationId xmlns:a16="http://schemas.microsoft.com/office/drawing/2014/main" id="{3483B1B6-AE25-46E4-9915-B368779C8466}"/>
              </a:ext>
            </a:extLst>
          </p:cNvPr>
          <p:cNvGrpSpPr>
            <a:grpSpLocks/>
          </p:cNvGrpSpPr>
          <p:nvPr/>
        </p:nvGrpSpPr>
        <p:grpSpPr bwMode="auto">
          <a:xfrm>
            <a:off x="5842149" y="2909050"/>
            <a:ext cx="400406" cy="451563"/>
            <a:chOff x="4017" y="792"/>
            <a:chExt cx="683" cy="773"/>
          </a:xfrm>
        </p:grpSpPr>
        <p:sp>
          <p:nvSpPr>
            <p:cNvPr id="536" name="Freeform 50">
              <a:extLst>
                <a:ext uri="{FF2B5EF4-FFF2-40B4-BE49-F238E27FC236}">
                  <a16:creationId xmlns:a16="http://schemas.microsoft.com/office/drawing/2014/main" id="{1C0C4AC2-F6D7-4DB5-836F-2E2AEE29E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7" y="792"/>
              <a:ext cx="683" cy="773"/>
            </a:xfrm>
            <a:custGeom>
              <a:avLst/>
              <a:gdLst>
                <a:gd name="T0" fmla="*/ 50 w 273"/>
                <a:gd name="T1" fmla="*/ 1114 h 290"/>
                <a:gd name="T2" fmla="*/ 838 w 273"/>
                <a:gd name="T3" fmla="*/ 2052 h 290"/>
                <a:gd name="T4" fmla="*/ 1589 w 273"/>
                <a:gd name="T5" fmla="*/ 1605 h 290"/>
                <a:gd name="T6" fmla="*/ 1696 w 273"/>
                <a:gd name="T7" fmla="*/ 952 h 290"/>
                <a:gd name="T8" fmla="*/ 1113 w 273"/>
                <a:gd name="T9" fmla="*/ 128 h 290"/>
                <a:gd name="T10" fmla="*/ 50 w 273"/>
                <a:gd name="T11" fmla="*/ 1114 h 2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3" h="290">
                  <a:moveTo>
                    <a:pt x="8" y="157"/>
                  </a:moveTo>
                  <a:cubicBezTo>
                    <a:pt x="9" y="226"/>
                    <a:pt x="73" y="290"/>
                    <a:pt x="134" y="289"/>
                  </a:cubicBezTo>
                  <a:cubicBezTo>
                    <a:pt x="195" y="287"/>
                    <a:pt x="241" y="254"/>
                    <a:pt x="254" y="226"/>
                  </a:cubicBezTo>
                  <a:cubicBezTo>
                    <a:pt x="268" y="198"/>
                    <a:pt x="273" y="157"/>
                    <a:pt x="271" y="134"/>
                  </a:cubicBezTo>
                  <a:cubicBezTo>
                    <a:pt x="264" y="72"/>
                    <a:pt x="236" y="36"/>
                    <a:pt x="178" y="18"/>
                  </a:cubicBezTo>
                  <a:cubicBezTo>
                    <a:pt x="121" y="0"/>
                    <a:pt x="0" y="7"/>
                    <a:pt x="8" y="157"/>
                  </a:cubicBezTo>
                  <a:close/>
                </a:path>
              </a:pathLst>
            </a:custGeom>
            <a:solidFill>
              <a:srgbClr val="B0D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37" name="Freeform 51">
              <a:extLst>
                <a:ext uri="{FF2B5EF4-FFF2-40B4-BE49-F238E27FC236}">
                  <a16:creationId xmlns:a16="http://schemas.microsoft.com/office/drawing/2014/main" id="{1E6B7394-912F-4CC3-B767-C0C75391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7" y="949"/>
              <a:ext cx="285" cy="531"/>
            </a:xfrm>
            <a:custGeom>
              <a:avLst/>
              <a:gdLst>
                <a:gd name="T0" fmla="*/ 370 w 114"/>
                <a:gd name="T1" fmla="*/ 0 h 199"/>
                <a:gd name="T2" fmla="*/ 513 w 114"/>
                <a:gd name="T3" fmla="*/ 350 h 199"/>
                <a:gd name="T4" fmla="*/ 600 w 114"/>
                <a:gd name="T5" fmla="*/ 654 h 199"/>
                <a:gd name="T6" fmla="*/ 645 w 114"/>
                <a:gd name="T7" fmla="*/ 1118 h 199"/>
                <a:gd name="T8" fmla="*/ 200 w 114"/>
                <a:gd name="T9" fmla="*/ 1396 h 199"/>
                <a:gd name="T10" fmla="*/ 0 w 114"/>
                <a:gd name="T11" fmla="*/ 1195 h 1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4" h="199">
                  <a:moveTo>
                    <a:pt x="59" y="0"/>
                  </a:moveTo>
                  <a:cubicBezTo>
                    <a:pt x="70" y="16"/>
                    <a:pt x="79" y="30"/>
                    <a:pt x="82" y="49"/>
                  </a:cubicBezTo>
                  <a:cubicBezTo>
                    <a:pt x="85" y="66"/>
                    <a:pt x="89" y="77"/>
                    <a:pt x="96" y="92"/>
                  </a:cubicBezTo>
                  <a:cubicBezTo>
                    <a:pt x="106" y="113"/>
                    <a:pt x="114" y="134"/>
                    <a:pt x="103" y="157"/>
                  </a:cubicBezTo>
                  <a:cubicBezTo>
                    <a:pt x="94" y="175"/>
                    <a:pt x="51" y="194"/>
                    <a:pt x="32" y="196"/>
                  </a:cubicBezTo>
                  <a:cubicBezTo>
                    <a:pt x="10" y="199"/>
                    <a:pt x="20" y="178"/>
                    <a:pt x="0" y="168"/>
                  </a:cubicBezTo>
                </a:path>
              </a:pathLst>
            </a:custGeom>
            <a:solidFill>
              <a:srgbClr val="6BB1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38" name="Freeform 52">
              <a:extLst>
                <a:ext uri="{FF2B5EF4-FFF2-40B4-BE49-F238E27FC236}">
                  <a16:creationId xmlns:a16="http://schemas.microsoft.com/office/drawing/2014/main" id="{727B7B38-7D0F-4AB1-9F26-BB6521218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" y="811"/>
              <a:ext cx="525" cy="704"/>
            </a:xfrm>
            <a:custGeom>
              <a:avLst/>
              <a:gdLst>
                <a:gd name="T0" fmla="*/ 125 w 210"/>
                <a:gd name="T1" fmla="*/ 1096 h 264"/>
                <a:gd name="T2" fmla="*/ 1125 w 210"/>
                <a:gd name="T3" fmla="*/ 157 h 264"/>
                <a:gd name="T4" fmla="*/ 1313 w 210"/>
                <a:gd name="T5" fmla="*/ 264 h 264"/>
                <a:gd name="T6" fmla="*/ 1058 w 210"/>
                <a:gd name="T7" fmla="*/ 120 h 264"/>
                <a:gd name="T8" fmla="*/ 50 w 210"/>
                <a:gd name="T9" fmla="*/ 1059 h 264"/>
                <a:gd name="T10" fmla="*/ 513 w 210"/>
                <a:gd name="T11" fmla="*/ 1877 h 264"/>
                <a:gd name="T12" fmla="*/ 125 w 210"/>
                <a:gd name="T13" fmla="*/ 1096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0" h="264">
                  <a:moveTo>
                    <a:pt x="20" y="154"/>
                  </a:moveTo>
                  <a:cubicBezTo>
                    <a:pt x="12" y="11"/>
                    <a:pt x="125" y="5"/>
                    <a:pt x="180" y="22"/>
                  </a:cubicBezTo>
                  <a:cubicBezTo>
                    <a:pt x="189" y="25"/>
                    <a:pt x="203" y="33"/>
                    <a:pt x="210" y="37"/>
                  </a:cubicBezTo>
                  <a:cubicBezTo>
                    <a:pt x="199" y="29"/>
                    <a:pt x="185" y="22"/>
                    <a:pt x="169" y="17"/>
                  </a:cubicBezTo>
                  <a:cubicBezTo>
                    <a:pt x="114" y="0"/>
                    <a:pt x="0" y="7"/>
                    <a:pt x="8" y="149"/>
                  </a:cubicBezTo>
                  <a:cubicBezTo>
                    <a:pt x="8" y="198"/>
                    <a:pt x="41" y="244"/>
                    <a:pt x="82" y="264"/>
                  </a:cubicBezTo>
                  <a:cubicBezTo>
                    <a:pt x="49" y="241"/>
                    <a:pt x="21" y="195"/>
                    <a:pt x="20" y="154"/>
                  </a:cubicBezTo>
                  <a:close/>
                </a:path>
              </a:pathLst>
            </a:custGeom>
            <a:solidFill>
              <a:srgbClr val="E1EC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39" name="Freeform 53">
              <a:extLst>
                <a:ext uri="{FF2B5EF4-FFF2-40B4-BE49-F238E27FC236}">
                  <a16:creationId xmlns:a16="http://schemas.microsoft.com/office/drawing/2014/main" id="{7EE72576-FDCC-48B4-AE31-A8E6CAE04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" y="859"/>
              <a:ext cx="440" cy="688"/>
            </a:xfrm>
            <a:custGeom>
              <a:avLst/>
              <a:gdLst>
                <a:gd name="T0" fmla="*/ 1088 w 176"/>
                <a:gd name="T1" fmla="*/ 781 h 258"/>
                <a:gd name="T2" fmla="*/ 545 w 176"/>
                <a:gd name="T3" fmla="*/ 8 h 258"/>
                <a:gd name="T4" fmla="*/ 520 w 176"/>
                <a:gd name="T5" fmla="*/ 0 h 258"/>
                <a:gd name="T6" fmla="*/ 908 w 176"/>
                <a:gd name="T7" fmla="*/ 733 h 258"/>
                <a:gd name="T8" fmla="*/ 875 w 176"/>
                <a:gd name="T9" fmla="*/ 1357 h 258"/>
                <a:gd name="T10" fmla="*/ 688 w 176"/>
                <a:gd name="T11" fmla="*/ 1600 h 258"/>
                <a:gd name="T12" fmla="*/ 145 w 176"/>
                <a:gd name="T13" fmla="*/ 1779 h 258"/>
                <a:gd name="T14" fmla="*/ 0 w 176"/>
                <a:gd name="T15" fmla="*/ 1763 h 258"/>
                <a:gd name="T16" fmla="*/ 270 w 176"/>
                <a:gd name="T17" fmla="*/ 1835 h 258"/>
                <a:gd name="T18" fmla="*/ 988 w 176"/>
                <a:gd name="T19" fmla="*/ 1400 h 258"/>
                <a:gd name="T20" fmla="*/ 1088 w 176"/>
                <a:gd name="T21" fmla="*/ 781 h 25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6" h="258">
                  <a:moveTo>
                    <a:pt x="174" y="110"/>
                  </a:moveTo>
                  <a:cubicBezTo>
                    <a:pt x="167" y="52"/>
                    <a:pt x="141" y="18"/>
                    <a:pt x="87" y="1"/>
                  </a:cubicBezTo>
                  <a:cubicBezTo>
                    <a:pt x="85" y="1"/>
                    <a:pt x="84" y="0"/>
                    <a:pt x="83" y="0"/>
                  </a:cubicBezTo>
                  <a:cubicBezTo>
                    <a:pt x="126" y="18"/>
                    <a:pt x="139" y="52"/>
                    <a:pt x="145" y="103"/>
                  </a:cubicBezTo>
                  <a:cubicBezTo>
                    <a:pt x="147" y="125"/>
                    <a:pt x="152" y="165"/>
                    <a:pt x="140" y="191"/>
                  </a:cubicBezTo>
                  <a:cubicBezTo>
                    <a:pt x="134" y="202"/>
                    <a:pt x="125" y="214"/>
                    <a:pt x="110" y="225"/>
                  </a:cubicBezTo>
                  <a:cubicBezTo>
                    <a:pt x="89" y="240"/>
                    <a:pt x="56" y="250"/>
                    <a:pt x="23" y="250"/>
                  </a:cubicBezTo>
                  <a:cubicBezTo>
                    <a:pt x="15" y="251"/>
                    <a:pt x="8" y="250"/>
                    <a:pt x="0" y="248"/>
                  </a:cubicBezTo>
                  <a:cubicBezTo>
                    <a:pt x="14" y="255"/>
                    <a:pt x="29" y="258"/>
                    <a:pt x="43" y="258"/>
                  </a:cubicBezTo>
                  <a:cubicBezTo>
                    <a:pt x="101" y="256"/>
                    <a:pt x="145" y="223"/>
                    <a:pt x="158" y="197"/>
                  </a:cubicBezTo>
                  <a:cubicBezTo>
                    <a:pt x="171" y="170"/>
                    <a:pt x="176" y="132"/>
                    <a:pt x="174" y="110"/>
                  </a:cubicBezTo>
                  <a:close/>
                </a:path>
              </a:pathLst>
            </a:custGeom>
            <a:solidFill>
              <a:srgbClr val="6BB1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40" name="Freeform 54">
              <a:extLst>
                <a:ext uri="{FF2B5EF4-FFF2-40B4-BE49-F238E27FC236}">
                  <a16:creationId xmlns:a16="http://schemas.microsoft.com/office/drawing/2014/main" id="{C070EBEC-5C79-44FA-97E2-7B9B3B0962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" y="875"/>
              <a:ext cx="580" cy="674"/>
            </a:xfrm>
            <a:custGeom>
              <a:avLst/>
              <a:gdLst>
                <a:gd name="T0" fmla="*/ 670 w 232"/>
                <a:gd name="T1" fmla="*/ 35 h 253"/>
                <a:gd name="T2" fmla="*/ 50 w 232"/>
                <a:gd name="T3" fmla="*/ 879 h 253"/>
                <a:gd name="T4" fmla="*/ 925 w 232"/>
                <a:gd name="T5" fmla="*/ 1604 h 253"/>
                <a:gd name="T6" fmla="*/ 1163 w 232"/>
                <a:gd name="T7" fmla="*/ 751 h 253"/>
                <a:gd name="T8" fmla="*/ 670 w 232"/>
                <a:gd name="T9" fmla="*/ 35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2" h="253">
                  <a:moveTo>
                    <a:pt x="107" y="5"/>
                  </a:moveTo>
                  <a:cubicBezTo>
                    <a:pt x="56" y="0"/>
                    <a:pt x="0" y="60"/>
                    <a:pt x="8" y="124"/>
                  </a:cubicBezTo>
                  <a:cubicBezTo>
                    <a:pt x="16" y="188"/>
                    <a:pt x="77" y="253"/>
                    <a:pt x="148" y="226"/>
                  </a:cubicBezTo>
                  <a:cubicBezTo>
                    <a:pt x="232" y="195"/>
                    <a:pt x="196" y="127"/>
                    <a:pt x="186" y="106"/>
                  </a:cubicBezTo>
                  <a:cubicBezTo>
                    <a:pt x="176" y="84"/>
                    <a:pt x="193" y="13"/>
                    <a:pt x="107" y="5"/>
                  </a:cubicBezTo>
                  <a:close/>
                </a:path>
              </a:pathLst>
            </a:custGeom>
            <a:solidFill>
              <a:srgbClr val="BB94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41" name="Freeform 55">
              <a:extLst>
                <a:ext uri="{FF2B5EF4-FFF2-40B4-BE49-F238E27FC236}">
                  <a16:creationId xmlns:a16="http://schemas.microsoft.com/office/drawing/2014/main" id="{959BD07D-4F87-4960-93D5-4AA93ECF8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2" y="928"/>
              <a:ext cx="385" cy="563"/>
            </a:xfrm>
            <a:custGeom>
              <a:avLst/>
              <a:gdLst>
                <a:gd name="T0" fmla="*/ 695 w 154"/>
                <a:gd name="T1" fmla="*/ 632 h 211"/>
                <a:gd name="T2" fmla="*/ 370 w 154"/>
                <a:gd name="T3" fmla="*/ 0 h 211"/>
                <a:gd name="T4" fmla="*/ 588 w 154"/>
                <a:gd name="T5" fmla="*/ 534 h 211"/>
                <a:gd name="T6" fmla="*/ 575 w 154"/>
                <a:gd name="T7" fmla="*/ 1025 h 211"/>
                <a:gd name="T8" fmla="*/ 350 w 154"/>
                <a:gd name="T9" fmla="*/ 1361 h 211"/>
                <a:gd name="T10" fmla="*/ 0 w 154"/>
                <a:gd name="T11" fmla="*/ 1374 h 211"/>
                <a:gd name="T12" fmla="*/ 475 w 154"/>
                <a:gd name="T13" fmla="*/ 1430 h 211"/>
                <a:gd name="T14" fmla="*/ 695 w 154"/>
                <a:gd name="T15" fmla="*/ 632 h 2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4" h="211">
                  <a:moveTo>
                    <a:pt x="111" y="89"/>
                  </a:moveTo>
                  <a:cubicBezTo>
                    <a:pt x="103" y="71"/>
                    <a:pt x="114" y="16"/>
                    <a:pt x="59" y="0"/>
                  </a:cubicBezTo>
                  <a:cubicBezTo>
                    <a:pt x="97" y="16"/>
                    <a:pt x="89" y="54"/>
                    <a:pt x="94" y="75"/>
                  </a:cubicBezTo>
                  <a:cubicBezTo>
                    <a:pt x="97" y="88"/>
                    <a:pt x="98" y="119"/>
                    <a:pt x="92" y="144"/>
                  </a:cubicBezTo>
                  <a:cubicBezTo>
                    <a:pt x="89" y="162"/>
                    <a:pt x="88" y="179"/>
                    <a:pt x="56" y="191"/>
                  </a:cubicBezTo>
                  <a:cubicBezTo>
                    <a:pt x="36" y="199"/>
                    <a:pt x="17" y="199"/>
                    <a:pt x="0" y="193"/>
                  </a:cubicBezTo>
                  <a:cubicBezTo>
                    <a:pt x="22" y="206"/>
                    <a:pt x="48" y="211"/>
                    <a:pt x="76" y="201"/>
                  </a:cubicBezTo>
                  <a:cubicBezTo>
                    <a:pt x="154" y="172"/>
                    <a:pt x="120" y="109"/>
                    <a:pt x="111" y="89"/>
                  </a:cubicBezTo>
                  <a:close/>
                </a:path>
              </a:pathLst>
            </a:custGeom>
            <a:solidFill>
              <a:srgbClr val="9E7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42" name="Freeform 56">
              <a:extLst>
                <a:ext uri="{FF2B5EF4-FFF2-40B4-BE49-F238E27FC236}">
                  <a16:creationId xmlns:a16="http://schemas.microsoft.com/office/drawing/2014/main" id="{B23F20AD-D95B-4818-B23C-BC44D2470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" y="1003"/>
              <a:ext cx="195" cy="464"/>
            </a:xfrm>
            <a:custGeom>
              <a:avLst/>
              <a:gdLst>
                <a:gd name="T0" fmla="*/ 0 w 78"/>
                <a:gd name="T1" fmla="*/ 1229 h 174"/>
                <a:gd name="T2" fmla="*/ 220 w 78"/>
                <a:gd name="T3" fmla="*/ 435 h 174"/>
                <a:gd name="T4" fmla="*/ 125 w 78"/>
                <a:gd name="T5" fmla="*/ 0 h 174"/>
                <a:gd name="T6" fmla="*/ 183 w 78"/>
                <a:gd name="T7" fmla="*/ 413 h 174"/>
                <a:gd name="T8" fmla="*/ 183 w 78"/>
                <a:gd name="T9" fmla="*/ 1037 h 174"/>
                <a:gd name="T10" fmla="*/ 0 w 78"/>
                <a:gd name="T11" fmla="*/ 1229 h 1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8" h="174">
                  <a:moveTo>
                    <a:pt x="0" y="173"/>
                  </a:moveTo>
                  <a:cubicBezTo>
                    <a:pt x="78" y="144"/>
                    <a:pt x="44" y="81"/>
                    <a:pt x="35" y="61"/>
                  </a:cubicBezTo>
                  <a:cubicBezTo>
                    <a:pt x="30" y="49"/>
                    <a:pt x="32" y="22"/>
                    <a:pt x="20" y="0"/>
                  </a:cubicBezTo>
                  <a:cubicBezTo>
                    <a:pt x="26" y="11"/>
                    <a:pt x="30" y="39"/>
                    <a:pt x="29" y="58"/>
                  </a:cubicBezTo>
                  <a:cubicBezTo>
                    <a:pt x="27" y="76"/>
                    <a:pt x="52" y="117"/>
                    <a:pt x="29" y="146"/>
                  </a:cubicBezTo>
                  <a:cubicBezTo>
                    <a:pt x="5" y="174"/>
                    <a:pt x="0" y="173"/>
                    <a:pt x="0" y="173"/>
                  </a:cubicBezTo>
                  <a:close/>
                </a:path>
              </a:pathLst>
            </a:custGeom>
            <a:solidFill>
              <a:srgbClr val="854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43" name="Freeform 57">
              <a:extLst>
                <a:ext uri="{FF2B5EF4-FFF2-40B4-BE49-F238E27FC236}">
                  <a16:creationId xmlns:a16="http://schemas.microsoft.com/office/drawing/2014/main" id="{1D5EDDC4-D199-4D79-9BBA-2C9229D9C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" y="891"/>
              <a:ext cx="301" cy="536"/>
            </a:xfrm>
            <a:custGeom>
              <a:avLst/>
              <a:gdLst>
                <a:gd name="T0" fmla="*/ 201 w 120"/>
                <a:gd name="T1" fmla="*/ 917 h 201"/>
                <a:gd name="T2" fmla="*/ 660 w 120"/>
                <a:gd name="T3" fmla="*/ 35 h 201"/>
                <a:gd name="T4" fmla="*/ 635 w 120"/>
                <a:gd name="T5" fmla="*/ 29 h 201"/>
                <a:gd name="T6" fmla="*/ 50 w 120"/>
                <a:gd name="T7" fmla="*/ 840 h 201"/>
                <a:gd name="T8" fmla="*/ 351 w 120"/>
                <a:gd name="T9" fmla="*/ 1429 h 201"/>
                <a:gd name="T10" fmla="*/ 201 w 120"/>
                <a:gd name="T11" fmla="*/ 917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0" h="201">
                  <a:moveTo>
                    <a:pt x="32" y="129"/>
                  </a:moveTo>
                  <a:cubicBezTo>
                    <a:pt x="25" y="69"/>
                    <a:pt x="57" y="1"/>
                    <a:pt x="105" y="5"/>
                  </a:cubicBezTo>
                  <a:cubicBezTo>
                    <a:pt x="112" y="6"/>
                    <a:pt x="120" y="6"/>
                    <a:pt x="101" y="4"/>
                  </a:cubicBezTo>
                  <a:cubicBezTo>
                    <a:pt x="53" y="0"/>
                    <a:pt x="0" y="58"/>
                    <a:pt x="8" y="118"/>
                  </a:cubicBezTo>
                  <a:cubicBezTo>
                    <a:pt x="12" y="149"/>
                    <a:pt x="30" y="182"/>
                    <a:pt x="56" y="201"/>
                  </a:cubicBezTo>
                  <a:cubicBezTo>
                    <a:pt x="42" y="180"/>
                    <a:pt x="37" y="163"/>
                    <a:pt x="32" y="129"/>
                  </a:cubicBezTo>
                  <a:close/>
                </a:path>
              </a:pathLst>
            </a:custGeom>
            <a:solidFill>
              <a:srgbClr val="D8C4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44" name="Freeform 58">
              <a:extLst>
                <a:ext uri="{FF2B5EF4-FFF2-40B4-BE49-F238E27FC236}">
                  <a16:creationId xmlns:a16="http://schemas.microsoft.com/office/drawing/2014/main" id="{1AA76783-D277-49EB-AB74-E22CD332D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" y="907"/>
              <a:ext cx="200" cy="416"/>
            </a:xfrm>
            <a:custGeom>
              <a:avLst/>
              <a:gdLst>
                <a:gd name="T0" fmla="*/ 500 w 80"/>
                <a:gd name="T1" fmla="*/ 0 h 156"/>
                <a:gd name="T2" fmla="*/ 45 w 80"/>
                <a:gd name="T3" fmla="*/ 797 h 156"/>
                <a:gd name="T4" fmla="*/ 138 w 80"/>
                <a:gd name="T5" fmla="*/ 1109 h 156"/>
                <a:gd name="T6" fmla="*/ 500 w 80"/>
                <a:gd name="T7" fmla="*/ 0 h 1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" h="156">
                  <a:moveTo>
                    <a:pt x="80" y="0"/>
                  </a:moveTo>
                  <a:cubicBezTo>
                    <a:pt x="39" y="9"/>
                    <a:pt x="0" y="60"/>
                    <a:pt x="7" y="112"/>
                  </a:cubicBezTo>
                  <a:cubicBezTo>
                    <a:pt x="9" y="127"/>
                    <a:pt x="14" y="142"/>
                    <a:pt x="22" y="156"/>
                  </a:cubicBezTo>
                  <a:cubicBezTo>
                    <a:pt x="6" y="125"/>
                    <a:pt x="9" y="25"/>
                    <a:pt x="80" y="0"/>
                  </a:cubicBezTo>
                </a:path>
              </a:pathLst>
            </a:custGeom>
            <a:solidFill>
              <a:srgbClr val="F2E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45" name="Freeform 59">
              <a:extLst>
                <a:ext uri="{FF2B5EF4-FFF2-40B4-BE49-F238E27FC236}">
                  <a16:creationId xmlns:a16="http://schemas.microsoft.com/office/drawing/2014/main" id="{4E80A2A4-A32E-4F99-8D72-40DB70F80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5" y="939"/>
              <a:ext cx="345" cy="608"/>
            </a:xfrm>
            <a:custGeom>
              <a:avLst/>
              <a:gdLst>
                <a:gd name="T0" fmla="*/ 0 w 138"/>
                <a:gd name="T1" fmla="*/ 1621 h 228"/>
                <a:gd name="T2" fmla="*/ 720 w 138"/>
                <a:gd name="T3" fmla="*/ 1187 h 228"/>
                <a:gd name="T4" fmla="*/ 820 w 138"/>
                <a:gd name="T5" fmla="*/ 568 h 228"/>
                <a:gd name="T6" fmla="*/ 600 w 138"/>
                <a:gd name="T7" fmla="*/ 0 h 228"/>
                <a:gd name="T8" fmla="*/ 645 w 138"/>
                <a:gd name="T9" fmla="*/ 1195 h 228"/>
                <a:gd name="T10" fmla="*/ 0 w 138"/>
                <a:gd name="T11" fmla="*/ 1621 h 2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8" h="228">
                  <a:moveTo>
                    <a:pt x="0" y="228"/>
                  </a:moveTo>
                  <a:cubicBezTo>
                    <a:pt x="58" y="226"/>
                    <a:pt x="102" y="193"/>
                    <a:pt x="115" y="167"/>
                  </a:cubicBezTo>
                  <a:cubicBezTo>
                    <a:pt x="128" y="140"/>
                    <a:pt x="133" y="102"/>
                    <a:pt x="131" y="80"/>
                  </a:cubicBezTo>
                  <a:cubicBezTo>
                    <a:pt x="127" y="45"/>
                    <a:pt x="116" y="19"/>
                    <a:pt x="96" y="0"/>
                  </a:cubicBezTo>
                  <a:cubicBezTo>
                    <a:pt x="119" y="30"/>
                    <a:pt x="138" y="112"/>
                    <a:pt x="103" y="168"/>
                  </a:cubicBezTo>
                  <a:cubicBezTo>
                    <a:pt x="68" y="223"/>
                    <a:pt x="21" y="224"/>
                    <a:pt x="0" y="228"/>
                  </a:cubicBezTo>
                  <a:close/>
                </a:path>
              </a:pathLst>
            </a:custGeom>
            <a:solidFill>
              <a:srgbClr val="1A9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46" name="Oval 60">
              <a:extLst>
                <a:ext uri="{FF2B5EF4-FFF2-40B4-BE49-F238E27FC236}">
                  <a16:creationId xmlns:a16="http://schemas.microsoft.com/office/drawing/2014/main" id="{AEA1EB7E-B7B3-4B19-8623-98A363A56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0" y="1088"/>
              <a:ext cx="15" cy="19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47" name="Oval 61">
              <a:extLst>
                <a:ext uri="{FF2B5EF4-FFF2-40B4-BE49-F238E27FC236}">
                  <a16:creationId xmlns:a16="http://schemas.microsoft.com/office/drawing/2014/main" id="{2478A6F8-DD5C-4815-BCE7-47426C653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0" y="1147"/>
              <a:ext cx="22" cy="21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48" name="Oval 62">
              <a:extLst>
                <a:ext uri="{FF2B5EF4-FFF2-40B4-BE49-F238E27FC236}">
                  <a16:creationId xmlns:a16="http://schemas.microsoft.com/office/drawing/2014/main" id="{123B1E14-1FAE-4263-95CB-9BDCA0636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1320"/>
              <a:ext cx="20" cy="21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49" name="Oval 63">
              <a:extLst>
                <a:ext uri="{FF2B5EF4-FFF2-40B4-BE49-F238E27FC236}">
                  <a16:creationId xmlns:a16="http://schemas.microsoft.com/office/drawing/2014/main" id="{032D27A1-1A42-45CD-AD83-AD88362A4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5" y="1435"/>
              <a:ext cx="22" cy="21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50" name="Oval 64">
              <a:extLst>
                <a:ext uri="{FF2B5EF4-FFF2-40B4-BE49-F238E27FC236}">
                  <a16:creationId xmlns:a16="http://schemas.microsoft.com/office/drawing/2014/main" id="{04DC060F-2BE4-4DE6-BFB2-B408263E1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1485"/>
              <a:ext cx="22" cy="22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51" name="Oval 65">
              <a:extLst>
                <a:ext uri="{FF2B5EF4-FFF2-40B4-BE49-F238E27FC236}">
                  <a16:creationId xmlns:a16="http://schemas.microsoft.com/office/drawing/2014/main" id="{E9BC1F87-147D-4A69-A894-B7563DDEF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1451"/>
              <a:ext cx="17" cy="1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52" name="Oval 66">
              <a:extLst>
                <a:ext uri="{FF2B5EF4-FFF2-40B4-BE49-F238E27FC236}">
                  <a16:creationId xmlns:a16="http://schemas.microsoft.com/office/drawing/2014/main" id="{13AD3F70-67E7-4B50-A021-910CDF079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5" y="1368"/>
              <a:ext cx="12" cy="13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53" name="Oval 67">
              <a:extLst>
                <a:ext uri="{FF2B5EF4-FFF2-40B4-BE49-F238E27FC236}">
                  <a16:creationId xmlns:a16="http://schemas.microsoft.com/office/drawing/2014/main" id="{D88D8797-9983-47FF-A4B0-53A2B4974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" y="1256"/>
              <a:ext cx="12" cy="13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54" name="Oval 68">
              <a:extLst>
                <a:ext uri="{FF2B5EF4-FFF2-40B4-BE49-F238E27FC236}">
                  <a16:creationId xmlns:a16="http://schemas.microsoft.com/office/drawing/2014/main" id="{1DD5A559-A65C-4A6D-9EB7-F0B1432EE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0" y="1240"/>
              <a:ext cx="10" cy="11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55" name="Oval 69">
              <a:extLst>
                <a:ext uri="{FF2B5EF4-FFF2-40B4-BE49-F238E27FC236}">
                  <a16:creationId xmlns:a16="http://schemas.microsoft.com/office/drawing/2014/main" id="{FBF575FA-BF0D-4AD8-9542-09159EF26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2" y="1408"/>
              <a:ext cx="7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56" name="Oval 70">
              <a:extLst>
                <a:ext uri="{FF2B5EF4-FFF2-40B4-BE49-F238E27FC236}">
                  <a16:creationId xmlns:a16="http://schemas.microsoft.com/office/drawing/2014/main" id="{DD5C3AF8-D4D8-46D8-93B4-997A1BBC5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" y="1488"/>
              <a:ext cx="13" cy="13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57" name="Oval 71">
              <a:extLst>
                <a:ext uri="{FF2B5EF4-FFF2-40B4-BE49-F238E27FC236}">
                  <a16:creationId xmlns:a16="http://schemas.microsoft.com/office/drawing/2014/main" id="{E19DE52D-1E1C-4435-88F7-35772AE4B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7" y="1520"/>
              <a:ext cx="8" cy="11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58" name="Oval 72">
              <a:extLst>
                <a:ext uri="{FF2B5EF4-FFF2-40B4-BE49-F238E27FC236}">
                  <a16:creationId xmlns:a16="http://schemas.microsoft.com/office/drawing/2014/main" id="{AD3BCB96-BE37-4270-97B0-38C1A4D7D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0" y="1232"/>
              <a:ext cx="17" cy="16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59" name="Oval 73">
              <a:extLst>
                <a:ext uri="{FF2B5EF4-FFF2-40B4-BE49-F238E27FC236}">
                  <a16:creationId xmlns:a16="http://schemas.microsoft.com/office/drawing/2014/main" id="{DFE1BCA3-6118-42CC-814B-FB53B8A25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1083"/>
              <a:ext cx="12" cy="13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60" name="Oval 74">
              <a:extLst>
                <a:ext uri="{FF2B5EF4-FFF2-40B4-BE49-F238E27FC236}">
                  <a16:creationId xmlns:a16="http://schemas.microsoft.com/office/drawing/2014/main" id="{457794CA-2EC0-48C4-B4E2-4CE99B915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" y="987"/>
              <a:ext cx="13" cy="16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61" name="Oval 75">
              <a:extLst>
                <a:ext uri="{FF2B5EF4-FFF2-40B4-BE49-F238E27FC236}">
                  <a16:creationId xmlns:a16="http://schemas.microsoft.com/office/drawing/2014/main" id="{65848C9B-8DA7-4919-A57E-43CA8B95C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2" y="1211"/>
              <a:ext cx="13" cy="13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62" name="Oval 76">
              <a:extLst>
                <a:ext uri="{FF2B5EF4-FFF2-40B4-BE49-F238E27FC236}">
                  <a16:creationId xmlns:a16="http://schemas.microsoft.com/office/drawing/2014/main" id="{96910EF6-118B-491D-945A-57B95672C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" y="883"/>
              <a:ext cx="10" cy="10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63" name="Oval 77">
              <a:extLst>
                <a:ext uri="{FF2B5EF4-FFF2-40B4-BE49-F238E27FC236}">
                  <a16:creationId xmlns:a16="http://schemas.microsoft.com/office/drawing/2014/main" id="{5F464206-8D7D-4ECE-A2B5-A626C6170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7" y="960"/>
              <a:ext cx="8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64" name="Oval 78">
              <a:extLst>
                <a:ext uri="{FF2B5EF4-FFF2-40B4-BE49-F238E27FC236}">
                  <a16:creationId xmlns:a16="http://schemas.microsoft.com/office/drawing/2014/main" id="{583CC638-FF77-48C3-BBDF-F23EB3C1A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1043"/>
              <a:ext cx="7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65" name="Oval 79">
              <a:extLst>
                <a:ext uri="{FF2B5EF4-FFF2-40B4-BE49-F238E27FC236}">
                  <a16:creationId xmlns:a16="http://schemas.microsoft.com/office/drawing/2014/main" id="{3618CC47-0AEC-4B81-9A09-D50AE3EB9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0" y="1139"/>
              <a:ext cx="7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66" name="Oval 80">
              <a:extLst>
                <a:ext uri="{FF2B5EF4-FFF2-40B4-BE49-F238E27FC236}">
                  <a16:creationId xmlns:a16="http://schemas.microsoft.com/office/drawing/2014/main" id="{6CA6FDCD-0231-4F68-9A61-976017FAE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7" y="1179"/>
              <a:ext cx="8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67" name="Oval 81">
              <a:extLst>
                <a:ext uri="{FF2B5EF4-FFF2-40B4-BE49-F238E27FC236}">
                  <a16:creationId xmlns:a16="http://schemas.microsoft.com/office/drawing/2014/main" id="{00B5E1D7-E770-4AEC-A4AB-47711571E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" y="1120"/>
              <a:ext cx="8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68" name="Oval 82">
              <a:extLst>
                <a:ext uri="{FF2B5EF4-FFF2-40B4-BE49-F238E27FC236}">
                  <a16:creationId xmlns:a16="http://schemas.microsoft.com/office/drawing/2014/main" id="{E971D209-EB98-4A4E-A458-1BC06CB38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869"/>
              <a:ext cx="8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69" name="Oval 83">
              <a:extLst>
                <a:ext uri="{FF2B5EF4-FFF2-40B4-BE49-F238E27FC236}">
                  <a16:creationId xmlns:a16="http://schemas.microsoft.com/office/drawing/2014/main" id="{E9142B6B-17CA-4D8F-BEE3-A57A24292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0" y="864"/>
              <a:ext cx="7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70" name="Oval 84">
              <a:extLst>
                <a:ext uri="{FF2B5EF4-FFF2-40B4-BE49-F238E27FC236}">
                  <a16:creationId xmlns:a16="http://schemas.microsoft.com/office/drawing/2014/main" id="{D8CFB877-25DC-4407-8A38-75F866FD5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907"/>
              <a:ext cx="7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71" name="Oval 85">
              <a:extLst>
                <a:ext uri="{FF2B5EF4-FFF2-40B4-BE49-F238E27FC236}">
                  <a16:creationId xmlns:a16="http://schemas.microsoft.com/office/drawing/2014/main" id="{DB96B12B-630A-4770-AD62-4678D6850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5" y="920"/>
              <a:ext cx="7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72" name="Oval 86">
              <a:extLst>
                <a:ext uri="{FF2B5EF4-FFF2-40B4-BE49-F238E27FC236}">
                  <a16:creationId xmlns:a16="http://schemas.microsoft.com/office/drawing/2014/main" id="{F3414C86-2728-4C9D-B39E-C581CB163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2" y="1051"/>
              <a:ext cx="10" cy="10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73" name="Oval 87">
              <a:extLst>
                <a:ext uri="{FF2B5EF4-FFF2-40B4-BE49-F238E27FC236}">
                  <a16:creationId xmlns:a16="http://schemas.microsoft.com/office/drawing/2014/main" id="{9FA305C6-D0E7-4D52-A21A-286B56CE9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" y="1496"/>
              <a:ext cx="10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74" name="Freeform 88">
              <a:extLst>
                <a:ext uri="{FF2B5EF4-FFF2-40B4-BE49-F238E27FC236}">
                  <a16:creationId xmlns:a16="http://schemas.microsoft.com/office/drawing/2014/main" id="{C9D8FAD2-D456-4B2B-B199-0DD07A16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7" y="792"/>
              <a:ext cx="683" cy="773"/>
            </a:xfrm>
            <a:custGeom>
              <a:avLst/>
              <a:gdLst>
                <a:gd name="T0" fmla="*/ 50 w 273"/>
                <a:gd name="T1" fmla="*/ 1114 h 290"/>
                <a:gd name="T2" fmla="*/ 838 w 273"/>
                <a:gd name="T3" fmla="*/ 2052 h 290"/>
                <a:gd name="T4" fmla="*/ 1589 w 273"/>
                <a:gd name="T5" fmla="*/ 1605 h 290"/>
                <a:gd name="T6" fmla="*/ 1696 w 273"/>
                <a:gd name="T7" fmla="*/ 952 h 290"/>
                <a:gd name="T8" fmla="*/ 1113 w 273"/>
                <a:gd name="T9" fmla="*/ 128 h 290"/>
                <a:gd name="T10" fmla="*/ 50 w 273"/>
                <a:gd name="T11" fmla="*/ 1114 h 2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3" h="290">
                  <a:moveTo>
                    <a:pt x="8" y="157"/>
                  </a:moveTo>
                  <a:cubicBezTo>
                    <a:pt x="9" y="226"/>
                    <a:pt x="73" y="290"/>
                    <a:pt x="134" y="289"/>
                  </a:cubicBezTo>
                  <a:cubicBezTo>
                    <a:pt x="195" y="287"/>
                    <a:pt x="241" y="254"/>
                    <a:pt x="254" y="226"/>
                  </a:cubicBezTo>
                  <a:cubicBezTo>
                    <a:pt x="268" y="198"/>
                    <a:pt x="273" y="157"/>
                    <a:pt x="271" y="134"/>
                  </a:cubicBezTo>
                  <a:cubicBezTo>
                    <a:pt x="264" y="72"/>
                    <a:pt x="236" y="36"/>
                    <a:pt x="178" y="18"/>
                  </a:cubicBezTo>
                  <a:cubicBezTo>
                    <a:pt x="121" y="0"/>
                    <a:pt x="0" y="7"/>
                    <a:pt x="8" y="157"/>
                  </a:cubicBezTo>
                  <a:close/>
                </a:path>
              </a:pathLst>
            </a:custGeom>
            <a:noFill/>
            <a:ln w="7938" cap="rnd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75" name="Freeform 89">
              <a:extLst>
                <a:ext uri="{FF2B5EF4-FFF2-40B4-BE49-F238E27FC236}">
                  <a16:creationId xmlns:a16="http://schemas.microsoft.com/office/drawing/2014/main" id="{C2B114BF-4735-4E94-9698-2544BDA17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" y="875"/>
              <a:ext cx="580" cy="674"/>
            </a:xfrm>
            <a:custGeom>
              <a:avLst/>
              <a:gdLst>
                <a:gd name="T0" fmla="*/ 670 w 232"/>
                <a:gd name="T1" fmla="*/ 35 h 253"/>
                <a:gd name="T2" fmla="*/ 50 w 232"/>
                <a:gd name="T3" fmla="*/ 879 h 253"/>
                <a:gd name="T4" fmla="*/ 925 w 232"/>
                <a:gd name="T5" fmla="*/ 1604 h 253"/>
                <a:gd name="T6" fmla="*/ 1163 w 232"/>
                <a:gd name="T7" fmla="*/ 751 h 253"/>
                <a:gd name="T8" fmla="*/ 670 w 232"/>
                <a:gd name="T9" fmla="*/ 35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2" h="253">
                  <a:moveTo>
                    <a:pt x="107" y="5"/>
                  </a:moveTo>
                  <a:cubicBezTo>
                    <a:pt x="56" y="0"/>
                    <a:pt x="0" y="60"/>
                    <a:pt x="8" y="124"/>
                  </a:cubicBezTo>
                  <a:cubicBezTo>
                    <a:pt x="16" y="188"/>
                    <a:pt x="77" y="253"/>
                    <a:pt x="148" y="226"/>
                  </a:cubicBezTo>
                  <a:cubicBezTo>
                    <a:pt x="232" y="195"/>
                    <a:pt x="196" y="127"/>
                    <a:pt x="186" y="106"/>
                  </a:cubicBezTo>
                  <a:cubicBezTo>
                    <a:pt x="176" y="84"/>
                    <a:pt x="193" y="13"/>
                    <a:pt x="107" y="5"/>
                  </a:cubicBezTo>
                  <a:close/>
                </a:path>
              </a:pathLst>
            </a:custGeom>
            <a:noFill/>
            <a:ln w="7938" cap="rnd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76" name="Freeform 90">
              <a:extLst>
                <a:ext uri="{FF2B5EF4-FFF2-40B4-BE49-F238E27FC236}">
                  <a16:creationId xmlns:a16="http://schemas.microsoft.com/office/drawing/2014/main" id="{2E522BFF-7111-4B8D-AA31-FA28E149A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4" y="933"/>
              <a:ext cx="78" cy="83"/>
            </a:xfrm>
            <a:custGeom>
              <a:avLst/>
              <a:gdLst>
                <a:gd name="T0" fmla="*/ 13 w 31"/>
                <a:gd name="T1" fmla="*/ 145 h 31"/>
                <a:gd name="T2" fmla="*/ 70 w 31"/>
                <a:gd name="T3" fmla="*/ 21 h 31"/>
                <a:gd name="T4" fmla="*/ 176 w 31"/>
                <a:gd name="T5" fmla="*/ 78 h 31"/>
                <a:gd name="T6" fmla="*/ 126 w 31"/>
                <a:gd name="T7" fmla="*/ 209 h 31"/>
                <a:gd name="T8" fmla="*/ 13 w 31"/>
                <a:gd name="T9" fmla="*/ 145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31">
                  <a:moveTo>
                    <a:pt x="2" y="20"/>
                  </a:moveTo>
                  <a:cubicBezTo>
                    <a:pt x="0" y="13"/>
                    <a:pt x="3" y="5"/>
                    <a:pt x="11" y="3"/>
                  </a:cubicBezTo>
                  <a:cubicBezTo>
                    <a:pt x="18" y="0"/>
                    <a:pt x="26" y="4"/>
                    <a:pt x="28" y="11"/>
                  </a:cubicBezTo>
                  <a:cubicBezTo>
                    <a:pt x="31" y="18"/>
                    <a:pt x="27" y="26"/>
                    <a:pt x="20" y="29"/>
                  </a:cubicBezTo>
                  <a:cubicBezTo>
                    <a:pt x="13" y="31"/>
                    <a:pt x="5" y="27"/>
                    <a:pt x="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77" name="Freeform 91">
              <a:extLst>
                <a:ext uri="{FF2B5EF4-FFF2-40B4-BE49-F238E27FC236}">
                  <a16:creationId xmlns:a16="http://schemas.microsoft.com/office/drawing/2014/main" id="{DB46855F-C663-452D-A827-FB9D99B25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" y="915"/>
              <a:ext cx="28" cy="29"/>
            </a:xfrm>
            <a:custGeom>
              <a:avLst/>
              <a:gdLst>
                <a:gd name="T0" fmla="*/ 8 w 11"/>
                <a:gd name="T1" fmla="*/ 47 h 11"/>
                <a:gd name="T2" fmla="*/ 25 w 11"/>
                <a:gd name="T3" fmla="*/ 8 h 11"/>
                <a:gd name="T4" fmla="*/ 64 w 11"/>
                <a:gd name="T5" fmla="*/ 29 h 11"/>
                <a:gd name="T6" fmla="*/ 46 w 11"/>
                <a:gd name="T7" fmla="*/ 69 h 11"/>
                <a:gd name="T8" fmla="*/ 8 w 11"/>
                <a:gd name="T9" fmla="*/ 47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1">
                  <a:moveTo>
                    <a:pt x="1" y="7"/>
                  </a:moveTo>
                  <a:cubicBezTo>
                    <a:pt x="0" y="4"/>
                    <a:pt x="1" y="2"/>
                    <a:pt x="4" y="1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9" y="9"/>
                    <a:pt x="7" y="10"/>
                  </a:cubicBezTo>
                  <a:cubicBezTo>
                    <a:pt x="4" y="11"/>
                    <a:pt x="1" y="10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78" name="Freeform 92">
              <a:extLst>
                <a:ext uri="{FF2B5EF4-FFF2-40B4-BE49-F238E27FC236}">
                  <a16:creationId xmlns:a16="http://schemas.microsoft.com/office/drawing/2014/main" id="{59112C20-3545-41AB-A834-38338EB4E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" y="1013"/>
              <a:ext cx="28" cy="30"/>
            </a:xfrm>
            <a:custGeom>
              <a:avLst/>
              <a:gdLst>
                <a:gd name="T0" fmla="*/ 8 w 11"/>
                <a:gd name="T1" fmla="*/ 52 h 11"/>
                <a:gd name="T2" fmla="*/ 25 w 11"/>
                <a:gd name="T3" fmla="*/ 8 h 11"/>
                <a:gd name="T4" fmla="*/ 64 w 11"/>
                <a:gd name="T5" fmla="*/ 30 h 11"/>
                <a:gd name="T6" fmla="*/ 46 w 11"/>
                <a:gd name="T7" fmla="*/ 74 h 11"/>
                <a:gd name="T8" fmla="*/ 8 w 11"/>
                <a:gd name="T9" fmla="*/ 52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1">
                  <a:moveTo>
                    <a:pt x="1" y="7"/>
                  </a:moveTo>
                  <a:cubicBezTo>
                    <a:pt x="0" y="5"/>
                    <a:pt x="1" y="2"/>
                    <a:pt x="4" y="1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7" y="10"/>
                  </a:cubicBezTo>
                  <a:cubicBezTo>
                    <a:pt x="5" y="11"/>
                    <a:pt x="2" y="10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579" name="Group 106">
            <a:extLst>
              <a:ext uri="{FF2B5EF4-FFF2-40B4-BE49-F238E27FC236}">
                <a16:creationId xmlns:a16="http://schemas.microsoft.com/office/drawing/2014/main" id="{709E5C6F-A22D-4FA3-A32F-6ADA672E59B9}"/>
              </a:ext>
            </a:extLst>
          </p:cNvPr>
          <p:cNvGrpSpPr>
            <a:grpSpLocks/>
          </p:cNvGrpSpPr>
          <p:nvPr/>
        </p:nvGrpSpPr>
        <p:grpSpPr bwMode="auto">
          <a:xfrm>
            <a:off x="6497771" y="2816562"/>
            <a:ext cx="488929" cy="477851"/>
            <a:chOff x="4349" y="1763"/>
            <a:chExt cx="834" cy="818"/>
          </a:xfrm>
        </p:grpSpPr>
        <p:sp>
          <p:nvSpPr>
            <p:cNvPr id="580" name="Freeform 107">
              <a:extLst>
                <a:ext uri="{FF2B5EF4-FFF2-40B4-BE49-F238E27FC236}">
                  <a16:creationId xmlns:a16="http://schemas.microsoft.com/office/drawing/2014/main" id="{049A4A6C-1542-45DF-9615-45FA4DC96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8" y="1763"/>
              <a:ext cx="825" cy="818"/>
            </a:xfrm>
            <a:custGeom>
              <a:avLst/>
              <a:gdLst>
                <a:gd name="T0" fmla="*/ 328 w 478"/>
                <a:gd name="T1" fmla="*/ 112 h 444"/>
                <a:gd name="T2" fmla="*/ 62 w 478"/>
                <a:gd name="T3" fmla="*/ 503 h 444"/>
                <a:gd name="T4" fmla="*/ 98 w 478"/>
                <a:gd name="T5" fmla="*/ 1059 h 444"/>
                <a:gd name="T6" fmla="*/ 944 w 478"/>
                <a:gd name="T7" fmla="*/ 1334 h 444"/>
                <a:gd name="T8" fmla="*/ 1124 w 478"/>
                <a:gd name="T9" fmla="*/ 245 h 444"/>
                <a:gd name="T10" fmla="*/ 754 w 478"/>
                <a:gd name="T11" fmla="*/ 48 h 444"/>
                <a:gd name="T12" fmla="*/ 328 w 478"/>
                <a:gd name="T13" fmla="*/ 112 h 4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78" h="444">
                  <a:moveTo>
                    <a:pt x="110" y="33"/>
                  </a:moveTo>
                  <a:cubicBezTo>
                    <a:pt x="53" y="66"/>
                    <a:pt x="45" y="92"/>
                    <a:pt x="21" y="148"/>
                  </a:cubicBezTo>
                  <a:cubicBezTo>
                    <a:pt x="0" y="199"/>
                    <a:pt x="7" y="264"/>
                    <a:pt x="33" y="312"/>
                  </a:cubicBezTo>
                  <a:cubicBezTo>
                    <a:pt x="82" y="404"/>
                    <a:pt x="227" y="444"/>
                    <a:pt x="317" y="393"/>
                  </a:cubicBezTo>
                  <a:cubicBezTo>
                    <a:pt x="424" y="333"/>
                    <a:pt x="478" y="167"/>
                    <a:pt x="377" y="72"/>
                  </a:cubicBezTo>
                  <a:cubicBezTo>
                    <a:pt x="342" y="39"/>
                    <a:pt x="298" y="23"/>
                    <a:pt x="253" y="14"/>
                  </a:cubicBezTo>
                  <a:cubicBezTo>
                    <a:pt x="183" y="0"/>
                    <a:pt x="150" y="12"/>
                    <a:pt x="110" y="33"/>
                  </a:cubicBezTo>
                  <a:close/>
                </a:path>
              </a:pathLst>
            </a:custGeom>
            <a:solidFill>
              <a:srgbClr val="ABD4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81" name="Freeform 108">
              <a:extLst>
                <a:ext uri="{FF2B5EF4-FFF2-40B4-BE49-F238E27FC236}">
                  <a16:creationId xmlns:a16="http://schemas.microsoft.com/office/drawing/2014/main" id="{131BCA3B-DCC3-49A1-A709-74C5CE059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4" y="1822"/>
              <a:ext cx="615" cy="647"/>
            </a:xfrm>
            <a:custGeom>
              <a:avLst/>
              <a:gdLst>
                <a:gd name="T0" fmla="*/ 245 w 356"/>
                <a:gd name="T1" fmla="*/ 109 h 351"/>
                <a:gd name="T2" fmla="*/ 36 w 356"/>
                <a:gd name="T3" fmla="*/ 500 h 351"/>
                <a:gd name="T4" fmla="*/ 225 w 356"/>
                <a:gd name="T5" fmla="*/ 1071 h 351"/>
                <a:gd name="T6" fmla="*/ 641 w 356"/>
                <a:gd name="T7" fmla="*/ 1159 h 351"/>
                <a:gd name="T8" fmla="*/ 943 w 356"/>
                <a:gd name="T9" fmla="*/ 866 h 351"/>
                <a:gd name="T10" fmla="*/ 1012 w 356"/>
                <a:gd name="T11" fmla="*/ 407 h 351"/>
                <a:gd name="T12" fmla="*/ 762 w 356"/>
                <a:gd name="T13" fmla="*/ 81 h 351"/>
                <a:gd name="T14" fmla="*/ 245 w 356"/>
                <a:gd name="T15" fmla="*/ 109 h 3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351">
                  <a:moveTo>
                    <a:pt x="82" y="32"/>
                  </a:moveTo>
                  <a:cubicBezTo>
                    <a:pt x="32" y="58"/>
                    <a:pt x="19" y="110"/>
                    <a:pt x="12" y="147"/>
                  </a:cubicBezTo>
                  <a:cubicBezTo>
                    <a:pt x="0" y="215"/>
                    <a:pt x="10" y="278"/>
                    <a:pt x="75" y="315"/>
                  </a:cubicBezTo>
                  <a:cubicBezTo>
                    <a:pt x="108" y="333"/>
                    <a:pt x="177" y="351"/>
                    <a:pt x="215" y="341"/>
                  </a:cubicBezTo>
                  <a:cubicBezTo>
                    <a:pt x="263" y="328"/>
                    <a:pt x="290" y="291"/>
                    <a:pt x="316" y="255"/>
                  </a:cubicBezTo>
                  <a:cubicBezTo>
                    <a:pt x="345" y="215"/>
                    <a:pt x="356" y="176"/>
                    <a:pt x="339" y="120"/>
                  </a:cubicBezTo>
                  <a:cubicBezTo>
                    <a:pt x="326" y="78"/>
                    <a:pt x="297" y="38"/>
                    <a:pt x="255" y="24"/>
                  </a:cubicBezTo>
                  <a:cubicBezTo>
                    <a:pt x="182" y="0"/>
                    <a:pt x="143" y="3"/>
                    <a:pt x="82" y="32"/>
                  </a:cubicBezTo>
                  <a:close/>
                </a:path>
              </a:pathLst>
            </a:custGeom>
            <a:solidFill>
              <a:srgbClr val="CCA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82" name="Freeform 109">
              <a:extLst>
                <a:ext uri="{FF2B5EF4-FFF2-40B4-BE49-F238E27FC236}">
                  <a16:creationId xmlns:a16="http://schemas.microsoft.com/office/drawing/2014/main" id="{89A85495-723A-4A49-9C95-2160E7165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" y="1953"/>
              <a:ext cx="586" cy="496"/>
            </a:xfrm>
            <a:custGeom>
              <a:avLst/>
              <a:gdLst>
                <a:gd name="T0" fmla="*/ 0 w 339"/>
                <a:gd name="T1" fmla="*/ 588 h 269"/>
                <a:gd name="T2" fmla="*/ 320 w 339"/>
                <a:gd name="T3" fmla="*/ 870 h 269"/>
                <a:gd name="T4" fmla="*/ 698 w 339"/>
                <a:gd name="T5" fmla="*/ 793 h 269"/>
                <a:gd name="T6" fmla="*/ 795 w 339"/>
                <a:gd name="T7" fmla="*/ 0 h 269"/>
                <a:gd name="T8" fmla="*/ 812 w 339"/>
                <a:gd name="T9" fmla="*/ 350 h 269"/>
                <a:gd name="T10" fmla="*/ 714 w 339"/>
                <a:gd name="T11" fmla="*/ 490 h 269"/>
                <a:gd name="T12" fmla="*/ 615 w 339"/>
                <a:gd name="T13" fmla="*/ 636 h 269"/>
                <a:gd name="T14" fmla="*/ 337 w 339"/>
                <a:gd name="T15" fmla="*/ 749 h 269"/>
                <a:gd name="T16" fmla="*/ 140 w 339"/>
                <a:gd name="T17" fmla="*/ 666 h 269"/>
                <a:gd name="T18" fmla="*/ 24 w 339"/>
                <a:gd name="T19" fmla="*/ 601 h 2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39" h="269">
                  <a:moveTo>
                    <a:pt x="0" y="173"/>
                  </a:moveTo>
                  <a:cubicBezTo>
                    <a:pt x="10" y="229"/>
                    <a:pt x="64" y="243"/>
                    <a:pt x="107" y="256"/>
                  </a:cubicBezTo>
                  <a:cubicBezTo>
                    <a:pt x="154" y="269"/>
                    <a:pt x="196" y="265"/>
                    <a:pt x="234" y="233"/>
                  </a:cubicBezTo>
                  <a:cubicBezTo>
                    <a:pt x="295" y="179"/>
                    <a:pt x="339" y="58"/>
                    <a:pt x="266" y="0"/>
                  </a:cubicBezTo>
                  <a:cubicBezTo>
                    <a:pt x="273" y="33"/>
                    <a:pt x="287" y="70"/>
                    <a:pt x="272" y="103"/>
                  </a:cubicBezTo>
                  <a:cubicBezTo>
                    <a:pt x="265" y="118"/>
                    <a:pt x="251" y="132"/>
                    <a:pt x="239" y="144"/>
                  </a:cubicBezTo>
                  <a:cubicBezTo>
                    <a:pt x="225" y="158"/>
                    <a:pt x="218" y="173"/>
                    <a:pt x="206" y="187"/>
                  </a:cubicBezTo>
                  <a:cubicBezTo>
                    <a:pt x="187" y="211"/>
                    <a:pt x="144" y="222"/>
                    <a:pt x="113" y="220"/>
                  </a:cubicBezTo>
                  <a:cubicBezTo>
                    <a:pt x="85" y="219"/>
                    <a:pt x="68" y="208"/>
                    <a:pt x="47" y="196"/>
                  </a:cubicBezTo>
                  <a:cubicBezTo>
                    <a:pt x="35" y="188"/>
                    <a:pt x="14" y="192"/>
                    <a:pt x="8" y="177"/>
                  </a:cubicBezTo>
                </a:path>
              </a:pathLst>
            </a:custGeom>
            <a:solidFill>
              <a:srgbClr val="BA94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83" name="Freeform 110">
              <a:extLst>
                <a:ext uri="{FF2B5EF4-FFF2-40B4-BE49-F238E27FC236}">
                  <a16:creationId xmlns:a16="http://schemas.microsoft.com/office/drawing/2014/main" id="{2B78FC2B-C702-462D-9B4F-CA2F56A9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9" y="1861"/>
              <a:ext cx="297" cy="295"/>
            </a:xfrm>
            <a:custGeom>
              <a:avLst/>
              <a:gdLst>
                <a:gd name="T0" fmla="*/ 340 w 172"/>
                <a:gd name="T1" fmla="*/ 13 h 160"/>
                <a:gd name="T2" fmla="*/ 128 w 172"/>
                <a:gd name="T3" fmla="*/ 160 h 160"/>
                <a:gd name="T4" fmla="*/ 16 w 172"/>
                <a:gd name="T5" fmla="*/ 544 h 160"/>
                <a:gd name="T6" fmla="*/ 185 w 172"/>
                <a:gd name="T7" fmla="*/ 173 h 160"/>
                <a:gd name="T8" fmla="*/ 262 w 172"/>
                <a:gd name="T9" fmla="*/ 133 h 160"/>
                <a:gd name="T10" fmla="*/ 311 w 172"/>
                <a:gd name="T11" fmla="*/ 65 h 160"/>
                <a:gd name="T12" fmla="*/ 513 w 172"/>
                <a:gd name="T13" fmla="*/ 13 h 160"/>
                <a:gd name="T14" fmla="*/ 340 w 172"/>
                <a:gd name="T15" fmla="*/ 20 h 1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2" h="160">
                  <a:moveTo>
                    <a:pt x="114" y="4"/>
                  </a:moveTo>
                  <a:cubicBezTo>
                    <a:pt x="86" y="17"/>
                    <a:pt x="64" y="24"/>
                    <a:pt x="43" y="47"/>
                  </a:cubicBezTo>
                  <a:cubicBezTo>
                    <a:pt x="17" y="76"/>
                    <a:pt x="0" y="120"/>
                    <a:pt x="5" y="160"/>
                  </a:cubicBezTo>
                  <a:cubicBezTo>
                    <a:pt x="13" y="120"/>
                    <a:pt x="27" y="74"/>
                    <a:pt x="62" y="51"/>
                  </a:cubicBezTo>
                  <a:cubicBezTo>
                    <a:pt x="70" y="46"/>
                    <a:pt x="81" y="44"/>
                    <a:pt x="88" y="39"/>
                  </a:cubicBezTo>
                  <a:cubicBezTo>
                    <a:pt x="96" y="32"/>
                    <a:pt x="96" y="25"/>
                    <a:pt x="104" y="19"/>
                  </a:cubicBezTo>
                  <a:cubicBezTo>
                    <a:pt x="116" y="8"/>
                    <a:pt x="158" y="9"/>
                    <a:pt x="172" y="4"/>
                  </a:cubicBezTo>
                  <a:cubicBezTo>
                    <a:pt x="163" y="0"/>
                    <a:pt x="123" y="2"/>
                    <a:pt x="114" y="6"/>
                  </a:cubicBezTo>
                </a:path>
              </a:pathLst>
            </a:custGeom>
            <a:solidFill>
              <a:srgbClr val="E3D5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84" name="Freeform 111">
              <a:extLst>
                <a:ext uri="{FF2B5EF4-FFF2-40B4-BE49-F238E27FC236}">
                  <a16:creationId xmlns:a16="http://schemas.microsoft.com/office/drawing/2014/main" id="{BCF1AD53-1A29-4DF1-A774-A92658FD9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" y="1990"/>
              <a:ext cx="537" cy="564"/>
            </a:xfrm>
            <a:custGeom>
              <a:avLst/>
              <a:gdLst>
                <a:gd name="T0" fmla="*/ 0 w 311"/>
                <a:gd name="T1" fmla="*/ 911 h 306"/>
                <a:gd name="T2" fmla="*/ 12 w 311"/>
                <a:gd name="T3" fmla="*/ 914 h 306"/>
                <a:gd name="T4" fmla="*/ 623 w 311"/>
                <a:gd name="T5" fmla="*/ 826 h 306"/>
                <a:gd name="T6" fmla="*/ 801 w 311"/>
                <a:gd name="T7" fmla="*/ 0 h 306"/>
                <a:gd name="T8" fmla="*/ 546 w 311"/>
                <a:gd name="T9" fmla="*/ 826 h 306"/>
                <a:gd name="T10" fmla="*/ 0 w 311"/>
                <a:gd name="T11" fmla="*/ 911 h 3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1" h="306">
                  <a:moveTo>
                    <a:pt x="0" y="268"/>
                  </a:moveTo>
                  <a:cubicBezTo>
                    <a:pt x="1" y="268"/>
                    <a:pt x="2" y="269"/>
                    <a:pt x="4" y="269"/>
                  </a:cubicBezTo>
                  <a:cubicBezTo>
                    <a:pt x="46" y="287"/>
                    <a:pt x="137" y="306"/>
                    <a:pt x="209" y="243"/>
                  </a:cubicBezTo>
                  <a:cubicBezTo>
                    <a:pt x="284" y="178"/>
                    <a:pt x="311" y="54"/>
                    <a:pt x="269" y="0"/>
                  </a:cubicBezTo>
                  <a:cubicBezTo>
                    <a:pt x="288" y="52"/>
                    <a:pt x="288" y="176"/>
                    <a:pt x="183" y="243"/>
                  </a:cubicBezTo>
                  <a:cubicBezTo>
                    <a:pt x="139" y="263"/>
                    <a:pt x="99" y="294"/>
                    <a:pt x="0" y="268"/>
                  </a:cubicBezTo>
                </a:path>
              </a:pathLst>
            </a:custGeom>
            <a:solidFill>
              <a:srgbClr val="8AB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85" name="Freeform 112">
              <a:extLst>
                <a:ext uri="{FF2B5EF4-FFF2-40B4-BE49-F238E27FC236}">
                  <a16:creationId xmlns:a16="http://schemas.microsoft.com/office/drawing/2014/main" id="{E2F68BCD-B89F-4AAB-8FD2-4D1436B5D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" y="1876"/>
              <a:ext cx="145" cy="532"/>
            </a:xfrm>
            <a:custGeom>
              <a:avLst/>
              <a:gdLst>
                <a:gd name="T0" fmla="*/ 250 w 84"/>
                <a:gd name="T1" fmla="*/ 0 h 289"/>
                <a:gd name="T2" fmla="*/ 107 w 84"/>
                <a:gd name="T3" fmla="*/ 282 h 289"/>
                <a:gd name="T4" fmla="*/ 233 w 84"/>
                <a:gd name="T5" fmla="*/ 979 h 289"/>
                <a:gd name="T6" fmla="*/ 119 w 84"/>
                <a:gd name="T7" fmla="*/ 394 h 289"/>
                <a:gd name="T8" fmla="*/ 250 w 84"/>
                <a:gd name="T9" fmla="*/ 0 h 2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" h="289">
                  <a:moveTo>
                    <a:pt x="84" y="0"/>
                  </a:moveTo>
                  <a:cubicBezTo>
                    <a:pt x="55" y="24"/>
                    <a:pt x="45" y="59"/>
                    <a:pt x="36" y="83"/>
                  </a:cubicBezTo>
                  <a:cubicBezTo>
                    <a:pt x="19" y="123"/>
                    <a:pt x="0" y="215"/>
                    <a:pt x="78" y="289"/>
                  </a:cubicBezTo>
                  <a:cubicBezTo>
                    <a:pt x="59" y="268"/>
                    <a:pt x="19" y="180"/>
                    <a:pt x="40" y="116"/>
                  </a:cubicBezTo>
                  <a:cubicBezTo>
                    <a:pt x="62" y="52"/>
                    <a:pt x="57" y="26"/>
                    <a:pt x="84" y="0"/>
                  </a:cubicBezTo>
                </a:path>
              </a:pathLst>
            </a:custGeom>
            <a:solidFill>
              <a:srgbClr val="EA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86" name="Freeform 113">
              <a:extLst>
                <a:ext uri="{FF2B5EF4-FFF2-40B4-BE49-F238E27FC236}">
                  <a16:creationId xmlns:a16="http://schemas.microsoft.com/office/drawing/2014/main" id="{A21F5B15-D055-426E-AD9D-78C14B871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3" y="2237"/>
              <a:ext cx="288" cy="280"/>
            </a:xfrm>
            <a:custGeom>
              <a:avLst/>
              <a:gdLst>
                <a:gd name="T0" fmla="*/ 497 w 167"/>
                <a:gd name="T1" fmla="*/ 0 h 152"/>
                <a:gd name="T2" fmla="*/ 0 w 167"/>
                <a:gd name="T3" fmla="*/ 516 h 152"/>
                <a:gd name="T4" fmla="*/ 497 w 167"/>
                <a:gd name="T5" fmla="*/ 0 h 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7" h="152">
                  <a:moveTo>
                    <a:pt x="167" y="0"/>
                  </a:moveTo>
                  <a:cubicBezTo>
                    <a:pt x="159" y="26"/>
                    <a:pt x="119" y="140"/>
                    <a:pt x="0" y="152"/>
                  </a:cubicBezTo>
                  <a:cubicBezTo>
                    <a:pt x="27" y="148"/>
                    <a:pt x="127" y="107"/>
                    <a:pt x="167" y="0"/>
                  </a:cubicBezTo>
                </a:path>
              </a:pathLst>
            </a:custGeom>
            <a:solidFill>
              <a:srgbClr val="65AD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87" name="Freeform 114">
              <a:extLst>
                <a:ext uri="{FF2B5EF4-FFF2-40B4-BE49-F238E27FC236}">
                  <a16:creationId xmlns:a16="http://schemas.microsoft.com/office/drawing/2014/main" id="{F6D4398E-17DD-40A7-90AD-1F6AAA85F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" y="2097"/>
              <a:ext cx="364" cy="344"/>
            </a:xfrm>
            <a:custGeom>
              <a:avLst/>
              <a:gdLst>
                <a:gd name="T0" fmla="*/ 0 w 211"/>
                <a:gd name="T1" fmla="*/ 585 h 187"/>
                <a:gd name="T2" fmla="*/ 340 w 211"/>
                <a:gd name="T3" fmla="*/ 565 h 187"/>
                <a:gd name="T4" fmla="*/ 550 w 211"/>
                <a:gd name="T5" fmla="*/ 302 h 187"/>
                <a:gd name="T6" fmla="*/ 611 w 211"/>
                <a:gd name="T7" fmla="*/ 0 h 187"/>
                <a:gd name="T8" fmla="*/ 464 w 211"/>
                <a:gd name="T9" fmla="*/ 386 h 187"/>
                <a:gd name="T10" fmla="*/ 185 w 211"/>
                <a:gd name="T11" fmla="*/ 592 h 187"/>
                <a:gd name="T12" fmla="*/ 0 w 211"/>
                <a:gd name="T13" fmla="*/ 585 h 1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1" h="187">
                  <a:moveTo>
                    <a:pt x="0" y="173"/>
                  </a:moveTo>
                  <a:cubicBezTo>
                    <a:pt x="42" y="187"/>
                    <a:pt x="77" y="187"/>
                    <a:pt x="114" y="167"/>
                  </a:cubicBezTo>
                  <a:cubicBezTo>
                    <a:pt x="150" y="146"/>
                    <a:pt x="170" y="118"/>
                    <a:pt x="185" y="89"/>
                  </a:cubicBezTo>
                  <a:cubicBezTo>
                    <a:pt x="199" y="60"/>
                    <a:pt x="211" y="26"/>
                    <a:pt x="205" y="0"/>
                  </a:cubicBezTo>
                  <a:cubicBezTo>
                    <a:pt x="205" y="16"/>
                    <a:pt x="177" y="88"/>
                    <a:pt x="156" y="114"/>
                  </a:cubicBezTo>
                  <a:cubicBezTo>
                    <a:pt x="135" y="140"/>
                    <a:pt x="81" y="173"/>
                    <a:pt x="62" y="175"/>
                  </a:cubicBezTo>
                  <a:cubicBezTo>
                    <a:pt x="44" y="176"/>
                    <a:pt x="10" y="178"/>
                    <a:pt x="0" y="173"/>
                  </a:cubicBezTo>
                </a:path>
              </a:pathLst>
            </a:custGeom>
            <a:solidFill>
              <a:srgbClr val="AC7D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88" name="Freeform 115">
              <a:extLst>
                <a:ext uri="{FF2B5EF4-FFF2-40B4-BE49-F238E27FC236}">
                  <a16:creationId xmlns:a16="http://schemas.microsoft.com/office/drawing/2014/main" id="{FACF396E-6FFB-4A24-A271-72F65E390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4" y="1822"/>
              <a:ext cx="615" cy="647"/>
            </a:xfrm>
            <a:custGeom>
              <a:avLst/>
              <a:gdLst>
                <a:gd name="T0" fmla="*/ 245 w 356"/>
                <a:gd name="T1" fmla="*/ 109 h 351"/>
                <a:gd name="T2" fmla="*/ 36 w 356"/>
                <a:gd name="T3" fmla="*/ 500 h 351"/>
                <a:gd name="T4" fmla="*/ 225 w 356"/>
                <a:gd name="T5" fmla="*/ 1071 h 351"/>
                <a:gd name="T6" fmla="*/ 641 w 356"/>
                <a:gd name="T7" fmla="*/ 1159 h 351"/>
                <a:gd name="T8" fmla="*/ 943 w 356"/>
                <a:gd name="T9" fmla="*/ 866 h 351"/>
                <a:gd name="T10" fmla="*/ 1012 w 356"/>
                <a:gd name="T11" fmla="*/ 407 h 351"/>
                <a:gd name="T12" fmla="*/ 762 w 356"/>
                <a:gd name="T13" fmla="*/ 81 h 351"/>
                <a:gd name="T14" fmla="*/ 245 w 356"/>
                <a:gd name="T15" fmla="*/ 109 h 3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351">
                  <a:moveTo>
                    <a:pt x="82" y="32"/>
                  </a:moveTo>
                  <a:cubicBezTo>
                    <a:pt x="32" y="58"/>
                    <a:pt x="19" y="110"/>
                    <a:pt x="12" y="147"/>
                  </a:cubicBezTo>
                  <a:cubicBezTo>
                    <a:pt x="0" y="215"/>
                    <a:pt x="10" y="278"/>
                    <a:pt x="75" y="315"/>
                  </a:cubicBezTo>
                  <a:cubicBezTo>
                    <a:pt x="108" y="333"/>
                    <a:pt x="177" y="351"/>
                    <a:pt x="215" y="341"/>
                  </a:cubicBezTo>
                  <a:cubicBezTo>
                    <a:pt x="263" y="328"/>
                    <a:pt x="290" y="291"/>
                    <a:pt x="316" y="255"/>
                  </a:cubicBezTo>
                  <a:cubicBezTo>
                    <a:pt x="345" y="215"/>
                    <a:pt x="356" y="176"/>
                    <a:pt x="339" y="120"/>
                  </a:cubicBezTo>
                  <a:cubicBezTo>
                    <a:pt x="326" y="78"/>
                    <a:pt x="297" y="38"/>
                    <a:pt x="255" y="24"/>
                  </a:cubicBezTo>
                  <a:cubicBezTo>
                    <a:pt x="182" y="0"/>
                    <a:pt x="143" y="3"/>
                    <a:pt x="82" y="32"/>
                  </a:cubicBezTo>
                  <a:close/>
                </a:path>
              </a:pathLst>
            </a:custGeom>
            <a:noFill/>
            <a:ln w="6350" cap="rnd">
              <a:solidFill>
                <a:srgbClr val="58575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89" name="Freeform 116">
              <a:extLst>
                <a:ext uri="{FF2B5EF4-FFF2-40B4-BE49-F238E27FC236}">
                  <a16:creationId xmlns:a16="http://schemas.microsoft.com/office/drawing/2014/main" id="{AB1AB45F-5095-41BD-BEA7-82725970B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6" y="1763"/>
              <a:ext cx="827" cy="817"/>
            </a:xfrm>
            <a:custGeom>
              <a:avLst/>
              <a:gdLst>
                <a:gd name="T0" fmla="*/ 331 w 479"/>
                <a:gd name="T1" fmla="*/ 112 h 443"/>
                <a:gd name="T2" fmla="*/ 66 w 479"/>
                <a:gd name="T3" fmla="*/ 500 h 443"/>
                <a:gd name="T4" fmla="*/ 102 w 479"/>
                <a:gd name="T5" fmla="*/ 1060 h 443"/>
                <a:gd name="T6" fmla="*/ 948 w 479"/>
                <a:gd name="T7" fmla="*/ 1337 h 443"/>
                <a:gd name="T8" fmla="*/ 1127 w 479"/>
                <a:gd name="T9" fmla="*/ 242 h 443"/>
                <a:gd name="T10" fmla="*/ 758 w 479"/>
                <a:gd name="T11" fmla="*/ 48 h 443"/>
                <a:gd name="T12" fmla="*/ 331 w 479"/>
                <a:gd name="T13" fmla="*/ 112 h 4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79" h="443">
                  <a:moveTo>
                    <a:pt x="111" y="33"/>
                  </a:moveTo>
                  <a:cubicBezTo>
                    <a:pt x="54" y="65"/>
                    <a:pt x="46" y="92"/>
                    <a:pt x="22" y="147"/>
                  </a:cubicBezTo>
                  <a:cubicBezTo>
                    <a:pt x="0" y="198"/>
                    <a:pt x="8" y="264"/>
                    <a:pt x="34" y="312"/>
                  </a:cubicBezTo>
                  <a:cubicBezTo>
                    <a:pt x="83" y="403"/>
                    <a:pt x="228" y="443"/>
                    <a:pt x="318" y="393"/>
                  </a:cubicBezTo>
                  <a:cubicBezTo>
                    <a:pt x="425" y="333"/>
                    <a:pt x="479" y="167"/>
                    <a:pt x="378" y="71"/>
                  </a:cubicBezTo>
                  <a:cubicBezTo>
                    <a:pt x="343" y="38"/>
                    <a:pt x="299" y="23"/>
                    <a:pt x="254" y="14"/>
                  </a:cubicBezTo>
                  <a:cubicBezTo>
                    <a:pt x="184" y="0"/>
                    <a:pt x="150" y="11"/>
                    <a:pt x="111" y="33"/>
                  </a:cubicBezTo>
                  <a:close/>
                </a:path>
              </a:pathLst>
            </a:custGeom>
            <a:noFill/>
            <a:ln w="6350" cap="rnd">
              <a:solidFill>
                <a:srgbClr val="58575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0" name="Oval 117">
              <a:extLst>
                <a:ext uri="{FF2B5EF4-FFF2-40B4-BE49-F238E27FC236}">
                  <a16:creationId xmlns:a16="http://schemas.microsoft.com/office/drawing/2014/main" id="{B36B2174-A34D-4716-B81C-443FFC7E3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" y="1859"/>
              <a:ext cx="59" cy="6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91" name="Oval 118">
              <a:extLst>
                <a:ext uri="{FF2B5EF4-FFF2-40B4-BE49-F238E27FC236}">
                  <a16:creationId xmlns:a16="http://schemas.microsoft.com/office/drawing/2014/main" id="{A85284AF-54BF-4C0B-ABC7-DDFE67993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0" y="1855"/>
              <a:ext cx="22" cy="2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92" name="Oval 119">
              <a:extLst>
                <a:ext uri="{FF2B5EF4-FFF2-40B4-BE49-F238E27FC236}">
                  <a16:creationId xmlns:a16="http://schemas.microsoft.com/office/drawing/2014/main" id="{6ECA4A3A-8E5F-4713-9ED8-9D04A928C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6" y="1901"/>
              <a:ext cx="20" cy="2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</p:grpSp>
      <p:grpSp>
        <p:nvGrpSpPr>
          <p:cNvPr id="593" name="Group 120">
            <a:extLst>
              <a:ext uri="{FF2B5EF4-FFF2-40B4-BE49-F238E27FC236}">
                <a16:creationId xmlns:a16="http://schemas.microsoft.com/office/drawing/2014/main" id="{F911AE54-8B77-4186-8C78-A6335ED89D28}"/>
              </a:ext>
            </a:extLst>
          </p:cNvPr>
          <p:cNvGrpSpPr>
            <a:grpSpLocks/>
          </p:cNvGrpSpPr>
          <p:nvPr/>
        </p:nvGrpSpPr>
        <p:grpSpPr bwMode="auto">
          <a:xfrm>
            <a:off x="5445210" y="2584864"/>
            <a:ext cx="437339" cy="430533"/>
            <a:chOff x="4250" y="2903"/>
            <a:chExt cx="746" cy="737"/>
          </a:xfrm>
        </p:grpSpPr>
        <p:sp>
          <p:nvSpPr>
            <p:cNvPr id="594" name="Freeform 121">
              <a:extLst>
                <a:ext uri="{FF2B5EF4-FFF2-40B4-BE49-F238E27FC236}">
                  <a16:creationId xmlns:a16="http://schemas.microsoft.com/office/drawing/2014/main" id="{A30A6FF3-8FA9-4BDB-A5E2-5168829A07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0" y="2905"/>
              <a:ext cx="746" cy="735"/>
            </a:xfrm>
            <a:custGeom>
              <a:avLst/>
              <a:gdLst>
                <a:gd name="T0" fmla="*/ 344 w 432"/>
                <a:gd name="T1" fmla="*/ 141 h 400"/>
                <a:gd name="T2" fmla="*/ 54 w 432"/>
                <a:gd name="T3" fmla="*/ 794 h 400"/>
                <a:gd name="T4" fmla="*/ 706 w 432"/>
                <a:gd name="T5" fmla="*/ 1330 h 400"/>
                <a:gd name="T6" fmla="*/ 1160 w 432"/>
                <a:gd name="T7" fmla="*/ 1104 h 400"/>
                <a:gd name="T8" fmla="*/ 1280 w 432"/>
                <a:gd name="T9" fmla="*/ 588 h 400"/>
                <a:gd name="T10" fmla="*/ 549 w 432"/>
                <a:gd name="T11" fmla="*/ 72 h 400"/>
                <a:gd name="T12" fmla="*/ 344 w 432"/>
                <a:gd name="T13" fmla="*/ 141 h 4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32" h="400">
                  <a:moveTo>
                    <a:pt x="115" y="42"/>
                  </a:moveTo>
                  <a:cubicBezTo>
                    <a:pt x="45" y="72"/>
                    <a:pt x="0" y="168"/>
                    <a:pt x="18" y="235"/>
                  </a:cubicBezTo>
                  <a:cubicBezTo>
                    <a:pt x="41" y="322"/>
                    <a:pt x="153" y="386"/>
                    <a:pt x="237" y="394"/>
                  </a:cubicBezTo>
                  <a:cubicBezTo>
                    <a:pt x="302" y="400"/>
                    <a:pt x="351" y="383"/>
                    <a:pt x="389" y="327"/>
                  </a:cubicBezTo>
                  <a:cubicBezTo>
                    <a:pt x="419" y="282"/>
                    <a:pt x="432" y="228"/>
                    <a:pt x="429" y="174"/>
                  </a:cubicBezTo>
                  <a:cubicBezTo>
                    <a:pt x="421" y="55"/>
                    <a:pt x="289" y="0"/>
                    <a:pt x="184" y="21"/>
                  </a:cubicBezTo>
                  <a:cubicBezTo>
                    <a:pt x="158" y="26"/>
                    <a:pt x="139" y="32"/>
                    <a:pt x="115" y="42"/>
                  </a:cubicBezTo>
                </a:path>
              </a:pathLst>
            </a:custGeom>
            <a:solidFill>
              <a:srgbClr val="ABD4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5" name="Freeform 122">
              <a:extLst>
                <a:ext uri="{FF2B5EF4-FFF2-40B4-BE49-F238E27FC236}">
                  <a16:creationId xmlns:a16="http://schemas.microsoft.com/office/drawing/2014/main" id="{9067E7F1-AACD-4044-A125-7B53674C8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2" y="2984"/>
              <a:ext cx="625" cy="584"/>
            </a:xfrm>
            <a:custGeom>
              <a:avLst/>
              <a:gdLst>
                <a:gd name="T0" fmla="*/ 173 w 362"/>
                <a:gd name="T1" fmla="*/ 141 h 318"/>
                <a:gd name="T2" fmla="*/ 33 w 362"/>
                <a:gd name="T3" fmla="*/ 343 h 318"/>
                <a:gd name="T4" fmla="*/ 17 w 362"/>
                <a:gd name="T5" fmla="*/ 588 h 318"/>
                <a:gd name="T6" fmla="*/ 126 w 362"/>
                <a:gd name="T7" fmla="*/ 725 h 318"/>
                <a:gd name="T8" fmla="*/ 254 w 362"/>
                <a:gd name="T9" fmla="*/ 810 h 318"/>
                <a:gd name="T10" fmla="*/ 340 w 362"/>
                <a:gd name="T11" fmla="*/ 948 h 318"/>
                <a:gd name="T12" fmla="*/ 685 w 362"/>
                <a:gd name="T13" fmla="*/ 1052 h 318"/>
                <a:gd name="T14" fmla="*/ 1029 w 362"/>
                <a:gd name="T15" fmla="*/ 533 h 318"/>
                <a:gd name="T16" fmla="*/ 1043 w 362"/>
                <a:gd name="T17" fmla="*/ 395 h 318"/>
                <a:gd name="T18" fmla="*/ 984 w 362"/>
                <a:gd name="T19" fmla="*/ 257 h 318"/>
                <a:gd name="T20" fmla="*/ 791 w 362"/>
                <a:gd name="T21" fmla="*/ 51 h 318"/>
                <a:gd name="T22" fmla="*/ 513 w 362"/>
                <a:gd name="T23" fmla="*/ 0 h 318"/>
                <a:gd name="T24" fmla="*/ 399 w 362"/>
                <a:gd name="T25" fmla="*/ 11 h 318"/>
                <a:gd name="T26" fmla="*/ 295 w 362"/>
                <a:gd name="T27" fmla="*/ 51 h 318"/>
                <a:gd name="T28" fmla="*/ 173 w 362"/>
                <a:gd name="T29" fmla="*/ 141 h 3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62" h="318">
                  <a:moveTo>
                    <a:pt x="58" y="42"/>
                  </a:moveTo>
                  <a:cubicBezTo>
                    <a:pt x="36" y="58"/>
                    <a:pt x="16" y="84"/>
                    <a:pt x="11" y="102"/>
                  </a:cubicBezTo>
                  <a:cubicBezTo>
                    <a:pt x="6" y="121"/>
                    <a:pt x="0" y="154"/>
                    <a:pt x="6" y="174"/>
                  </a:cubicBezTo>
                  <a:cubicBezTo>
                    <a:pt x="11" y="191"/>
                    <a:pt x="27" y="208"/>
                    <a:pt x="42" y="215"/>
                  </a:cubicBezTo>
                  <a:cubicBezTo>
                    <a:pt x="57" y="222"/>
                    <a:pt x="74" y="227"/>
                    <a:pt x="85" y="240"/>
                  </a:cubicBezTo>
                  <a:cubicBezTo>
                    <a:pt x="97" y="252"/>
                    <a:pt x="102" y="268"/>
                    <a:pt x="114" y="281"/>
                  </a:cubicBezTo>
                  <a:cubicBezTo>
                    <a:pt x="145" y="313"/>
                    <a:pt x="188" y="318"/>
                    <a:pt x="230" y="312"/>
                  </a:cubicBezTo>
                  <a:cubicBezTo>
                    <a:pt x="306" y="303"/>
                    <a:pt x="362" y="233"/>
                    <a:pt x="345" y="158"/>
                  </a:cubicBezTo>
                  <a:cubicBezTo>
                    <a:pt x="341" y="141"/>
                    <a:pt x="349" y="133"/>
                    <a:pt x="350" y="117"/>
                  </a:cubicBezTo>
                  <a:cubicBezTo>
                    <a:pt x="352" y="100"/>
                    <a:pt x="340" y="88"/>
                    <a:pt x="330" y="76"/>
                  </a:cubicBezTo>
                  <a:cubicBezTo>
                    <a:pt x="307" y="49"/>
                    <a:pt x="305" y="23"/>
                    <a:pt x="265" y="15"/>
                  </a:cubicBezTo>
                  <a:cubicBezTo>
                    <a:pt x="236" y="10"/>
                    <a:pt x="202" y="1"/>
                    <a:pt x="172" y="0"/>
                  </a:cubicBezTo>
                  <a:cubicBezTo>
                    <a:pt x="159" y="0"/>
                    <a:pt x="147" y="3"/>
                    <a:pt x="134" y="3"/>
                  </a:cubicBezTo>
                  <a:cubicBezTo>
                    <a:pt x="118" y="3"/>
                    <a:pt x="111" y="4"/>
                    <a:pt x="99" y="15"/>
                  </a:cubicBezTo>
                  <a:cubicBezTo>
                    <a:pt x="86" y="25"/>
                    <a:pt x="67" y="36"/>
                    <a:pt x="58" y="42"/>
                  </a:cubicBezTo>
                  <a:close/>
                </a:path>
              </a:pathLst>
            </a:custGeom>
            <a:solidFill>
              <a:srgbClr val="CCA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6" name="Freeform 123">
              <a:extLst>
                <a:ext uri="{FF2B5EF4-FFF2-40B4-BE49-F238E27FC236}">
                  <a16:creationId xmlns:a16="http://schemas.microsoft.com/office/drawing/2014/main" id="{6A7F2BDC-6C9E-4C1E-BD2B-9D8EDF4C1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0" y="2951"/>
              <a:ext cx="513" cy="632"/>
            </a:xfrm>
            <a:custGeom>
              <a:avLst/>
              <a:gdLst>
                <a:gd name="T0" fmla="*/ 98 w 297"/>
                <a:gd name="T1" fmla="*/ 718 h 344"/>
                <a:gd name="T2" fmla="*/ 366 w 297"/>
                <a:gd name="T3" fmla="*/ 114 h 344"/>
                <a:gd name="T4" fmla="*/ 554 w 297"/>
                <a:gd name="T5" fmla="*/ 48 h 344"/>
                <a:gd name="T6" fmla="*/ 886 w 297"/>
                <a:gd name="T7" fmla="*/ 72 h 344"/>
                <a:gd name="T8" fmla="*/ 510 w 297"/>
                <a:gd name="T9" fmla="*/ 28 h 344"/>
                <a:gd name="T10" fmla="*/ 320 w 297"/>
                <a:gd name="T11" fmla="*/ 94 h 344"/>
                <a:gd name="T12" fmla="*/ 50 w 297"/>
                <a:gd name="T13" fmla="*/ 698 h 344"/>
                <a:gd name="T14" fmla="*/ 504 w 297"/>
                <a:gd name="T15" fmla="*/ 1161 h 344"/>
                <a:gd name="T16" fmla="*/ 98 w 297"/>
                <a:gd name="T17" fmla="*/ 718 h 3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7" h="344">
                  <a:moveTo>
                    <a:pt x="33" y="213"/>
                  </a:moveTo>
                  <a:cubicBezTo>
                    <a:pt x="16" y="150"/>
                    <a:pt x="57" y="62"/>
                    <a:pt x="123" y="34"/>
                  </a:cubicBezTo>
                  <a:cubicBezTo>
                    <a:pt x="144" y="24"/>
                    <a:pt x="162" y="19"/>
                    <a:pt x="186" y="14"/>
                  </a:cubicBezTo>
                  <a:cubicBezTo>
                    <a:pt x="222" y="7"/>
                    <a:pt x="261" y="9"/>
                    <a:pt x="297" y="21"/>
                  </a:cubicBezTo>
                  <a:cubicBezTo>
                    <a:pt x="257" y="4"/>
                    <a:pt x="212" y="0"/>
                    <a:pt x="171" y="8"/>
                  </a:cubicBezTo>
                  <a:cubicBezTo>
                    <a:pt x="146" y="13"/>
                    <a:pt x="129" y="19"/>
                    <a:pt x="107" y="28"/>
                  </a:cubicBezTo>
                  <a:cubicBezTo>
                    <a:pt x="41" y="56"/>
                    <a:pt x="0" y="145"/>
                    <a:pt x="17" y="207"/>
                  </a:cubicBezTo>
                  <a:cubicBezTo>
                    <a:pt x="34" y="271"/>
                    <a:pt x="102" y="322"/>
                    <a:pt x="169" y="344"/>
                  </a:cubicBezTo>
                  <a:cubicBezTo>
                    <a:pt x="108" y="319"/>
                    <a:pt x="48" y="272"/>
                    <a:pt x="33" y="213"/>
                  </a:cubicBezTo>
                </a:path>
              </a:pathLst>
            </a:custGeom>
            <a:solidFill>
              <a:srgbClr val="EA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7" name="Freeform 124">
              <a:extLst>
                <a:ext uri="{FF2B5EF4-FFF2-40B4-BE49-F238E27FC236}">
                  <a16:creationId xmlns:a16="http://schemas.microsoft.com/office/drawing/2014/main" id="{2FFDEB37-C6D4-48EA-90A9-4D234D797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6" y="3014"/>
              <a:ext cx="541" cy="604"/>
            </a:xfrm>
            <a:custGeom>
              <a:avLst/>
              <a:gdLst>
                <a:gd name="T0" fmla="*/ 926 w 313"/>
                <a:gd name="T1" fmla="*/ 398 h 329"/>
                <a:gd name="T2" fmla="*/ 698 w 313"/>
                <a:gd name="T3" fmla="*/ 0 h 329"/>
                <a:gd name="T4" fmla="*/ 873 w 313"/>
                <a:gd name="T5" fmla="*/ 358 h 329"/>
                <a:gd name="T6" fmla="*/ 762 w 313"/>
                <a:gd name="T7" fmla="*/ 839 h 329"/>
                <a:gd name="T8" fmla="*/ 341 w 313"/>
                <a:gd name="T9" fmla="*/ 1048 h 329"/>
                <a:gd name="T10" fmla="*/ 0 w 313"/>
                <a:gd name="T11" fmla="*/ 914 h 329"/>
                <a:gd name="T12" fmla="*/ 391 w 313"/>
                <a:gd name="T13" fmla="*/ 1089 h 329"/>
                <a:gd name="T14" fmla="*/ 812 w 313"/>
                <a:gd name="T15" fmla="*/ 876 h 329"/>
                <a:gd name="T16" fmla="*/ 926 w 313"/>
                <a:gd name="T17" fmla="*/ 398 h 3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13" h="329">
                  <a:moveTo>
                    <a:pt x="310" y="118"/>
                  </a:moveTo>
                  <a:cubicBezTo>
                    <a:pt x="306" y="64"/>
                    <a:pt x="275" y="24"/>
                    <a:pt x="234" y="0"/>
                  </a:cubicBezTo>
                  <a:cubicBezTo>
                    <a:pt x="266" y="25"/>
                    <a:pt x="289" y="60"/>
                    <a:pt x="292" y="106"/>
                  </a:cubicBezTo>
                  <a:cubicBezTo>
                    <a:pt x="295" y="157"/>
                    <a:pt x="283" y="207"/>
                    <a:pt x="255" y="249"/>
                  </a:cubicBezTo>
                  <a:cubicBezTo>
                    <a:pt x="220" y="301"/>
                    <a:pt x="174" y="317"/>
                    <a:pt x="114" y="311"/>
                  </a:cubicBezTo>
                  <a:cubicBezTo>
                    <a:pt x="78" y="308"/>
                    <a:pt x="36" y="294"/>
                    <a:pt x="0" y="271"/>
                  </a:cubicBezTo>
                  <a:cubicBezTo>
                    <a:pt x="40" y="300"/>
                    <a:pt x="89" y="319"/>
                    <a:pt x="131" y="323"/>
                  </a:cubicBezTo>
                  <a:cubicBezTo>
                    <a:pt x="192" y="329"/>
                    <a:pt x="237" y="312"/>
                    <a:pt x="272" y="260"/>
                  </a:cubicBezTo>
                  <a:cubicBezTo>
                    <a:pt x="300" y="218"/>
                    <a:pt x="313" y="168"/>
                    <a:pt x="310" y="118"/>
                  </a:cubicBezTo>
                </a:path>
              </a:pathLst>
            </a:custGeom>
            <a:solidFill>
              <a:srgbClr val="8AB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8" name="Freeform 125">
              <a:extLst>
                <a:ext uri="{FF2B5EF4-FFF2-40B4-BE49-F238E27FC236}">
                  <a16:creationId xmlns:a16="http://schemas.microsoft.com/office/drawing/2014/main" id="{92D973D0-EDC7-4207-BAFB-CCEBA601A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8" y="3072"/>
              <a:ext cx="469" cy="476"/>
            </a:xfrm>
            <a:custGeom>
              <a:avLst/>
              <a:gdLst>
                <a:gd name="T0" fmla="*/ 0 w 272"/>
                <a:gd name="T1" fmla="*/ 537 h 259"/>
                <a:gd name="T2" fmla="*/ 297 w 272"/>
                <a:gd name="T3" fmla="*/ 823 h 259"/>
                <a:gd name="T4" fmla="*/ 669 w 272"/>
                <a:gd name="T5" fmla="*/ 763 h 259"/>
                <a:gd name="T6" fmla="*/ 781 w 272"/>
                <a:gd name="T7" fmla="*/ 344 h 259"/>
                <a:gd name="T8" fmla="*/ 776 w 272"/>
                <a:gd name="T9" fmla="*/ 158 h 259"/>
                <a:gd name="T10" fmla="*/ 674 w 272"/>
                <a:gd name="T11" fmla="*/ 0 h 259"/>
                <a:gd name="T12" fmla="*/ 702 w 272"/>
                <a:gd name="T13" fmla="*/ 156 h 259"/>
                <a:gd name="T14" fmla="*/ 685 w 272"/>
                <a:gd name="T15" fmla="*/ 371 h 259"/>
                <a:gd name="T16" fmla="*/ 522 w 272"/>
                <a:gd name="T17" fmla="*/ 678 h 259"/>
                <a:gd name="T18" fmla="*/ 386 w 272"/>
                <a:gd name="T19" fmla="*/ 726 h 259"/>
                <a:gd name="T20" fmla="*/ 264 w 272"/>
                <a:gd name="T21" fmla="*/ 597 h 259"/>
                <a:gd name="T22" fmla="*/ 5 w 272"/>
                <a:gd name="T23" fmla="*/ 537 h 2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72" h="259">
                  <a:moveTo>
                    <a:pt x="0" y="159"/>
                  </a:moveTo>
                  <a:cubicBezTo>
                    <a:pt x="47" y="166"/>
                    <a:pt x="53" y="231"/>
                    <a:pt x="100" y="244"/>
                  </a:cubicBezTo>
                  <a:cubicBezTo>
                    <a:pt x="149" y="257"/>
                    <a:pt x="185" y="259"/>
                    <a:pt x="225" y="226"/>
                  </a:cubicBezTo>
                  <a:cubicBezTo>
                    <a:pt x="263" y="194"/>
                    <a:pt x="262" y="146"/>
                    <a:pt x="263" y="102"/>
                  </a:cubicBezTo>
                  <a:cubicBezTo>
                    <a:pt x="263" y="81"/>
                    <a:pt x="272" y="68"/>
                    <a:pt x="261" y="47"/>
                  </a:cubicBezTo>
                  <a:cubicBezTo>
                    <a:pt x="253" y="31"/>
                    <a:pt x="236" y="15"/>
                    <a:pt x="227" y="0"/>
                  </a:cubicBezTo>
                  <a:cubicBezTo>
                    <a:pt x="227" y="15"/>
                    <a:pt x="235" y="30"/>
                    <a:pt x="236" y="46"/>
                  </a:cubicBezTo>
                  <a:cubicBezTo>
                    <a:pt x="238" y="68"/>
                    <a:pt x="235" y="89"/>
                    <a:pt x="230" y="110"/>
                  </a:cubicBezTo>
                  <a:cubicBezTo>
                    <a:pt x="219" y="153"/>
                    <a:pt x="225" y="184"/>
                    <a:pt x="176" y="201"/>
                  </a:cubicBezTo>
                  <a:cubicBezTo>
                    <a:pt x="163" y="205"/>
                    <a:pt x="144" y="217"/>
                    <a:pt x="130" y="215"/>
                  </a:cubicBezTo>
                  <a:cubicBezTo>
                    <a:pt x="111" y="213"/>
                    <a:pt x="103" y="189"/>
                    <a:pt x="89" y="177"/>
                  </a:cubicBezTo>
                  <a:cubicBezTo>
                    <a:pt x="65" y="158"/>
                    <a:pt x="24" y="164"/>
                    <a:pt x="2" y="159"/>
                  </a:cubicBezTo>
                </a:path>
              </a:pathLst>
            </a:custGeom>
            <a:solidFill>
              <a:srgbClr val="BA94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9" name="Freeform 126">
              <a:extLst>
                <a:ext uri="{FF2B5EF4-FFF2-40B4-BE49-F238E27FC236}">
                  <a16:creationId xmlns:a16="http://schemas.microsoft.com/office/drawing/2014/main" id="{B21C0D60-5697-498D-8BBE-28EE6BFFF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6" y="3004"/>
              <a:ext cx="399" cy="271"/>
            </a:xfrm>
            <a:custGeom>
              <a:avLst/>
              <a:gdLst>
                <a:gd name="T0" fmla="*/ 17 w 231"/>
                <a:gd name="T1" fmla="*/ 500 h 147"/>
                <a:gd name="T2" fmla="*/ 280 w 231"/>
                <a:gd name="T3" fmla="*/ 57 h 147"/>
                <a:gd name="T4" fmla="*/ 504 w 231"/>
                <a:gd name="T5" fmla="*/ 20 h 147"/>
                <a:gd name="T6" fmla="*/ 689 w 231"/>
                <a:gd name="T7" fmla="*/ 68 h 147"/>
                <a:gd name="T8" fmla="*/ 238 w 231"/>
                <a:gd name="T9" fmla="*/ 157 h 147"/>
                <a:gd name="T10" fmla="*/ 29 w 231"/>
                <a:gd name="T11" fmla="*/ 487 h 1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31" h="147">
                  <a:moveTo>
                    <a:pt x="6" y="147"/>
                  </a:moveTo>
                  <a:cubicBezTo>
                    <a:pt x="0" y="86"/>
                    <a:pt x="33" y="48"/>
                    <a:pt x="94" y="17"/>
                  </a:cubicBezTo>
                  <a:cubicBezTo>
                    <a:pt x="126" y="0"/>
                    <a:pt x="133" y="5"/>
                    <a:pt x="169" y="6"/>
                  </a:cubicBezTo>
                  <a:cubicBezTo>
                    <a:pt x="195" y="8"/>
                    <a:pt x="210" y="9"/>
                    <a:pt x="231" y="20"/>
                  </a:cubicBezTo>
                  <a:cubicBezTo>
                    <a:pt x="179" y="2"/>
                    <a:pt x="126" y="24"/>
                    <a:pt x="80" y="46"/>
                  </a:cubicBezTo>
                  <a:cubicBezTo>
                    <a:pt x="48" y="62"/>
                    <a:pt x="6" y="98"/>
                    <a:pt x="10" y="143"/>
                  </a:cubicBezTo>
                </a:path>
              </a:pathLst>
            </a:custGeom>
            <a:solidFill>
              <a:srgbClr val="E3D5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00" name="Freeform 127">
              <a:extLst>
                <a:ext uri="{FF2B5EF4-FFF2-40B4-BE49-F238E27FC236}">
                  <a16:creationId xmlns:a16="http://schemas.microsoft.com/office/drawing/2014/main" id="{77CCD38A-48E7-4E74-AE9C-27A01A5AC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" y="3335"/>
              <a:ext cx="361" cy="232"/>
            </a:xfrm>
            <a:custGeom>
              <a:avLst/>
              <a:gdLst>
                <a:gd name="T0" fmla="*/ 337 w 209"/>
                <a:gd name="T1" fmla="*/ 309 h 126"/>
                <a:gd name="T2" fmla="*/ 624 w 209"/>
                <a:gd name="T3" fmla="*/ 0 h 126"/>
                <a:gd name="T4" fmla="*/ 349 w 209"/>
                <a:gd name="T5" fmla="*/ 355 h 126"/>
                <a:gd name="T6" fmla="*/ 0 w 209"/>
                <a:gd name="T7" fmla="*/ 190 h 126"/>
                <a:gd name="T8" fmla="*/ 337 w 209"/>
                <a:gd name="T9" fmla="*/ 309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9" h="126">
                  <a:moveTo>
                    <a:pt x="113" y="91"/>
                  </a:moveTo>
                  <a:cubicBezTo>
                    <a:pt x="181" y="68"/>
                    <a:pt x="204" y="26"/>
                    <a:pt x="209" y="0"/>
                  </a:cubicBezTo>
                  <a:cubicBezTo>
                    <a:pt x="204" y="57"/>
                    <a:pt x="187" y="85"/>
                    <a:pt x="117" y="105"/>
                  </a:cubicBezTo>
                  <a:cubicBezTo>
                    <a:pt x="46" y="126"/>
                    <a:pt x="19" y="91"/>
                    <a:pt x="0" y="56"/>
                  </a:cubicBezTo>
                  <a:cubicBezTo>
                    <a:pt x="24" y="78"/>
                    <a:pt x="61" y="107"/>
                    <a:pt x="113" y="91"/>
                  </a:cubicBezTo>
                </a:path>
              </a:pathLst>
            </a:custGeom>
            <a:solidFill>
              <a:srgbClr val="AC7D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01" name="Freeform 128">
              <a:extLst>
                <a:ext uri="{FF2B5EF4-FFF2-40B4-BE49-F238E27FC236}">
                  <a16:creationId xmlns:a16="http://schemas.microsoft.com/office/drawing/2014/main" id="{A0361872-A291-4E3B-9309-1A1BE1170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8" y="3282"/>
              <a:ext cx="238" cy="323"/>
            </a:xfrm>
            <a:custGeom>
              <a:avLst/>
              <a:gdLst>
                <a:gd name="T0" fmla="*/ 410 w 138"/>
                <a:gd name="T1" fmla="*/ 0 h 176"/>
                <a:gd name="T2" fmla="*/ 0 w 138"/>
                <a:gd name="T3" fmla="*/ 593 h 176"/>
                <a:gd name="T4" fmla="*/ 410 w 138"/>
                <a:gd name="T5" fmla="*/ 0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8" h="176">
                  <a:moveTo>
                    <a:pt x="138" y="0"/>
                  </a:moveTo>
                  <a:cubicBezTo>
                    <a:pt x="136" y="37"/>
                    <a:pt x="115" y="169"/>
                    <a:pt x="0" y="176"/>
                  </a:cubicBezTo>
                  <a:cubicBezTo>
                    <a:pt x="33" y="165"/>
                    <a:pt x="111" y="134"/>
                    <a:pt x="138" y="0"/>
                  </a:cubicBezTo>
                </a:path>
              </a:pathLst>
            </a:custGeom>
            <a:solidFill>
              <a:srgbClr val="65AD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02" name="Freeform 129">
              <a:extLst>
                <a:ext uri="{FF2B5EF4-FFF2-40B4-BE49-F238E27FC236}">
                  <a16:creationId xmlns:a16="http://schemas.microsoft.com/office/drawing/2014/main" id="{F910B465-896B-43BB-AB0E-7E2A9CA41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0" y="2903"/>
              <a:ext cx="746" cy="737"/>
            </a:xfrm>
            <a:custGeom>
              <a:avLst/>
              <a:gdLst>
                <a:gd name="T0" fmla="*/ 344 w 432"/>
                <a:gd name="T1" fmla="*/ 142 h 401"/>
                <a:gd name="T2" fmla="*/ 54 w 432"/>
                <a:gd name="T3" fmla="*/ 798 h 401"/>
                <a:gd name="T4" fmla="*/ 706 w 432"/>
                <a:gd name="T5" fmla="*/ 1334 h 401"/>
                <a:gd name="T6" fmla="*/ 1160 w 432"/>
                <a:gd name="T7" fmla="*/ 1105 h 401"/>
                <a:gd name="T8" fmla="*/ 1280 w 432"/>
                <a:gd name="T9" fmla="*/ 592 h 401"/>
                <a:gd name="T10" fmla="*/ 549 w 432"/>
                <a:gd name="T11" fmla="*/ 72 h 401"/>
                <a:gd name="T12" fmla="*/ 344 w 432"/>
                <a:gd name="T13" fmla="*/ 142 h 4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32" h="401">
                  <a:moveTo>
                    <a:pt x="115" y="42"/>
                  </a:moveTo>
                  <a:cubicBezTo>
                    <a:pt x="44" y="73"/>
                    <a:pt x="0" y="168"/>
                    <a:pt x="18" y="236"/>
                  </a:cubicBezTo>
                  <a:cubicBezTo>
                    <a:pt x="41" y="323"/>
                    <a:pt x="153" y="387"/>
                    <a:pt x="237" y="395"/>
                  </a:cubicBezTo>
                  <a:cubicBezTo>
                    <a:pt x="302" y="401"/>
                    <a:pt x="351" y="383"/>
                    <a:pt x="389" y="327"/>
                  </a:cubicBezTo>
                  <a:cubicBezTo>
                    <a:pt x="419" y="283"/>
                    <a:pt x="432" y="229"/>
                    <a:pt x="429" y="175"/>
                  </a:cubicBezTo>
                  <a:cubicBezTo>
                    <a:pt x="421" y="55"/>
                    <a:pt x="289" y="0"/>
                    <a:pt x="184" y="21"/>
                  </a:cubicBezTo>
                  <a:cubicBezTo>
                    <a:pt x="158" y="27"/>
                    <a:pt x="139" y="32"/>
                    <a:pt x="115" y="42"/>
                  </a:cubicBezTo>
                </a:path>
              </a:pathLst>
            </a:custGeom>
            <a:noFill/>
            <a:ln w="6350" cap="rnd">
              <a:solidFill>
                <a:srgbClr val="58575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03" name="Freeform 130">
              <a:extLst>
                <a:ext uri="{FF2B5EF4-FFF2-40B4-BE49-F238E27FC236}">
                  <a16:creationId xmlns:a16="http://schemas.microsoft.com/office/drawing/2014/main" id="{83205401-9A9E-4F6A-91C3-666CBC08B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2" y="2984"/>
              <a:ext cx="625" cy="584"/>
            </a:xfrm>
            <a:custGeom>
              <a:avLst/>
              <a:gdLst>
                <a:gd name="T0" fmla="*/ 173 w 362"/>
                <a:gd name="T1" fmla="*/ 141 h 318"/>
                <a:gd name="T2" fmla="*/ 33 w 362"/>
                <a:gd name="T3" fmla="*/ 343 h 318"/>
                <a:gd name="T4" fmla="*/ 17 w 362"/>
                <a:gd name="T5" fmla="*/ 588 h 318"/>
                <a:gd name="T6" fmla="*/ 126 w 362"/>
                <a:gd name="T7" fmla="*/ 725 h 318"/>
                <a:gd name="T8" fmla="*/ 254 w 362"/>
                <a:gd name="T9" fmla="*/ 810 h 318"/>
                <a:gd name="T10" fmla="*/ 340 w 362"/>
                <a:gd name="T11" fmla="*/ 948 h 318"/>
                <a:gd name="T12" fmla="*/ 685 w 362"/>
                <a:gd name="T13" fmla="*/ 1052 h 318"/>
                <a:gd name="T14" fmla="*/ 1029 w 362"/>
                <a:gd name="T15" fmla="*/ 533 h 318"/>
                <a:gd name="T16" fmla="*/ 1043 w 362"/>
                <a:gd name="T17" fmla="*/ 395 h 318"/>
                <a:gd name="T18" fmla="*/ 984 w 362"/>
                <a:gd name="T19" fmla="*/ 257 h 318"/>
                <a:gd name="T20" fmla="*/ 791 w 362"/>
                <a:gd name="T21" fmla="*/ 51 h 318"/>
                <a:gd name="T22" fmla="*/ 513 w 362"/>
                <a:gd name="T23" fmla="*/ 0 h 318"/>
                <a:gd name="T24" fmla="*/ 399 w 362"/>
                <a:gd name="T25" fmla="*/ 11 h 318"/>
                <a:gd name="T26" fmla="*/ 295 w 362"/>
                <a:gd name="T27" fmla="*/ 51 h 318"/>
                <a:gd name="T28" fmla="*/ 173 w 362"/>
                <a:gd name="T29" fmla="*/ 141 h 3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62" h="318">
                  <a:moveTo>
                    <a:pt x="58" y="42"/>
                  </a:moveTo>
                  <a:cubicBezTo>
                    <a:pt x="36" y="58"/>
                    <a:pt x="16" y="84"/>
                    <a:pt x="11" y="102"/>
                  </a:cubicBezTo>
                  <a:cubicBezTo>
                    <a:pt x="6" y="121"/>
                    <a:pt x="0" y="154"/>
                    <a:pt x="6" y="174"/>
                  </a:cubicBezTo>
                  <a:cubicBezTo>
                    <a:pt x="11" y="191"/>
                    <a:pt x="27" y="208"/>
                    <a:pt x="42" y="215"/>
                  </a:cubicBezTo>
                  <a:cubicBezTo>
                    <a:pt x="57" y="222"/>
                    <a:pt x="74" y="227"/>
                    <a:pt x="85" y="240"/>
                  </a:cubicBezTo>
                  <a:cubicBezTo>
                    <a:pt x="97" y="252"/>
                    <a:pt x="102" y="268"/>
                    <a:pt x="114" y="281"/>
                  </a:cubicBezTo>
                  <a:cubicBezTo>
                    <a:pt x="145" y="313"/>
                    <a:pt x="188" y="318"/>
                    <a:pt x="230" y="312"/>
                  </a:cubicBezTo>
                  <a:cubicBezTo>
                    <a:pt x="306" y="303"/>
                    <a:pt x="362" y="233"/>
                    <a:pt x="345" y="158"/>
                  </a:cubicBezTo>
                  <a:cubicBezTo>
                    <a:pt x="341" y="141"/>
                    <a:pt x="349" y="133"/>
                    <a:pt x="350" y="117"/>
                  </a:cubicBezTo>
                  <a:cubicBezTo>
                    <a:pt x="352" y="100"/>
                    <a:pt x="340" y="88"/>
                    <a:pt x="330" y="76"/>
                  </a:cubicBezTo>
                  <a:cubicBezTo>
                    <a:pt x="307" y="49"/>
                    <a:pt x="305" y="23"/>
                    <a:pt x="265" y="15"/>
                  </a:cubicBezTo>
                  <a:cubicBezTo>
                    <a:pt x="236" y="10"/>
                    <a:pt x="202" y="1"/>
                    <a:pt x="172" y="0"/>
                  </a:cubicBezTo>
                  <a:cubicBezTo>
                    <a:pt x="159" y="0"/>
                    <a:pt x="147" y="3"/>
                    <a:pt x="134" y="3"/>
                  </a:cubicBezTo>
                  <a:cubicBezTo>
                    <a:pt x="118" y="3"/>
                    <a:pt x="111" y="4"/>
                    <a:pt x="99" y="15"/>
                  </a:cubicBezTo>
                  <a:cubicBezTo>
                    <a:pt x="86" y="25"/>
                    <a:pt x="67" y="36"/>
                    <a:pt x="58" y="42"/>
                  </a:cubicBezTo>
                  <a:close/>
                </a:path>
              </a:pathLst>
            </a:custGeom>
            <a:noFill/>
            <a:ln w="6350" cap="rnd">
              <a:solidFill>
                <a:srgbClr val="58575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04" name="Oval 131">
              <a:extLst>
                <a:ext uri="{FF2B5EF4-FFF2-40B4-BE49-F238E27FC236}">
                  <a16:creationId xmlns:a16="http://schemas.microsoft.com/office/drawing/2014/main" id="{0225D089-5496-4258-B04F-D7B38B28A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4" y="3006"/>
              <a:ext cx="57" cy="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605" name="Oval 132">
              <a:extLst>
                <a:ext uri="{FF2B5EF4-FFF2-40B4-BE49-F238E27FC236}">
                  <a16:creationId xmlns:a16="http://schemas.microsoft.com/office/drawing/2014/main" id="{263414E0-9D8E-49D4-B443-40C98185F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1" y="3003"/>
              <a:ext cx="21" cy="2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606" name="Oval 133">
              <a:extLst>
                <a:ext uri="{FF2B5EF4-FFF2-40B4-BE49-F238E27FC236}">
                  <a16:creationId xmlns:a16="http://schemas.microsoft.com/office/drawing/2014/main" id="{231FE811-F1C7-42FF-A4E6-855C6B874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5" y="3049"/>
              <a:ext cx="21" cy="2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</p:grpSp>
      <p:grpSp>
        <p:nvGrpSpPr>
          <p:cNvPr id="607" name="Group 275">
            <a:extLst>
              <a:ext uri="{FF2B5EF4-FFF2-40B4-BE49-F238E27FC236}">
                <a16:creationId xmlns:a16="http://schemas.microsoft.com/office/drawing/2014/main" id="{0056FFEB-8A2A-4E3B-B73A-36B6DE295DF3}"/>
              </a:ext>
            </a:extLst>
          </p:cNvPr>
          <p:cNvGrpSpPr>
            <a:grpSpLocks/>
          </p:cNvGrpSpPr>
          <p:nvPr/>
        </p:nvGrpSpPr>
        <p:grpSpPr bwMode="auto">
          <a:xfrm>
            <a:off x="5502040" y="2892917"/>
            <a:ext cx="419100" cy="414338"/>
            <a:chOff x="2252" y="1272"/>
            <a:chExt cx="1106" cy="1174"/>
          </a:xfrm>
        </p:grpSpPr>
        <p:sp>
          <p:nvSpPr>
            <p:cNvPr id="608" name="Freeform 143">
              <a:extLst>
                <a:ext uri="{FF2B5EF4-FFF2-40B4-BE49-F238E27FC236}">
                  <a16:creationId xmlns:a16="http://schemas.microsoft.com/office/drawing/2014/main" id="{54E243E1-5EEC-4BFC-9394-139DC63DE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2" y="1272"/>
              <a:ext cx="1106" cy="1174"/>
            </a:xfrm>
            <a:custGeom>
              <a:avLst/>
              <a:gdLst>
                <a:gd name="T0" fmla="*/ 145 w 289"/>
                <a:gd name="T1" fmla="*/ 3522 h 288"/>
                <a:gd name="T2" fmla="*/ 1538 w 289"/>
                <a:gd name="T3" fmla="*/ 4704 h 288"/>
                <a:gd name="T4" fmla="*/ 3119 w 289"/>
                <a:gd name="T5" fmla="*/ 4305 h 288"/>
                <a:gd name="T6" fmla="*/ 3720 w 289"/>
                <a:gd name="T7" fmla="*/ 3473 h 288"/>
                <a:gd name="T8" fmla="*/ 3766 w 289"/>
                <a:gd name="T9" fmla="*/ 1145 h 288"/>
                <a:gd name="T10" fmla="*/ 2855 w 289"/>
                <a:gd name="T11" fmla="*/ 232 h 288"/>
                <a:gd name="T12" fmla="*/ 498 w 289"/>
                <a:gd name="T13" fmla="*/ 946 h 288"/>
                <a:gd name="T14" fmla="*/ 15 w 289"/>
                <a:gd name="T15" fmla="*/ 2527 h 288"/>
                <a:gd name="T16" fmla="*/ 145 w 289"/>
                <a:gd name="T17" fmla="*/ 3522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9" h="288">
                  <a:moveTo>
                    <a:pt x="10" y="212"/>
                  </a:moveTo>
                  <a:cubicBezTo>
                    <a:pt x="26" y="254"/>
                    <a:pt x="60" y="278"/>
                    <a:pt x="105" y="283"/>
                  </a:cubicBezTo>
                  <a:cubicBezTo>
                    <a:pt x="143" y="288"/>
                    <a:pt x="181" y="279"/>
                    <a:pt x="213" y="259"/>
                  </a:cubicBezTo>
                  <a:cubicBezTo>
                    <a:pt x="225" y="253"/>
                    <a:pt x="244" y="227"/>
                    <a:pt x="254" y="209"/>
                  </a:cubicBezTo>
                  <a:cubicBezTo>
                    <a:pt x="258" y="198"/>
                    <a:pt x="289" y="118"/>
                    <a:pt x="257" y="69"/>
                  </a:cubicBezTo>
                  <a:cubicBezTo>
                    <a:pt x="241" y="45"/>
                    <a:pt x="228" y="21"/>
                    <a:pt x="195" y="14"/>
                  </a:cubicBezTo>
                  <a:cubicBezTo>
                    <a:pt x="138" y="0"/>
                    <a:pt x="66" y="10"/>
                    <a:pt x="34" y="57"/>
                  </a:cubicBezTo>
                  <a:cubicBezTo>
                    <a:pt x="10" y="92"/>
                    <a:pt x="0" y="106"/>
                    <a:pt x="1" y="152"/>
                  </a:cubicBezTo>
                  <a:cubicBezTo>
                    <a:pt x="2" y="167"/>
                    <a:pt x="4" y="198"/>
                    <a:pt x="10" y="212"/>
                  </a:cubicBezTo>
                </a:path>
              </a:pathLst>
            </a:custGeom>
            <a:solidFill>
              <a:srgbClr val="FAC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09" name="Freeform 144">
              <a:extLst>
                <a:ext uri="{FF2B5EF4-FFF2-40B4-BE49-F238E27FC236}">
                  <a16:creationId xmlns:a16="http://schemas.microsoft.com/office/drawing/2014/main" id="{6897DB3B-C8B2-4247-8CC8-A341E59B1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3" y="1317"/>
              <a:ext cx="731" cy="982"/>
            </a:xfrm>
            <a:custGeom>
              <a:avLst/>
              <a:gdLst>
                <a:gd name="T0" fmla="*/ 321 w 191"/>
                <a:gd name="T1" fmla="*/ 3370 h 241"/>
                <a:gd name="T2" fmla="*/ 207 w 191"/>
                <a:gd name="T3" fmla="*/ 2441 h 241"/>
                <a:gd name="T4" fmla="*/ 658 w 191"/>
                <a:gd name="T5" fmla="*/ 994 h 241"/>
                <a:gd name="T6" fmla="*/ 2679 w 191"/>
                <a:gd name="T7" fmla="*/ 249 h 241"/>
                <a:gd name="T8" fmla="*/ 2767 w 191"/>
                <a:gd name="T9" fmla="*/ 281 h 241"/>
                <a:gd name="T10" fmla="*/ 2652 w 191"/>
                <a:gd name="T11" fmla="*/ 200 h 241"/>
                <a:gd name="T12" fmla="*/ 467 w 191"/>
                <a:gd name="T13" fmla="*/ 864 h 241"/>
                <a:gd name="T14" fmla="*/ 31 w 191"/>
                <a:gd name="T15" fmla="*/ 2323 h 241"/>
                <a:gd name="T16" fmla="*/ 145 w 191"/>
                <a:gd name="T17" fmla="*/ 3239 h 241"/>
                <a:gd name="T18" fmla="*/ 704 w 191"/>
                <a:gd name="T19" fmla="*/ 4001 h 241"/>
                <a:gd name="T20" fmla="*/ 321 w 191"/>
                <a:gd name="T21" fmla="*/ 3370 h 2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91" h="241">
                  <a:moveTo>
                    <a:pt x="22" y="203"/>
                  </a:moveTo>
                  <a:cubicBezTo>
                    <a:pt x="16" y="190"/>
                    <a:pt x="15" y="161"/>
                    <a:pt x="14" y="147"/>
                  </a:cubicBezTo>
                  <a:cubicBezTo>
                    <a:pt x="12" y="105"/>
                    <a:pt x="22" y="92"/>
                    <a:pt x="45" y="60"/>
                  </a:cubicBezTo>
                  <a:cubicBezTo>
                    <a:pt x="74" y="17"/>
                    <a:pt x="130" y="2"/>
                    <a:pt x="183" y="15"/>
                  </a:cubicBezTo>
                  <a:cubicBezTo>
                    <a:pt x="188" y="16"/>
                    <a:pt x="185" y="16"/>
                    <a:pt x="189" y="17"/>
                  </a:cubicBezTo>
                  <a:cubicBezTo>
                    <a:pt x="182" y="12"/>
                    <a:pt x="191" y="15"/>
                    <a:pt x="181" y="12"/>
                  </a:cubicBezTo>
                  <a:cubicBezTo>
                    <a:pt x="128" y="0"/>
                    <a:pt x="62" y="9"/>
                    <a:pt x="32" y="52"/>
                  </a:cubicBezTo>
                  <a:cubicBezTo>
                    <a:pt x="10" y="85"/>
                    <a:pt x="0" y="98"/>
                    <a:pt x="2" y="140"/>
                  </a:cubicBezTo>
                  <a:cubicBezTo>
                    <a:pt x="2" y="154"/>
                    <a:pt x="4" y="182"/>
                    <a:pt x="10" y="195"/>
                  </a:cubicBezTo>
                  <a:cubicBezTo>
                    <a:pt x="19" y="221"/>
                    <a:pt x="27" y="231"/>
                    <a:pt x="48" y="241"/>
                  </a:cubicBezTo>
                  <a:cubicBezTo>
                    <a:pt x="33" y="231"/>
                    <a:pt x="30" y="223"/>
                    <a:pt x="22" y="203"/>
                  </a:cubicBezTo>
                  <a:close/>
                </a:path>
              </a:pathLst>
            </a:custGeom>
            <a:solidFill>
              <a:srgbClr val="FFF4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0" name="Freeform 145">
              <a:extLst>
                <a:ext uri="{FF2B5EF4-FFF2-40B4-BE49-F238E27FC236}">
                  <a16:creationId xmlns:a16="http://schemas.microsoft.com/office/drawing/2014/main" id="{AF36380C-A3A6-45B4-805B-8F58ED24F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" y="1390"/>
              <a:ext cx="788" cy="1003"/>
            </a:xfrm>
            <a:custGeom>
              <a:avLst/>
              <a:gdLst>
                <a:gd name="T0" fmla="*/ 2590 w 206"/>
                <a:gd name="T1" fmla="*/ 783 h 246"/>
                <a:gd name="T2" fmla="*/ 1886 w 206"/>
                <a:gd name="T3" fmla="*/ 0 h 246"/>
                <a:gd name="T4" fmla="*/ 2356 w 206"/>
                <a:gd name="T5" fmla="*/ 648 h 246"/>
                <a:gd name="T6" fmla="*/ 2310 w 206"/>
                <a:gd name="T7" fmla="*/ 2760 h 246"/>
                <a:gd name="T8" fmla="*/ 1771 w 206"/>
                <a:gd name="T9" fmla="*/ 3523 h 246"/>
                <a:gd name="T10" fmla="*/ 321 w 206"/>
                <a:gd name="T11" fmla="*/ 3873 h 246"/>
                <a:gd name="T12" fmla="*/ 0 w 206"/>
                <a:gd name="T13" fmla="*/ 3808 h 246"/>
                <a:gd name="T14" fmla="*/ 555 w 206"/>
                <a:gd name="T15" fmla="*/ 4024 h 246"/>
                <a:gd name="T16" fmla="*/ 2004 w 206"/>
                <a:gd name="T17" fmla="*/ 3674 h 246"/>
                <a:gd name="T18" fmla="*/ 2532 w 206"/>
                <a:gd name="T19" fmla="*/ 2891 h 246"/>
                <a:gd name="T20" fmla="*/ 2590 w 206"/>
                <a:gd name="T21" fmla="*/ 783 h 2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6" h="246">
                  <a:moveTo>
                    <a:pt x="177" y="47"/>
                  </a:moveTo>
                  <a:cubicBezTo>
                    <a:pt x="164" y="27"/>
                    <a:pt x="152" y="8"/>
                    <a:pt x="129" y="0"/>
                  </a:cubicBezTo>
                  <a:cubicBezTo>
                    <a:pt x="142" y="10"/>
                    <a:pt x="151" y="24"/>
                    <a:pt x="161" y="39"/>
                  </a:cubicBezTo>
                  <a:cubicBezTo>
                    <a:pt x="190" y="83"/>
                    <a:pt x="162" y="156"/>
                    <a:pt x="158" y="166"/>
                  </a:cubicBezTo>
                  <a:cubicBezTo>
                    <a:pt x="149" y="183"/>
                    <a:pt x="131" y="206"/>
                    <a:pt x="121" y="212"/>
                  </a:cubicBezTo>
                  <a:cubicBezTo>
                    <a:pt x="91" y="230"/>
                    <a:pt x="57" y="238"/>
                    <a:pt x="22" y="233"/>
                  </a:cubicBezTo>
                  <a:cubicBezTo>
                    <a:pt x="10" y="232"/>
                    <a:pt x="10" y="233"/>
                    <a:pt x="0" y="229"/>
                  </a:cubicBezTo>
                  <a:cubicBezTo>
                    <a:pt x="14" y="238"/>
                    <a:pt x="19" y="240"/>
                    <a:pt x="38" y="242"/>
                  </a:cubicBezTo>
                  <a:cubicBezTo>
                    <a:pt x="73" y="246"/>
                    <a:pt x="107" y="239"/>
                    <a:pt x="137" y="221"/>
                  </a:cubicBezTo>
                  <a:cubicBezTo>
                    <a:pt x="147" y="214"/>
                    <a:pt x="165" y="191"/>
                    <a:pt x="173" y="174"/>
                  </a:cubicBezTo>
                  <a:cubicBezTo>
                    <a:pt x="178" y="165"/>
                    <a:pt x="206" y="92"/>
                    <a:pt x="177" y="47"/>
                  </a:cubicBezTo>
                </a:path>
              </a:pathLst>
            </a:custGeom>
            <a:solidFill>
              <a:srgbClr val="F797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1" name="Freeform 146">
              <a:extLst>
                <a:ext uri="{FF2B5EF4-FFF2-40B4-BE49-F238E27FC236}">
                  <a16:creationId xmlns:a16="http://schemas.microsoft.com/office/drawing/2014/main" id="{1A34CBF5-9DB4-4207-9F3E-1C3EB60093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1" y="1398"/>
              <a:ext cx="666" cy="979"/>
            </a:xfrm>
            <a:custGeom>
              <a:avLst/>
              <a:gdLst>
                <a:gd name="T0" fmla="*/ 865 w 174"/>
                <a:gd name="T1" fmla="*/ 3561 h 240"/>
                <a:gd name="T2" fmla="*/ 1481 w 174"/>
                <a:gd name="T3" fmla="*/ 3896 h 240"/>
                <a:gd name="T4" fmla="*/ 1699 w 174"/>
                <a:gd name="T5" fmla="*/ 3194 h 240"/>
                <a:gd name="T6" fmla="*/ 1405 w 174"/>
                <a:gd name="T7" fmla="*/ 2961 h 240"/>
                <a:gd name="T8" fmla="*/ 1187 w 174"/>
                <a:gd name="T9" fmla="*/ 2794 h 240"/>
                <a:gd name="T10" fmla="*/ 1554 w 174"/>
                <a:gd name="T11" fmla="*/ 2513 h 240"/>
                <a:gd name="T12" fmla="*/ 1757 w 174"/>
                <a:gd name="T13" fmla="*/ 1913 h 240"/>
                <a:gd name="T14" fmla="*/ 1393 w 174"/>
                <a:gd name="T15" fmla="*/ 1832 h 240"/>
                <a:gd name="T16" fmla="*/ 1144 w 174"/>
                <a:gd name="T17" fmla="*/ 2048 h 240"/>
                <a:gd name="T18" fmla="*/ 1041 w 174"/>
                <a:gd name="T19" fmla="*/ 1513 h 240"/>
                <a:gd name="T20" fmla="*/ 1187 w 174"/>
                <a:gd name="T21" fmla="*/ 1530 h 240"/>
                <a:gd name="T22" fmla="*/ 1435 w 174"/>
                <a:gd name="T23" fmla="*/ 1497 h 240"/>
                <a:gd name="T24" fmla="*/ 1523 w 174"/>
                <a:gd name="T25" fmla="*/ 1097 h 240"/>
                <a:gd name="T26" fmla="*/ 1244 w 174"/>
                <a:gd name="T27" fmla="*/ 1048 h 240"/>
                <a:gd name="T28" fmla="*/ 1041 w 174"/>
                <a:gd name="T29" fmla="*/ 983 h 240"/>
                <a:gd name="T30" fmla="*/ 1435 w 174"/>
                <a:gd name="T31" fmla="*/ 681 h 240"/>
                <a:gd name="T32" fmla="*/ 1860 w 174"/>
                <a:gd name="T33" fmla="*/ 950 h 240"/>
                <a:gd name="T34" fmla="*/ 2316 w 174"/>
                <a:gd name="T35" fmla="*/ 498 h 240"/>
                <a:gd name="T36" fmla="*/ 2082 w 174"/>
                <a:gd name="T37" fmla="*/ 98 h 240"/>
                <a:gd name="T38" fmla="*/ 1669 w 174"/>
                <a:gd name="T39" fmla="*/ 49 h 240"/>
                <a:gd name="T40" fmla="*/ 1451 w 174"/>
                <a:gd name="T41" fmla="*/ 551 h 240"/>
                <a:gd name="T42" fmla="*/ 1144 w 174"/>
                <a:gd name="T43" fmla="*/ 698 h 240"/>
                <a:gd name="T44" fmla="*/ 880 w 174"/>
                <a:gd name="T45" fmla="*/ 698 h 240"/>
                <a:gd name="T46" fmla="*/ 555 w 174"/>
                <a:gd name="T47" fmla="*/ 730 h 240"/>
                <a:gd name="T48" fmla="*/ 586 w 174"/>
                <a:gd name="T49" fmla="*/ 1448 h 240"/>
                <a:gd name="T50" fmla="*/ 674 w 174"/>
                <a:gd name="T51" fmla="*/ 1448 h 240"/>
                <a:gd name="T52" fmla="*/ 819 w 174"/>
                <a:gd name="T53" fmla="*/ 1481 h 240"/>
                <a:gd name="T54" fmla="*/ 819 w 174"/>
                <a:gd name="T55" fmla="*/ 1746 h 240"/>
                <a:gd name="T56" fmla="*/ 938 w 174"/>
                <a:gd name="T57" fmla="*/ 2064 h 240"/>
                <a:gd name="T58" fmla="*/ 720 w 174"/>
                <a:gd name="T59" fmla="*/ 2195 h 240"/>
                <a:gd name="T60" fmla="*/ 337 w 174"/>
                <a:gd name="T61" fmla="*/ 1946 h 240"/>
                <a:gd name="T62" fmla="*/ 0 w 174"/>
                <a:gd name="T63" fmla="*/ 2578 h 240"/>
                <a:gd name="T64" fmla="*/ 643 w 174"/>
                <a:gd name="T65" fmla="*/ 3161 h 240"/>
                <a:gd name="T66" fmla="*/ 1056 w 174"/>
                <a:gd name="T67" fmla="*/ 2961 h 240"/>
                <a:gd name="T68" fmla="*/ 865 w 174"/>
                <a:gd name="T69" fmla="*/ 3227 h 240"/>
                <a:gd name="T70" fmla="*/ 865 w 174"/>
                <a:gd name="T71" fmla="*/ 3561 h 2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74" h="240">
                  <a:moveTo>
                    <a:pt x="59" y="214"/>
                  </a:moveTo>
                  <a:cubicBezTo>
                    <a:pt x="61" y="234"/>
                    <a:pt x="87" y="240"/>
                    <a:pt x="101" y="234"/>
                  </a:cubicBezTo>
                  <a:cubicBezTo>
                    <a:pt x="116" y="227"/>
                    <a:pt x="125" y="207"/>
                    <a:pt x="116" y="192"/>
                  </a:cubicBezTo>
                  <a:cubicBezTo>
                    <a:pt x="112" y="186"/>
                    <a:pt x="103" y="179"/>
                    <a:pt x="96" y="178"/>
                  </a:cubicBezTo>
                  <a:cubicBezTo>
                    <a:pt x="83" y="175"/>
                    <a:pt x="84" y="180"/>
                    <a:pt x="81" y="168"/>
                  </a:cubicBezTo>
                  <a:cubicBezTo>
                    <a:pt x="72" y="142"/>
                    <a:pt x="88" y="150"/>
                    <a:pt x="106" y="151"/>
                  </a:cubicBezTo>
                  <a:cubicBezTo>
                    <a:pt x="127" y="153"/>
                    <a:pt x="138" y="127"/>
                    <a:pt x="120" y="115"/>
                  </a:cubicBezTo>
                  <a:cubicBezTo>
                    <a:pt x="114" y="112"/>
                    <a:pt x="103" y="110"/>
                    <a:pt x="95" y="110"/>
                  </a:cubicBezTo>
                  <a:cubicBezTo>
                    <a:pt x="84" y="112"/>
                    <a:pt x="85" y="120"/>
                    <a:pt x="78" y="123"/>
                  </a:cubicBezTo>
                  <a:cubicBezTo>
                    <a:pt x="66" y="128"/>
                    <a:pt x="50" y="95"/>
                    <a:pt x="71" y="91"/>
                  </a:cubicBezTo>
                  <a:cubicBezTo>
                    <a:pt x="75" y="91"/>
                    <a:pt x="78" y="91"/>
                    <a:pt x="81" y="92"/>
                  </a:cubicBezTo>
                  <a:cubicBezTo>
                    <a:pt x="87" y="93"/>
                    <a:pt x="92" y="94"/>
                    <a:pt x="98" y="90"/>
                  </a:cubicBezTo>
                  <a:cubicBezTo>
                    <a:pt x="104" y="86"/>
                    <a:pt x="109" y="73"/>
                    <a:pt x="104" y="66"/>
                  </a:cubicBezTo>
                  <a:cubicBezTo>
                    <a:pt x="99" y="60"/>
                    <a:pt x="92" y="62"/>
                    <a:pt x="85" y="63"/>
                  </a:cubicBezTo>
                  <a:cubicBezTo>
                    <a:pt x="78" y="65"/>
                    <a:pt x="71" y="67"/>
                    <a:pt x="71" y="59"/>
                  </a:cubicBezTo>
                  <a:cubicBezTo>
                    <a:pt x="73" y="50"/>
                    <a:pt x="91" y="43"/>
                    <a:pt x="98" y="41"/>
                  </a:cubicBezTo>
                  <a:cubicBezTo>
                    <a:pt x="113" y="35"/>
                    <a:pt x="112" y="50"/>
                    <a:pt x="127" y="57"/>
                  </a:cubicBezTo>
                  <a:cubicBezTo>
                    <a:pt x="147" y="65"/>
                    <a:pt x="174" y="54"/>
                    <a:pt x="158" y="30"/>
                  </a:cubicBezTo>
                  <a:cubicBezTo>
                    <a:pt x="154" y="25"/>
                    <a:pt x="152" y="12"/>
                    <a:pt x="142" y="6"/>
                  </a:cubicBezTo>
                  <a:cubicBezTo>
                    <a:pt x="136" y="3"/>
                    <a:pt x="121" y="0"/>
                    <a:pt x="114" y="3"/>
                  </a:cubicBezTo>
                  <a:cubicBezTo>
                    <a:pt x="100" y="8"/>
                    <a:pt x="107" y="28"/>
                    <a:pt x="99" y="33"/>
                  </a:cubicBezTo>
                  <a:cubicBezTo>
                    <a:pt x="91" y="38"/>
                    <a:pt x="86" y="39"/>
                    <a:pt x="78" y="42"/>
                  </a:cubicBezTo>
                  <a:cubicBezTo>
                    <a:pt x="71" y="45"/>
                    <a:pt x="65" y="43"/>
                    <a:pt x="60" y="42"/>
                  </a:cubicBezTo>
                  <a:cubicBezTo>
                    <a:pt x="53" y="39"/>
                    <a:pt x="47" y="37"/>
                    <a:pt x="38" y="44"/>
                  </a:cubicBezTo>
                  <a:cubicBezTo>
                    <a:pt x="27" y="52"/>
                    <a:pt x="26" y="80"/>
                    <a:pt x="40" y="87"/>
                  </a:cubicBezTo>
                  <a:cubicBezTo>
                    <a:pt x="42" y="87"/>
                    <a:pt x="44" y="87"/>
                    <a:pt x="46" y="87"/>
                  </a:cubicBezTo>
                  <a:cubicBezTo>
                    <a:pt x="49" y="87"/>
                    <a:pt x="53" y="87"/>
                    <a:pt x="56" y="89"/>
                  </a:cubicBezTo>
                  <a:cubicBezTo>
                    <a:pt x="58" y="91"/>
                    <a:pt x="55" y="101"/>
                    <a:pt x="56" y="105"/>
                  </a:cubicBezTo>
                  <a:cubicBezTo>
                    <a:pt x="56" y="118"/>
                    <a:pt x="63" y="118"/>
                    <a:pt x="64" y="124"/>
                  </a:cubicBezTo>
                  <a:cubicBezTo>
                    <a:pt x="66" y="136"/>
                    <a:pt x="57" y="137"/>
                    <a:pt x="49" y="132"/>
                  </a:cubicBezTo>
                  <a:cubicBezTo>
                    <a:pt x="40" y="126"/>
                    <a:pt x="37" y="113"/>
                    <a:pt x="23" y="117"/>
                  </a:cubicBezTo>
                  <a:cubicBezTo>
                    <a:pt x="6" y="121"/>
                    <a:pt x="0" y="140"/>
                    <a:pt x="0" y="155"/>
                  </a:cubicBezTo>
                  <a:cubicBezTo>
                    <a:pt x="1" y="176"/>
                    <a:pt x="21" y="202"/>
                    <a:pt x="44" y="190"/>
                  </a:cubicBezTo>
                  <a:cubicBezTo>
                    <a:pt x="50" y="188"/>
                    <a:pt x="70" y="157"/>
                    <a:pt x="72" y="178"/>
                  </a:cubicBezTo>
                  <a:cubicBezTo>
                    <a:pt x="74" y="188"/>
                    <a:pt x="64" y="188"/>
                    <a:pt x="59" y="194"/>
                  </a:cubicBezTo>
                  <a:cubicBezTo>
                    <a:pt x="53" y="201"/>
                    <a:pt x="59" y="206"/>
                    <a:pt x="59" y="214"/>
                  </a:cubicBezTo>
                </a:path>
              </a:pathLst>
            </a:custGeom>
            <a:solidFill>
              <a:srgbClr val="882F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2" name="Freeform 147">
              <a:extLst>
                <a:ext uri="{FF2B5EF4-FFF2-40B4-BE49-F238E27FC236}">
                  <a16:creationId xmlns:a16="http://schemas.microsoft.com/office/drawing/2014/main" id="{71CAC53E-AF96-435C-8454-2FE7FD642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9" y="1496"/>
              <a:ext cx="172" cy="135"/>
            </a:xfrm>
            <a:custGeom>
              <a:avLst/>
              <a:gdLst>
                <a:gd name="T0" fmla="*/ 0 w 45"/>
                <a:gd name="T1" fmla="*/ 250 h 33"/>
                <a:gd name="T2" fmla="*/ 466 w 45"/>
                <a:gd name="T3" fmla="*/ 487 h 33"/>
                <a:gd name="T4" fmla="*/ 424 w 45"/>
                <a:gd name="T5" fmla="*/ 0 h 33"/>
                <a:gd name="T6" fmla="*/ 352 w 45"/>
                <a:gd name="T7" fmla="*/ 368 h 33"/>
                <a:gd name="T8" fmla="*/ 15 w 45"/>
                <a:gd name="T9" fmla="*/ 233 h 33"/>
                <a:gd name="T10" fmla="*/ 0 w 45"/>
                <a:gd name="T11" fmla="*/ 250 h 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33">
                  <a:moveTo>
                    <a:pt x="0" y="15"/>
                  </a:moveTo>
                  <a:cubicBezTo>
                    <a:pt x="5" y="25"/>
                    <a:pt x="21" y="33"/>
                    <a:pt x="32" y="29"/>
                  </a:cubicBezTo>
                  <a:cubicBezTo>
                    <a:pt x="45" y="24"/>
                    <a:pt x="37" y="7"/>
                    <a:pt x="29" y="0"/>
                  </a:cubicBezTo>
                  <a:cubicBezTo>
                    <a:pt x="31" y="8"/>
                    <a:pt x="33" y="19"/>
                    <a:pt x="24" y="22"/>
                  </a:cubicBezTo>
                  <a:cubicBezTo>
                    <a:pt x="19" y="24"/>
                    <a:pt x="4" y="20"/>
                    <a:pt x="1" y="14"/>
                  </a:cubicBezTo>
                  <a:cubicBezTo>
                    <a:pt x="0" y="15"/>
                    <a:pt x="0" y="15"/>
                    <a:pt x="0" y="15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3" name="Freeform 148">
              <a:extLst>
                <a:ext uri="{FF2B5EF4-FFF2-40B4-BE49-F238E27FC236}">
                  <a16:creationId xmlns:a16="http://schemas.microsoft.com/office/drawing/2014/main" id="{01E04114-AE1B-49A6-84C8-1D485AF1E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" y="1610"/>
              <a:ext cx="252" cy="167"/>
            </a:xfrm>
            <a:custGeom>
              <a:avLst/>
              <a:gdLst>
                <a:gd name="T0" fmla="*/ 57 w 66"/>
                <a:gd name="T1" fmla="*/ 0 h 41"/>
                <a:gd name="T2" fmla="*/ 73 w 66"/>
                <a:gd name="T3" fmla="*/ 432 h 41"/>
                <a:gd name="T4" fmla="*/ 393 w 66"/>
                <a:gd name="T5" fmla="*/ 530 h 41"/>
                <a:gd name="T6" fmla="*/ 932 w 66"/>
                <a:gd name="T7" fmla="*/ 297 h 41"/>
                <a:gd name="T8" fmla="*/ 451 w 66"/>
                <a:gd name="T9" fmla="*/ 448 h 41"/>
                <a:gd name="T10" fmla="*/ 118 w 66"/>
                <a:gd name="T11" fmla="*/ 350 h 41"/>
                <a:gd name="T12" fmla="*/ 57 w 66"/>
                <a:gd name="T13" fmla="*/ 0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" h="41">
                  <a:moveTo>
                    <a:pt x="4" y="0"/>
                  </a:moveTo>
                  <a:cubicBezTo>
                    <a:pt x="3" y="6"/>
                    <a:pt x="0" y="21"/>
                    <a:pt x="5" y="26"/>
                  </a:cubicBezTo>
                  <a:cubicBezTo>
                    <a:pt x="8" y="30"/>
                    <a:pt x="22" y="31"/>
                    <a:pt x="27" y="32"/>
                  </a:cubicBezTo>
                  <a:cubicBezTo>
                    <a:pt x="42" y="36"/>
                    <a:pt x="66" y="41"/>
                    <a:pt x="64" y="18"/>
                  </a:cubicBezTo>
                  <a:cubicBezTo>
                    <a:pt x="60" y="34"/>
                    <a:pt x="43" y="29"/>
                    <a:pt x="31" y="27"/>
                  </a:cubicBezTo>
                  <a:cubicBezTo>
                    <a:pt x="23" y="26"/>
                    <a:pt x="13" y="29"/>
                    <a:pt x="8" y="21"/>
                  </a:cubicBezTo>
                  <a:cubicBezTo>
                    <a:pt x="5" y="16"/>
                    <a:pt x="8" y="6"/>
                    <a:pt x="4" y="0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4" name="Freeform 149">
              <a:extLst>
                <a:ext uri="{FF2B5EF4-FFF2-40B4-BE49-F238E27FC236}">
                  <a16:creationId xmlns:a16="http://schemas.microsoft.com/office/drawing/2014/main" id="{D6B80639-FB81-4D4B-808F-FB87CDB63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" y="1883"/>
              <a:ext cx="165" cy="123"/>
            </a:xfrm>
            <a:custGeom>
              <a:avLst/>
              <a:gdLst>
                <a:gd name="T0" fmla="*/ 0 w 43"/>
                <a:gd name="T1" fmla="*/ 385 h 30"/>
                <a:gd name="T2" fmla="*/ 441 w 43"/>
                <a:gd name="T3" fmla="*/ 385 h 30"/>
                <a:gd name="T4" fmla="*/ 338 w 43"/>
                <a:gd name="T5" fmla="*/ 0 h 30"/>
                <a:gd name="T6" fmla="*/ 119 w 43"/>
                <a:gd name="T7" fmla="*/ 369 h 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" h="30">
                  <a:moveTo>
                    <a:pt x="0" y="23"/>
                  </a:moveTo>
                  <a:cubicBezTo>
                    <a:pt x="9" y="25"/>
                    <a:pt x="22" y="30"/>
                    <a:pt x="30" y="23"/>
                  </a:cubicBezTo>
                  <a:cubicBezTo>
                    <a:pt x="39" y="15"/>
                    <a:pt x="35" y="3"/>
                    <a:pt x="23" y="0"/>
                  </a:cubicBezTo>
                  <a:cubicBezTo>
                    <a:pt x="43" y="5"/>
                    <a:pt x="20" y="24"/>
                    <a:pt x="8" y="22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" name="Freeform 150">
              <a:extLst>
                <a:ext uri="{FF2B5EF4-FFF2-40B4-BE49-F238E27FC236}">
                  <a16:creationId xmlns:a16="http://schemas.microsoft.com/office/drawing/2014/main" id="{C705BC7D-3DD9-4B4A-9C95-2D78335BF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3" y="1994"/>
              <a:ext cx="199" cy="191"/>
            </a:xfrm>
            <a:custGeom>
              <a:avLst/>
              <a:gdLst>
                <a:gd name="T0" fmla="*/ 73 w 52"/>
                <a:gd name="T1" fmla="*/ 16 h 47"/>
                <a:gd name="T2" fmla="*/ 306 w 52"/>
                <a:gd name="T3" fmla="*/ 626 h 47"/>
                <a:gd name="T4" fmla="*/ 762 w 52"/>
                <a:gd name="T5" fmla="*/ 415 h 47"/>
                <a:gd name="T6" fmla="*/ 295 w 52"/>
                <a:gd name="T7" fmla="*/ 480 h 47"/>
                <a:gd name="T8" fmla="*/ 73 w 52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47">
                  <a:moveTo>
                    <a:pt x="5" y="1"/>
                  </a:moveTo>
                  <a:cubicBezTo>
                    <a:pt x="0" y="14"/>
                    <a:pt x="10" y="32"/>
                    <a:pt x="21" y="38"/>
                  </a:cubicBezTo>
                  <a:cubicBezTo>
                    <a:pt x="36" y="47"/>
                    <a:pt x="40" y="31"/>
                    <a:pt x="52" y="25"/>
                  </a:cubicBezTo>
                  <a:cubicBezTo>
                    <a:pt x="40" y="28"/>
                    <a:pt x="31" y="39"/>
                    <a:pt x="20" y="29"/>
                  </a:cubicBezTo>
                  <a:cubicBezTo>
                    <a:pt x="13" y="23"/>
                    <a:pt x="7" y="9"/>
                    <a:pt x="5" y="0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6" name="Freeform 151">
              <a:extLst>
                <a:ext uri="{FF2B5EF4-FFF2-40B4-BE49-F238E27FC236}">
                  <a16:creationId xmlns:a16="http://schemas.microsoft.com/office/drawing/2014/main" id="{14D3A713-FEDE-4A2D-A6E6-B8C543669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" y="2181"/>
              <a:ext cx="172" cy="180"/>
            </a:xfrm>
            <a:custGeom>
              <a:avLst/>
              <a:gdLst>
                <a:gd name="T0" fmla="*/ 0 w 45"/>
                <a:gd name="T1" fmla="*/ 552 h 44"/>
                <a:gd name="T2" fmla="*/ 482 w 45"/>
                <a:gd name="T3" fmla="*/ 536 h 44"/>
                <a:gd name="T4" fmla="*/ 512 w 45"/>
                <a:gd name="T5" fmla="*/ 0 h 44"/>
                <a:gd name="T6" fmla="*/ 0 w 45"/>
                <a:gd name="T7" fmla="*/ 569 h 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" h="44">
                  <a:moveTo>
                    <a:pt x="0" y="33"/>
                  </a:moveTo>
                  <a:cubicBezTo>
                    <a:pt x="12" y="37"/>
                    <a:pt x="22" y="42"/>
                    <a:pt x="33" y="32"/>
                  </a:cubicBezTo>
                  <a:cubicBezTo>
                    <a:pt x="43" y="24"/>
                    <a:pt x="45" y="10"/>
                    <a:pt x="35" y="0"/>
                  </a:cubicBezTo>
                  <a:cubicBezTo>
                    <a:pt x="44" y="22"/>
                    <a:pt x="19" y="44"/>
                    <a:pt x="0" y="34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7" name="Freeform 152">
              <a:extLst>
                <a:ext uri="{FF2B5EF4-FFF2-40B4-BE49-F238E27FC236}">
                  <a16:creationId xmlns:a16="http://schemas.microsoft.com/office/drawing/2014/main" id="{3EB8ABA9-2F55-4389-8CAE-B4E6FCEA9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" y="1875"/>
              <a:ext cx="122" cy="86"/>
            </a:xfrm>
            <a:custGeom>
              <a:avLst/>
              <a:gdLst>
                <a:gd name="T0" fmla="*/ 465 w 32"/>
                <a:gd name="T1" fmla="*/ 303 h 21"/>
                <a:gd name="T2" fmla="*/ 0 w 32"/>
                <a:gd name="T3" fmla="*/ 352 h 21"/>
                <a:gd name="T4" fmla="*/ 362 w 32"/>
                <a:gd name="T5" fmla="*/ 250 h 21"/>
                <a:gd name="T6" fmla="*/ 465 w 32"/>
                <a:gd name="T7" fmla="*/ 303 h 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2" h="21">
                  <a:moveTo>
                    <a:pt x="32" y="18"/>
                  </a:moveTo>
                  <a:cubicBezTo>
                    <a:pt x="24" y="2"/>
                    <a:pt x="1" y="0"/>
                    <a:pt x="0" y="21"/>
                  </a:cubicBezTo>
                  <a:cubicBezTo>
                    <a:pt x="8" y="13"/>
                    <a:pt x="15" y="7"/>
                    <a:pt x="25" y="15"/>
                  </a:cubicBezTo>
                  <a:cubicBezTo>
                    <a:pt x="32" y="18"/>
                    <a:pt x="32" y="18"/>
                    <a:pt x="32" y="18"/>
                  </a:cubicBezTo>
                </a:path>
              </a:pathLst>
            </a:custGeom>
            <a:solidFill>
              <a:srgbClr val="9C4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8" name="Freeform 153">
              <a:extLst>
                <a:ext uri="{FF2B5EF4-FFF2-40B4-BE49-F238E27FC236}">
                  <a16:creationId xmlns:a16="http://schemas.microsoft.com/office/drawing/2014/main" id="{A7AB2633-C332-4440-8513-71EF0F90A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" y="2169"/>
              <a:ext cx="81" cy="114"/>
            </a:xfrm>
            <a:custGeom>
              <a:avLst/>
              <a:gdLst>
                <a:gd name="T0" fmla="*/ 312 w 21"/>
                <a:gd name="T1" fmla="*/ 0 h 28"/>
                <a:gd name="T2" fmla="*/ 89 w 21"/>
                <a:gd name="T3" fmla="*/ 118 h 28"/>
                <a:gd name="T4" fmla="*/ 162 w 21"/>
                <a:gd name="T5" fmla="*/ 464 h 28"/>
                <a:gd name="T6" fmla="*/ 297 w 21"/>
                <a:gd name="T7" fmla="*/ 49 h 28"/>
                <a:gd name="T8" fmla="*/ 312 w 21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" h="28">
                  <a:moveTo>
                    <a:pt x="21" y="0"/>
                  </a:moveTo>
                  <a:cubicBezTo>
                    <a:pt x="17" y="2"/>
                    <a:pt x="9" y="4"/>
                    <a:pt x="6" y="7"/>
                  </a:cubicBezTo>
                  <a:cubicBezTo>
                    <a:pt x="0" y="14"/>
                    <a:pt x="2" y="26"/>
                    <a:pt x="11" y="28"/>
                  </a:cubicBezTo>
                  <a:cubicBezTo>
                    <a:pt x="4" y="22"/>
                    <a:pt x="12" y="8"/>
                    <a:pt x="20" y="3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9C4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9" name="Freeform 154">
              <a:extLst>
                <a:ext uri="{FF2B5EF4-FFF2-40B4-BE49-F238E27FC236}">
                  <a16:creationId xmlns:a16="http://schemas.microsoft.com/office/drawing/2014/main" id="{2ECD133C-D086-4E97-B32D-58AB5C8654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6" y="1398"/>
              <a:ext cx="126" cy="106"/>
            </a:xfrm>
            <a:custGeom>
              <a:avLst/>
              <a:gdLst>
                <a:gd name="T0" fmla="*/ 481 w 33"/>
                <a:gd name="T1" fmla="*/ 118 h 26"/>
                <a:gd name="T2" fmla="*/ 145 w 33"/>
                <a:gd name="T3" fmla="*/ 432 h 26"/>
                <a:gd name="T4" fmla="*/ 439 w 33"/>
                <a:gd name="T5" fmla="*/ 118 h 26"/>
                <a:gd name="T6" fmla="*/ 481 w 33"/>
                <a:gd name="T7" fmla="*/ 118 h 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" h="26">
                  <a:moveTo>
                    <a:pt x="33" y="7"/>
                  </a:moveTo>
                  <a:cubicBezTo>
                    <a:pt x="21" y="0"/>
                    <a:pt x="0" y="12"/>
                    <a:pt x="10" y="26"/>
                  </a:cubicBezTo>
                  <a:cubicBezTo>
                    <a:pt x="12" y="16"/>
                    <a:pt x="19" y="8"/>
                    <a:pt x="30" y="7"/>
                  </a:cubicBezTo>
                  <a:cubicBezTo>
                    <a:pt x="33" y="7"/>
                    <a:pt x="33" y="7"/>
                    <a:pt x="33" y="7"/>
                  </a:cubicBezTo>
                </a:path>
              </a:pathLst>
            </a:custGeom>
            <a:solidFill>
              <a:srgbClr val="9C4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20" name="Freeform 155">
              <a:extLst>
                <a:ext uri="{FF2B5EF4-FFF2-40B4-BE49-F238E27FC236}">
                  <a16:creationId xmlns:a16="http://schemas.microsoft.com/office/drawing/2014/main" id="{C13D6AC9-2B20-4B11-8961-990DE04CA1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7" y="1855"/>
              <a:ext cx="76" cy="61"/>
            </a:xfrm>
            <a:custGeom>
              <a:avLst/>
              <a:gdLst>
                <a:gd name="T0" fmla="*/ 258 w 20"/>
                <a:gd name="T1" fmla="*/ 49 h 15"/>
                <a:gd name="T2" fmla="*/ 0 w 20"/>
                <a:gd name="T3" fmla="*/ 248 h 15"/>
                <a:gd name="T4" fmla="*/ 144 w 20"/>
                <a:gd name="T5" fmla="*/ 114 h 15"/>
                <a:gd name="T6" fmla="*/ 289 w 20"/>
                <a:gd name="T7" fmla="*/ 65 h 15"/>
                <a:gd name="T8" fmla="*/ 258 w 20"/>
                <a:gd name="T9" fmla="*/ 49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15">
                  <a:moveTo>
                    <a:pt x="18" y="3"/>
                  </a:moveTo>
                  <a:cubicBezTo>
                    <a:pt x="8" y="0"/>
                    <a:pt x="4" y="7"/>
                    <a:pt x="0" y="15"/>
                  </a:cubicBezTo>
                  <a:cubicBezTo>
                    <a:pt x="2" y="12"/>
                    <a:pt x="7" y="9"/>
                    <a:pt x="10" y="7"/>
                  </a:cubicBezTo>
                  <a:cubicBezTo>
                    <a:pt x="14" y="5"/>
                    <a:pt x="17" y="5"/>
                    <a:pt x="20" y="4"/>
                  </a:cubicBezTo>
                  <a:cubicBezTo>
                    <a:pt x="18" y="3"/>
                    <a:pt x="18" y="3"/>
                    <a:pt x="18" y="3"/>
                  </a:cubicBezTo>
                </a:path>
              </a:pathLst>
            </a:custGeom>
            <a:solidFill>
              <a:srgbClr val="9C4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21" name="Freeform 156">
              <a:extLst>
                <a:ext uri="{FF2B5EF4-FFF2-40B4-BE49-F238E27FC236}">
                  <a16:creationId xmlns:a16="http://schemas.microsoft.com/office/drawing/2014/main" id="{47548BC3-5ECF-4E10-98E6-3E3A04BF8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8" y="1561"/>
              <a:ext cx="88" cy="41"/>
            </a:xfrm>
            <a:custGeom>
              <a:avLst/>
              <a:gdLst>
                <a:gd name="T0" fmla="*/ 0 w 23"/>
                <a:gd name="T1" fmla="*/ 135 h 10"/>
                <a:gd name="T2" fmla="*/ 337 w 23"/>
                <a:gd name="T3" fmla="*/ 168 h 10"/>
                <a:gd name="T4" fmla="*/ 15 w 23"/>
                <a:gd name="T5" fmla="*/ 152 h 10"/>
                <a:gd name="T6" fmla="*/ 0 w 23"/>
                <a:gd name="T7" fmla="*/ 135 h 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" h="10">
                  <a:moveTo>
                    <a:pt x="0" y="8"/>
                  </a:moveTo>
                  <a:cubicBezTo>
                    <a:pt x="8" y="0"/>
                    <a:pt x="15" y="7"/>
                    <a:pt x="23" y="10"/>
                  </a:cubicBezTo>
                  <a:cubicBezTo>
                    <a:pt x="19" y="9"/>
                    <a:pt x="2" y="7"/>
                    <a:pt x="1" y="9"/>
                  </a:cubicBezTo>
                  <a:cubicBezTo>
                    <a:pt x="0" y="8"/>
                    <a:pt x="0" y="8"/>
                    <a:pt x="0" y="8"/>
                  </a:cubicBezTo>
                </a:path>
              </a:pathLst>
            </a:custGeom>
            <a:solidFill>
              <a:srgbClr val="9C4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22" name="Freeform 157">
              <a:extLst>
                <a:ext uri="{FF2B5EF4-FFF2-40B4-BE49-F238E27FC236}">
                  <a16:creationId xmlns:a16="http://schemas.microsoft.com/office/drawing/2014/main" id="{9C306129-AC61-46ED-94EE-8F4DE0B56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2" y="1300"/>
              <a:ext cx="1045" cy="1134"/>
            </a:xfrm>
            <a:custGeom>
              <a:avLst/>
              <a:gdLst>
                <a:gd name="T0" fmla="*/ 145 w 273"/>
                <a:gd name="T1" fmla="*/ 3410 h 278"/>
                <a:gd name="T2" fmla="*/ 130 w 273"/>
                <a:gd name="T3" fmla="*/ 3410 h 278"/>
                <a:gd name="T4" fmla="*/ 1539 w 273"/>
                <a:gd name="T5" fmla="*/ 4609 h 278"/>
                <a:gd name="T6" fmla="*/ 1845 w 273"/>
                <a:gd name="T7" fmla="*/ 4626 h 278"/>
                <a:gd name="T8" fmla="*/ 3135 w 273"/>
                <a:gd name="T9" fmla="*/ 4210 h 278"/>
                <a:gd name="T10" fmla="*/ 3445 w 273"/>
                <a:gd name="T11" fmla="*/ 3859 h 278"/>
                <a:gd name="T12" fmla="*/ 3736 w 273"/>
                <a:gd name="T13" fmla="*/ 3361 h 278"/>
                <a:gd name="T14" fmla="*/ 3736 w 273"/>
                <a:gd name="T15" fmla="*/ 3361 h 278"/>
                <a:gd name="T16" fmla="*/ 4000 w 273"/>
                <a:gd name="T17" fmla="*/ 1946 h 278"/>
                <a:gd name="T18" fmla="*/ 3782 w 273"/>
                <a:gd name="T19" fmla="*/ 1016 h 278"/>
                <a:gd name="T20" fmla="*/ 3414 w 273"/>
                <a:gd name="T21" fmla="*/ 449 h 278"/>
                <a:gd name="T22" fmla="*/ 2856 w 273"/>
                <a:gd name="T23" fmla="*/ 98 h 278"/>
                <a:gd name="T24" fmla="*/ 2170 w 273"/>
                <a:gd name="T25" fmla="*/ 0 h 278"/>
                <a:gd name="T26" fmla="*/ 498 w 273"/>
                <a:gd name="T27" fmla="*/ 832 h 278"/>
                <a:gd name="T28" fmla="*/ 119 w 273"/>
                <a:gd name="T29" fmla="*/ 1497 h 278"/>
                <a:gd name="T30" fmla="*/ 0 w 273"/>
                <a:gd name="T31" fmla="*/ 2264 h 278"/>
                <a:gd name="T32" fmla="*/ 0 w 273"/>
                <a:gd name="T33" fmla="*/ 2411 h 278"/>
                <a:gd name="T34" fmla="*/ 42 w 273"/>
                <a:gd name="T35" fmla="*/ 2913 h 278"/>
                <a:gd name="T36" fmla="*/ 130 w 273"/>
                <a:gd name="T37" fmla="*/ 3410 h 278"/>
                <a:gd name="T38" fmla="*/ 145 w 273"/>
                <a:gd name="T39" fmla="*/ 3410 h 278"/>
                <a:gd name="T40" fmla="*/ 130 w 273"/>
                <a:gd name="T41" fmla="*/ 3410 h 278"/>
                <a:gd name="T42" fmla="*/ 145 w 273"/>
                <a:gd name="T43" fmla="*/ 3410 h 278"/>
                <a:gd name="T44" fmla="*/ 161 w 273"/>
                <a:gd name="T45" fmla="*/ 3410 h 278"/>
                <a:gd name="T46" fmla="*/ 73 w 273"/>
                <a:gd name="T47" fmla="*/ 2913 h 278"/>
                <a:gd name="T48" fmla="*/ 31 w 273"/>
                <a:gd name="T49" fmla="*/ 2411 h 278"/>
                <a:gd name="T50" fmla="*/ 31 w 273"/>
                <a:gd name="T51" fmla="*/ 2264 h 278"/>
                <a:gd name="T52" fmla="*/ 145 w 273"/>
                <a:gd name="T53" fmla="*/ 1513 h 278"/>
                <a:gd name="T54" fmla="*/ 513 w 273"/>
                <a:gd name="T55" fmla="*/ 848 h 278"/>
                <a:gd name="T56" fmla="*/ 2170 w 273"/>
                <a:gd name="T57" fmla="*/ 33 h 278"/>
                <a:gd name="T58" fmla="*/ 2856 w 273"/>
                <a:gd name="T59" fmla="*/ 135 h 278"/>
                <a:gd name="T60" fmla="*/ 3399 w 273"/>
                <a:gd name="T61" fmla="*/ 481 h 278"/>
                <a:gd name="T62" fmla="*/ 3767 w 273"/>
                <a:gd name="T63" fmla="*/ 1048 h 278"/>
                <a:gd name="T64" fmla="*/ 3969 w 273"/>
                <a:gd name="T65" fmla="*/ 1946 h 278"/>
                <a:gd name="T66" fmla="*/ 3705 w 273"/>
                <a:gd name="T67" fmla="*/ 3345 h 278"/>
                <a:gd name="T68" fmla="*/ 3721 w 273"/>
                <a:gd name="T69" fmla="*/ 3361 h 278"/>
                <a:gd name="T70" fmla="*/ 3705 w 273"/>
                <a:gd name="T71" fmla="*/ 3345 h 278"/>
                <a:gd name="T72" fmla="*/ 3414 w 273"/>
                <a:gd name="T73" fmla="*/ 3843 h 278"/>
                <a:gd name="T74" fmla="*/ 3120 w 273"/>
                <a:gd name="T75" fmla="*/ 4193 h 278"/>
                <a:gd name="T76" fmla="*/ 1845 w 273"/>
                <a:gd name="T77" fmla="*/ 4593 h 278"/>
                <a:gd name="T78" fmla="*/ 1539 w 273"/>
                <a:gd name="T79" fmla="*/ 4577 h 278"/>
                <a:gd name="T80" fmla="*/ 161 w 273"/>
                <a:gd name="T81" fmla="*/ 3410 h 278"/>
                <a:gd name="T82" fmla="*/ 161 w 273"/>
                <a:gd name="T83" fmla="*/ 3410 h 278"/>
                <a:gd name="T84" fmla="*/ 145 w 273"/>
                <a:gd name="T85" fmla="*/ 3410 h 27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73" h="278">
                  <a:moveTo>
                    <a:pt x="10" y="205"/>
                  </a:moveTo>
                  <a:cubicBezTo>
                    <a:pt x="9" y="205"/>
                    <a:pt x="9" y="205"/>
                    <a:pt x="9" y="205"/>
                  </a:cubicBezTo>
                  <a:cubicBezTo>
                    <a:pt x="25" y="248"/>
                    <a:pt x="60" y="272"/>
                    <a:pt x="105" y="277"/>
                  </a:cubicBezTo>
                  <a:cubicBezTo>
                    <a:pt x="112" y="278"/>
                    <a:pt x="119" y="278"/>
                    <a:pt x="126" y="278"/>
                  </a:cubicBezTo>
                  <a:cubicBezTo>
                    <a:pt x="157" y="278"/>
                    <a:pt x="187" y="270"/>
                    <a:pt x="214" y="253"/>
                  </a:cubicBezTo>
                  <a:cubicBezTo>
                    <a:pt x="220" y="250"/>
                    <a:pt x="227" y="242"/>
                    <a:pt x="235" y="232"/>
                  </a:cubicBezTo>
                  <a:cubicBezTo>
                    <a:pt x="242" y="222"/>
                    <a:pt x="250" y="211"/>
                    <a:pt x="255" y="202"/>
                  </a:cubicBezTo>
                  <a:cubicBezTo>
                    <a:pt x="255" y="202"/>
                    <a:pt x="255" y="202"/>
                    <a:pt x="255" y="202"/>
                  </a:cubicBezTo>
                  <a:cubicBezTo>
                    <a:pt x="258" y="195"/>
                    <a:pt x="273" y="157"/>
                    <a:pt x="273" y="117"/>
                  </a:cubicBezTo>
                  <a:cubicBezTo>
                    <a:pt x="273" y="98"/>
                    <a:pt x="269" y="78"/>
                    <a:pt x="258" y="61"/>
                  </a:cubicBezTo>
                  <a:cubicBezTo>
                    <a:pt x="250" y="49"/>
                    <a:pt x="243" y="37"/>
                    <a:pt x="233" y="27"/>
                  </a:cubicBezTo>
                  <a:cubicBezTo>
                    <a:pt x="224" y="18"/>
                    <a:pt x="212" y="10"/>
                    <a:pt x="195" y="6"/>
                  </a:cubicBezTo>
                  <a:cubicBezTo>
                    <a:pt x="180" y="2"/>
                    <a:pt x="164" y="0"/>
                    <a:pt x="148" y="0"/>
                  </a:cubicBezTo>
                  <a:cubicBezTo>
                    <a:pt x="103" y="0"/>
                    <a:pt x="57" y="15"/>
                    <a:pt x="34" y="50"/>
                  </a:cubicBezTo>
                  <a:cubicBezTo>
                    <a:pt x="22" y="66"/>
                    <a:pt x="14" y="78"/>
                    <a:pt x="8" y="90"/>
                  </a:cubicBezTo>
                  <a:cubicBezTo>
                    <a:pt x="3" y="103"/>
                    <a:pt x="0" y="116"/>
                    <a:pt x="0" y="136"/>
                  </a:cubicBezTo>
                  <a:cubicBezTo>
                    <a:pt x="0" y="139"/>
                    <a:pt x="0" y="142"/>
                    <a:pt x="0" y="145"/>
                  </a:cubicBezTo>
                  <a:cubicBezTo>
                    <a:pt x="1" y="152"/>
                    <a:pt x="1" y="164"/>
                    <a:pt x="3" y="175"/>
                  </a:cubicBezTo>
                  <a:cubicBezTo>
                    <a:pt x="4" y="187"/>
                    <a:pt x="6" y="198"/>
                    <a:pt x="9" y="205"/>
                  </a:cubicBezTo>
                  <a:cubicBezTo>
                    <a:pt x="10" y="205"/>
                    <a:pt x="10" y="205"/>
                    <a:pt x="10" y="205"/>
                  </a:cubicBezTo>
                  <a:cubicBezTo>
                    <a:pt x="9" y="205"/>
                    <a:pt x="9" y="205"/>
                    <a:pt x="9" y="205"/>
                  </a:cubicBezTo>
                  <a:cubicBezTo>
                    <a:pt x="10" y="205"/>
                    <a:pt x="10" y="205"/>
                    <a:pt x="10" y="205"/>
                  </a:cubicBezTo>
                  <a:cubicBezTo>
                    <a:pt x="11" y="205"/>
                    <a:pt x="11" y="205"/>
                    <a:pt x="11" y="205"/>
                  </a:cubicBezTo>
                  <a:cubicBezTo>
                    <a:pt x="8" y="198"/>
                    <a:pt x="6" y="186"/>
                    <a:pt x="5" y="175"/>
                  </a:cubicBezTo>
                  <a:cubicBezTo>
                    <a:pt x="3" y="164"/>
                    <a:pt x="3" y="152"/>
                    <a:pt x="2" y="145"/>
                  </a:cubicBezTo>
                  <a:cubicBezTo>
                    <a:pt x="2" y="142"/>
                    <a:pt x="2" y="139"/>
                    <a:pt x="2" y="136"/>
                  </a:cubicBezTo>
                  <a:cubicBezTo>
                    <a:pt x="2" y="116"/>
                    <a:pt x="5" y="103"/>
                    <a:pt x="10" y="91"/>
                  </a:cubicBezTo>
                  <a:cubicBezTo>
                    <a:pt x="16" y="79"/>
                    <a:pt x="24" y="67"/>
                    <a:pt x="35" y="51"/>
                  </a:cubicBezTo>
                  <a:cubicBezTo>
                    <a:pt x="58" y="17"/>
                    <a:pt x="103" y="2"/>
                    <a:pt x="148" y="2"/>
                  </a:cubicBezTo>
                  <a:cubicBezTo>
                    <a:pt x="164" y="2"/>
                    <a:pt x="180" y="4"/>
                    <a:pt x="195" y="8"/>
                  </a:cubicBezTo>
                  <a:cubicBezTo>
                    <a:pt x="211" y="11"/>
                    <a:pt x="222" y="19"/>
                    <a:pt x="232" y="29"/>
                  </a:cubicBezTo>
                  <a:cubicBezTo>
                    <a:pt x="241" y="38"/>
                    <a:pt x="249" y="50"/>
                    <a:pt x="257" y="63"/>
                  </a:cubicBezTo>
                  <a:cubicBezTo>
                    <a:pt x="267" y="79"/>
                    <a:pt x="271" y="98"/>
                    <a:pt x="271" y="117"/>
                  </a:cubicBezTo>
                  <a:cubicBezTo>
                    <a:pt x="271" y="156"/>
                    <a:pt x="256" y="194"/>
                    <a:pt x="253" y="201"/>
                  </a:cubicBezTo>
                  <a:cubicBezTo>
                    <a:pt x="254" y="202"/>
                    <a:pt x="254" y="202"/>
                    <a:pt x="254" y="202"/>
                  </a:cubicBezTo>
                  <a:cubicBezTo>
                    <a:pt x="253" y="201"/>
                    <a:pt x="253" y="201"/>
                    <a:pt x="253" y="201"/>
                  </a:cubicBezTo>
                  <a:cubicBezTo>
                    <a:pt x="248" y="210"/>
                    <a:pt x="241" y="221"/>
                    <a:pt x="233" y="231"/>
                  </a:cubicBezTo>
                  <a:cubicBezTo>
                    <a:pt x="226" y="240"/>
                    <a:pt x="218" y="248"/>
                    <a:pt x="213" y="252"/>
                  </a:cubicBezTo>
                  <a:cubicBezTo>
                    <a:pt x="186" y="268"/>
                    <a:pt x="157" y="276"/>
                    <a:pt x="126" y="276"/>
                  </a:cubicBezTo>
                  <a:cubicBezTo>
                    <a:pt x="119" y="276"/>
                    <a:pt x="112" y="276"/>
                    <a:pt x="105" y="275"/>
                  </a:cubicBezTo>
                  <a:cubicBezTo>
                    <a:pt x="61" y="270"/>
                    <a:pt x="27" y="247"/>
                    <a:pt x="11" y="205"/>
                  </a:cubicBezTo>
                  <a:cubicBezTo>
                    <a:pt x="11" y="205"/>
                    <a:pt x="11" y="205"/>
                    <a:pt x="11" y="205"/>
                  </a:cubicBezTo>
                  <a:cubicBezTo>
                    <a:pt x="10" y="205"/>
                    <a:pt x="10" y="205"/>
                    <a:pt x="10" y="205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23" name="Freeform 158">
              <a:extLst>
                <a:ext uri="{FF2B5EF4-FFF2-40B4-BE49-F238E27FC236}">
                  <a16:creationId xmlns:a16="http://schemas.microsoft.com/office/drawing/2014/main" id="{38109D0E-78A8-424F-A4DC-F561A246FA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98" y="1402"/>
              <a:ext cx="658" cy="946"/>
            </a:xfrm>
            <a:custGeom>
              <a:avLst/>
              <a:gdLst>
                <a:gd name="T0" fmla="*/ 1025 w 172"/>
                <a:gd name="T1" fmla="*/ 3841 h 232"/>
                <a:gd name="T2" fmla="*/ 880 w 172"/>
                <a:gd name="T3" fmla="*/ 3543 h 232"/>
                <a:gd name="T4" fmla="*/ 1683 w 172"/>
                <a:gd name="T5" fmla="*/ 16 h 232"/>
                <a:gd name="T6" fmla="*/ 1492 w 172"/>
                <a:gd name="T7" fmla="*/ 449 h 232"/>
                <a:gd name="T8" fmla="*/ 1041 w 172"/>
                <a:gd name="T9" fmla="*/ 697 h 232"/>
                <a:gd name="T10" fmla="*/ 555 w 172"/>
                <a:gd name="T11" fmla="*/ 697 h 232"/>
                <a:gd name="T12" fmla="*/ 643 w 172"/>
                <a:gd name="T13" fmla="*/ 1448 h 232"/>
                <a:gd name="T14" fmla="*/ 834 w 172"/>
                <a:gd name="T15" fmla="*/ 1496 h 232"/>
                <a:gd name="T16" fmla="*/ 819 w 172"/>
                <a:gd name="T17" fmla="*/ 1745 h 232"/>
                <a:gd name="T18" fmla="*/ 937 w 172"/>
                <a:gd name="T19" fmla="*/ 2047 h 232"/>
                <a:gd name="T20" fmla="*/ 865 w 172"/>
                <a:gd name="T21" fmla="*/ 2210 h 232"/>
                <a:gd name="T22" fmla="*/ 409 w 172"/>
                <a:gd name="T23" fmla="*/ 1896 h 232"/>
                <a:gd name="T24" fmla="*/ 0 w 172"/>
                <a:gd name="T25" fmla="*/ 2544 h 232"/>
                <a:gd name="T26" fmla="*/ 497 w 172"/>
                <a:gd name="T27" fmla="*/ 3209 h 232"/>
                <a:gd name="T28" fmla="*/ 880 w 172"/>
                <a:gd name="T29" fmla="*/ 2928 h 232"/>
                <a:gd name="T30" fmla="*/ 1041 w 172"/>
                <a:gd name="T31" fmla="*/ 2858 h 232"/>
                <a:gd name="T32" fmla="*/ 1041 w 172"/>
                <a:gd name="T33" fmla="*/ 3042 h 232"/>
                <a:gd name="T34" fmla="*/ 834 w 172"/>
                <a:gd name="T35" fmla="*/ 3327 h 232"/>
                <a:gd name="T36" fmla="*/ 880 w 172"/>
                <a:gd name="T37" fmla="*/ 3543 h 232"/>
                <a:gd name="T38" fmla="*/ 1010 w 172"/>
                <a:gd name="T39" fmla="*/ 2826 h 232"/>
                <a:gd name="T40" fmla="*/ 15 w 172"/>
                <a:gd name="T41" fmla="*/ 2561 h 232"/>
                <a:gd name="T42" fmla="*/ 731 w 172"/>
                <a:gd name="T43" fmla="*/ 2177 h 232"/>
                <a:gd name="T44" fmla="*/ 834 w 172"/>
                <a:gd name="T45" fmla="*/ 1729 h 232"/>
                <a:gd name="T46" fmla="*/ 689 w 172"/>
                <a:gd name="T47" fmla="*/ 1431 h 232"/>
                <a:gd name="T48" fmla="*/ 570 w 172"/>
                <a:gd name="T49" fmla="*/ 714 h 232"/>
                <a:gd name="T50" fmla="*/ 1041 w 172"/>
                <a:gd name="T51" fmla="*/ 714 h 232"/>
                <a:gd name="T52" fmla="*/ 1683 w 172"/>
                <a:gd name="T53" fmla="*/ 33 h 232"/>
                <a:gd name="T54" fmla="*/ 2326 w 172"/>
                <a:gd name="T55" fmla="*/ 481 h 232"/>
                <a:gd name="T56" fmla="*/ 1538 w 172"/>
                <a:gd name="T57" fmla="*/ 632 h 232"/>
                <a:gd name="T58" fmla="*/ 1129 w 172"/>
                <a:gd name="T59" fmla="*/ 1064 h 232"/>
                <a:gd name="T60" fmla="*/ 1538 w 172"/>
                <a:gd name="T61" fmla="*/ 1081 h 232"/>
                <a:gd name="T62" fmla="*/ 1201 w 172"/>
                <a:gd name="T63" fmla="*/ 1513 h 232"/>
                <a:gd name="T64" fmla="*/ 1113 w 172"/>
                <a:gd name="T65" fmla="*/ 2047 h 232"/>
                <a:gd name="T66" fmla="*/ 1465 w 172"/>
                <a:gd name="T67" fmla="*/ 1810 h 232"/>
                <a:gd name="T68" fmla="*/ 1565 w 172"/>
                <a:gd name="T69" fmla="*/ 2495 h 232"/>
                <a:gd name="T70" fmla="*/ 1419 w 172"/>
                <a:gd name="T71" fmla="*/ 2944 h 232"/>
                <a:gd name="T72" fmla="*/ 1637 w 172"/>
                <a:gd name="T73" fmla="*/ 3776 h 232"/>
                <a:gd name="T74" fmla="*/ 1419 w 172"/>
                <a:gd name="T75" fmla="*/ 2928 h 232"/>
                <a:gd name="T76" fmla="*/ 1259 w 172"/>
                <a:gd name="T77" fmla="*/ 2895 h 232"/>
                <a:gd name="T78" fmla="*/ 1171 w 172"/>
                <a:gd name="T79" fmla="*/ 2593 h 232"/>
                <a:gd name="T80" fmla="*/ 1289 w 172"/>
                <a:gd name="T81" fmla="*/ 2479 h 232"/>
                <a:gd name="T82" fmla="*/ 1595 w 172"/>
                <a:gd name="T83" fmla="*/ 2512 h 232"/>
                <a:gd name="T84" fmla="*/ 1787 w 172"/>
                <a:gd name="T85" fmla="*/ 1896 h 232"/>
                <a:gd name="T86" fmla="*/ 1259 w 172"/>
                <a:gd name="T87" fmla="*/ 1896 h 232"/>
                <a:gd name="T88" fmla="*/ 1113 w 172"/>
                <a:gd name="T89" fmla="*/ 2010 h 232"/>
                <a:gd name="T90" fmla="*/ 953 w 172"/>
                <a:gd name="T91" fmla="*/ 1578 h 232"/>
                <a:gd name="T92" fmla="*/ 1098 w 172"/>
                <a:gd name="T93" fmla="*/ 1513 h 232"/>
                <a:gd name="T94" fmla="*/ 1580 w 172"/>
                <a:gd name="T95" fmla="*/ 1215 h 232"/>
                <a:gd name="T96" fmla="*/ 1259 w 172"/>
                <a:gd name="T97" fmla="*/ 1015 h 232"/>
                <a:gd name="T98" fmla="*/ 1067 w 172"/>
                <a:gd name="T99" fmla="*/ 983 h 232"/>
                <a:gd name="T100" fmla="*/ 1228 w 172"/>
                <a:gd name="T101" fmla="*/ 783 h 232"/>
                <a:gd name="T102" fmla="*/ 1538 w 172"/>
                <a:gd name="T103" fmla="*/ 648 h 232"/>
                <a:gd name="T104" fmla="*/ 2077 w 172"/>
                <a:gd name="T105" fmla="*/ 983 h 232"/>
                <a:gd name="T106" fmla="*/ 2341 w 172"/>
                <a:gd name="T107" fmla="*/ 481 h 232"/>
                <a:gd name="T108" fmla="*/ 1787 w 172"/>
                <a:gd name="T109" fmla="*/ 0 h 23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72" h="232">
                  <a:moveTo>
                    <a:pt x="60" y="213"/>
                  </a:moveTo>
                  <a:cubicBezTo>
                    <a:pt x="59" y="213"/>
                    <a:pt x="59" y="213"/>
                    <a:pt x="59" y="213"/>
                  </a:cubicBezTo>
                  <a:cubicBezTo>
                    <a:pt x="60" y="221"/>
                    <a:pt x="64" y="227"/>
                    <a:pt x="70" y="231"/>
                  </a:cubicBezTo>
                  <a:cubicBezTo>
                    <a:pt x="70" y="231"/>
                    <a:pt x="71" y="231"/>
                    <a:pt x="71" y="232"/>
                  </a:cubicBezTo>
                  <a:cubicBezTo>
                    <a:pt x="72" y="232"/>
                    <a:pt x="73" y="232"/>
                    <a:pt x="74" y="232"/>
                  </a:cubicBezTo>
                  <a:cubicBezTo>
                    <a:pt x="66" y="228"/>
                    <a:pt x="61" y="222"/>
                    <a:pt x="60" y="213"/>
                  </a:cubicBezTo>
                  <a:cubicBezTo>
                    <a:pt x="60" y="213"/>
                    <a:pt x="60" y="213"/>
                    <a:pt x="60" y="213"/>
                  </a:cubicBezTo>
                  <a:moveTo>
                    <a:pt x="122" y="0"/>
                  </a:moveTo>
                  <a:cubicBezTo>
                    <a:pt x="119" y="0"/>
                    <a:pt x="117" y="0"/>
                    <a:pt x="115" y="1"/>
                  </a:cubicBezTo>
                  <a:cubicBezTo>
                    <a:pt x="111" y="2"/>
                    <a:pt x="108" y="4"/>
                    <a:pt x="107" y="7"/>
                  </a:cubicBezTo>
                  <a:cubicBezTo>
                    <a:pt x="104" y="12"/>
                    <a:pt x="104" y="17"/>
                    <a:pt x="103" y="21"/>
                  </a:cubicBezTo>
                  <a:cubicBezTo>
                    <a:pt x="103" y="23"/>
                    <a:pt x="103" y="26"/>
                    <a:pt x="102" y="27"/>
                  </a:cubicBezTo>
                  <a:cubicBezTo>
                    <a:pt x="102" y="29"/>
                    <a:pt x="101" y="30"/>
                    <a:pt x="100" y="31"/>
                  </a:cubicBezTo>
                  <a:cubicBezTo>
                    <a:pt x="92" y="36"/>
                    <a:pt x="87" y="37"/>
                    <a:pt x="78" y="40"/>
                  </a:cubicBezTo>
                  <a:cubicBezTo>
                    <a:pt x="76" y="41"/>
                    <a:pt x="74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4" y="42"/>
                    <a:pt x="58" y="38"/>
                    <a:pt x="51" y="37"/>
                  </a:cubicBezTo>
                  <a:cubicBezTo>
                    <a:pt x="47" y="37"/>
                    <a:pt x="43" y="39"/>
                    <a:pt x="38" y="42"/>
                  </a:cubicBezTo>
                  <a:cubicBezTo>
                    <a:pt x="33" y="46"/>
                    <a:pt x="29" y="56"/>
                    <a:pt x="29" y="65"/>
                  </a:cubicBezTo>
                  <a:cubicBezTo>
                    <a:pt x="29" y="74"/>
                    <a:pt x="33" y="83"/>
                    <a:pt x="40" y="86"/>
                  </a:cubicBezTo>
                  <a:cubicBezTo>
                    <a:pt x="42" y="87"/>
                    <a:pt x="43" y="87"/>
                    <a:pt x="44" y="87"/>
                  </a:cubicBezTo>
                  <a:cubicBezTo>
                    <a:pt x="46" y="87"/>
                    <a:pt x="48" y="87"/>
                    <a:pt x="50" y="87"/>
                  </a:cubicBezTo>
                  <a:cubicBezTo>
                    <a:pt x="52" y="87"/>
                    <a:pt x="54" y="87"/>
                    <a:pt x="56" y="89"/>
                  </a:cubicBezTo>
                  <a:cubicBezTo>
                    <a:pt x="56" y="89"/>
                    <a:pt x="57" y="89"/>
                    <a:pt x="57" y="90"/>
                  </a:cubicBezTo>
                  <a:cubicBezTo>
                    <a:pt x="57" y="90"/>
                    <a:pt x="57" y="91"/>
                    <a:pt x="57" y="91"/>
                  </a:cubicBezTo>
                  <a:cubicBezTo>
                    <a:pt x="57" y="94"/>
                    <a:pt x="56" y="100"/>
                    <a:pt x="56" y="104"/>
                  </a:cubicBezTo>
                  <a:cubicBezTo>
                    <a:pt x="56" y="105"/>
                    <a:pt x="56" y="105"/>
                    <a:pt x="56" y="105"/>
                  </a:cubicBezTo>
                  <a:cubicBezTo>
                    <a:pt x="56" y="111"/>
                    <a:pt x="58" y="114"/>
                    <a:pt x="60" y="117"/>
                  </a:cubicBezTo>
                  <a:cubicBezTo>
                    <a:pt x="61" y="118"/>
                    <a:pt x="62" y="119"/>
                    <a:pt x="62" y="120"/>
                  </a:cubicBezTo>
                  <a:cubicBezTo>
                    <a:pt x="63" y="121"/>
                    <a:pt x="63" y="122"/>
                    <a:pt x="64" y="123"/>
                  </a:cubicBezTo>
                  <a:cubicBezTo>
                    <a:pt x="64" y="124"/>
                    <a:pt x="64" y="125"/>
                    <a:pt x="64" y="126"/>
                  </a:cubicBezTo>
                  <a:cubicBezTo>
                    <a:pt x="64" y="129"/>
                    <a:pt x="63" y="131"/>
                    <a:pt x="62" y="132"/>
                  </a:cubicBezTo>
                  <a:cubicBezTo>
                    <a:pt x="61" y="133"/>
                    <a:pt x="60" y="133"/>
                    <a:pt x="59" y="133"/>
                  </a:cubicBezTo>
                  <a:cubicBezTo>
                    <a:pt x="56" y="133"/>
                    <a:pt x="54" y="132"/>
                    <a:pt x="51" y="130"/>
                  </a:cubicBezTo>
                  <a:cubicBezTo>
                    <a:pt x="47" y="128"/>
                    <a:pt x="44" y="124"/>
                    <a:pt x="41" y="120"/>
                  </a:cubicBezTo>
                  <a:cubicBezTo>
                    <a:pt x="38" y="117"/>
                    <a:pt x="34" y="114"/>
                    <a:pt x="28" y="114"/>
                  </a:cubicBezTo>
                  <a:cubicBezTo>
                    <a:pt x="27" y="114"/>
                    <a:pt x="25" y="114"/>
                    <a:pt x="24" y="115"/>
                  </a:cubicBezTo>
                  <a:cubicBezTo>
                    <a:pt x="15" y="117"/>
                    <a:pt x="9" y="123"/>
                    <a:pt x="6" y="130"/>
                  </a:cubicBezTo>
                  <a:cubicBezTo>
                    <a:pt x="2" y="137"/>
                    <a:pt x="0" y="145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63"/>
                    <a:pt x="4" y="173"/>
                    <a:pt x="10" y="180"/>
                  </a:cubicBezTo>
                  <a:cubicBezTo>
                    <a:pt x="16" y="188"/>
                    <a:pt x="24" y="193"/>
                    <a:pt x="34" y="193"/>
                  </a:cubicBezTo>
                  <a:cubicBezTo>
                    <a:pt x="37" y="193"/>
                    <a:pt x="41" y="192"/>
                    <a:pt x="45" y="190"/>
                  </a:cubicBezTo>
                  <a:cubicBezTo>
                    <a:pt x="47" y="190"/>
                    <a:pt x="48" y="188"/>
                    <a:pt x="50" y="186"/>
                  </a:cubicBezTo>
                  <a:cubicBezTo>
                    <a:pt x="53" y="183"/>
                    <a:pt x="57" y="179"/>
                    <a:pt x="60" y="176"/>
                  </a:cubicBezTo>
                  <a:cubicBezTo>
                    <a:pt x="62" y="175"/>
                    <a:pt x="63" y="173"/>
                    <a:pt x="65" y="172"/>
                  </a:cubicBezTo>
                  <a:cubicBezTo>
                    <a:pt x="66" y="171"/>
                    <a:pt x="68" y="171"/>
                    <a:pt x="69" y="171"/>
                  </a:cubicBezTo>
                  <a:cubicBezTo>
                    <a:pt x="69" y="171"/>
                    <a:pt x="70" y="171"/>
                    <a:pt x="71" y="172"/>
                  </a:cubicBezTo>
                  <a:cubicBezTo>
                    <a:pt x="71" y="173"/>
                    <a:pt x="72" y="175"/>
                    <a:pt x="72" y="177"/>
                  </a:cubicBezTo>
                  <a:cubicBezTo>
                    <a:pt x="72" y="178"/>
                    <a:pt x="72" y="178"/>
                    <a:pt x="72" y="179"/>
                  </a:cubicBezTo>
                  <a:cubicBezTo>
                    <a:pt x="72" y="181"/>
                    <a:pt x="72" y="182"/>
                    <a:pt x="71" y="183"/>
                  </a:cubicBezTo>
                  <a:cubicBezTo>
                    <a:pt x="70" y="185"/>
                    <a:pt x="68" y="186"/>
                    <a:pt x="66" y="187"/>
                  </a:cubicBezTo>
                  <a:cubicBezTo>
                    <a:pt x="64" y="189"/>
                    <a:pt x="61" y="190"/>
                    <a:pt x="60" y="192"/>
                  </a:cubicBezTo>
                  <a:cubicBezTo>
                    <a:pt x="57" y="195"/>
                    <a:pt x="57" y="197"/>
                    <a:pt x="57" y="200"/>
                  </a:cubicBezTo>
                  <a:cubicBezTo>
                    <a:pt x="57" y="204"/>
                    <a:pt x="59" y="208"/>
                    <a:pt x="59" y="213"/>
                  </a:cubicBezTo>
                  <a:cubicBezTo>
                    <a:pt x="59" y="213"/>
                    <a:pt x="59" y="213"/>
                    <a:pt x="59" y="213"/>
                  </a:cubicBezTo>
                  <a:cubicBezTo>
                    <a:pt x="60" y="213"/>
                    <a:pt x="60" y="213"/>
                    <a:pt x="60" y="213"/>
                  </a:cubicBezTo>
                  <a:cubicBezTo>
                    <a:pt x="60" y="205"/>
                    <a:pt x="54" y="200"/>
                    <a:pt x="60" y="193"/>
                  </a:cubicBezTo>
                  <a:cubicBezTo>
                    <a:pt x="65" y="187"/>
                    <a:pt x="75" y="187"/>
                    <a:pt x="73" y="177"/>
                  </a:cubicBezTo>
                  <a:cubicBezTo>
                    <a:pt x="73" y="172"/>
                    <a:pt x="71" y="170"/>
                    <a:pt x="69" y="170"/>
                  </a:cubicBezTo>
                  <a:cubicBezTo>
                    <a:pt x="62" y="170"/>
                    <a:pt x="50" y="187"/>
                    <a:pt x="45" y="189"/>
                  </a:cubicBezTo>
                  <a:cubicBezTo>
                    <a:pt x="41" y="191"/>
                    <a:pt x="37" y="192"/>
                    <a:pt x="34" y="192"/>
                  </a:cubicBezTo>
                  <a:cubicBezTo>
                    <a:pt x="16" y="192"/>
                    <a:pt x="2" y="171"/>
                    <a:pt x="1" y="154"/>
                  </a:cubicBezTo>
                  <a:cubicBezTo>
                    <a:pt x="1" y="139"/>
                    <a:pt x="7" y="120"/>
                    <a:pt x="24" y="116"/>
                  </a:cubicBezTo>
                  <a:cubicBezTo>
                    <a:pt x="26" y="115"/>
                    <a:pt x="27" y="115"/>
                    <a:pt x="28" y="115"/>
                  </a:cubicBezTo>
                  <a:cubicBezTo>
                    <a:pt x="39" y="115"/>
                    <a:pt x="42" y="126"/>
                    <a:pt x="50" y="131"/>
                  </a:cubicBezTo>
                  <a:cubicBezTo>
                    <a:pt x="53" y="133"/>
                    <a:pt x="56" y="134"/>
                    <a:pt x="59" y="134"/>
                  </a:cubicBezTo>
                  <a:cubicBezTo>
                    <a:pt x="63" y="134"/>
                    <a:pt x="66" y="131"/>
                    <a:pt x="65" y="123"/>
                  </a:cubicBezTo>
                  <a:cubicBezTo>
                    <a:pt x="64" y="117"/>
                    <a:pt x="57" y="117"/>
                    <a:pt x="57" y="104"/>
                  </a:cubicBezTo>
                  <a:cubicBezTo>
                    <a:pt x="56" y="100"/>
                    <a:pt x="59" y="90"/>
                    <a:pt x="57" y="88"/>
                  </a:cubicBezTo>
                  <a:cubicBezTo>
                    <a:pt x="55" y="86"/>
                    <a:pt x="52" y="86"/>
                    <a:pt x="50" y="86"/>
                  </a:cubicBezTo>
                  <a:cubicBezTo>
                    <a:pt x="49" y="86"/>
                    <a:pt x="48" y="86"/>
                    <a:pt x="47" y="86"/>
                  </a:cubicBezTo>
                  <a:cubicBezTo>
                    <a:pt x="46" y="86"/>
                    <a:pt x="45" y="86"/>
                    <a:pt x="44" y="86"/>
                  </a:cubicBezTo>
                  <a:cubicBezTo>
                    <a:pt x="43" y="86"/>
                    <a:pt x="42" y="86"/>
                    <a:pt x="41" y="86"/>
                  </a:cubicBezTo>
                  <a:cubicBezTo>
                    <a:pt x="27" y="79"/>
                    <a:pt x="28" y="51"/>
                    <a:pt x="39" y="43"/>
                  </a:cubicBezTo>
                  <a:cubicBezTo>
                    <a:pt x="43" y="40"/>
                    <a:pt x="47" y="38"/>
                    <a:pt x="51" y="38"/>
                  </a:cubicBezTo>
                  <a:cubicBezTo>
                    <a:pt x="54" y="38"/>
                    <a:pt x="57" y="40"/>
                    <a:pt x="61" y="41"/>
                  </a:cubicBezTo>
                  <a:cubicBezTo>
                    <a:pt x="64" y="42"/>
                    <a:pt x="68" y="43"/>
                    <a:pt x="71" y="43"/>
                  </a:cubicBezTo>
                  <a:cubicBezTo>
                    <a:pt x="74" y="43"/>
                    <a:pt x="76" y="42"/>
                    <a:pt x="79" y="41"/>
                  </a:cubicBezTo>
                  <a:cubicBezTo>
                    <a:pt x="87" y="38"/>
                    <a:pt x="92" y="37"/>
                    <a:pt x="100" y="32"/>
                  </a:cubicBezTo>
                  <a:cubicBezTo>
                    <a:pt x="108" y="27"/>
                    <a:pt x="101" y="7"/>
                    <a:pt x="115" y="2"/>
                  </a:cubicBezTo>
                  <a:cubicBezTo>
                    <a:pt x="117" y="1"/>
                    <a:pt x="120" y="1"/>
                    <a:pt x="122" y="1"/>
                  </a:cubicBezTo>
                  <a:cubicBezTo>
                    <a:pt x="130" y="1"/>
                    <a:pt x="139" y="3"/>
                    <a:pt x="143" y="5"/>
                  </a:cubicBezTo>
                  <a:cubicBezTo>
                    <a:pt x="153" y="11"/>
                    <a:pt x="155" y="24"/>
                    <a:pt x="159" y="29"/>
                  </a:cubicBezTo>
                  <a:cubicBezTo>
                    <a:pt x="172" y="47"/>
                    <a:pt x="158" y="58"/>
                    <a:pt x="142" y="58"/>
                  </a:cubicBezTo>
                  <a:cubicBezTo>
                    <a:pt x="137" y="58"/>
                    <a:pt x="133" y="57"/>
                    <a:pt x="128" y="56"/>
                  </a:cubicBezTo>
                  <a:cubicBezTo>
                    <a:pt x="115" y="50"/>
                    <a:pt x="114" y="38"/>
                    <a:pt x="105" y="38"/>
                  </a:cubicBezTo>
                  <a:cubicBezTo>
                    <a:pt x="104" y="38"/>
                    <a:pt x="102" y="39"/>
                    <a:pt x="99" y="40"/>
                  </a:cubicBezTo>
                  <a:cubicBezTo>
                    <a:pt x="92" y="42"/>
                    <a:pt x="74" y="49"/>
                    <a:pt x="72" y="58"/>
                  </a:cubicBezTo>
                  <a:cubicBezTo>
                    <a:pt x="72" y="63"/>
                    <a:pt x="74" y="64"/>
                    <a:pt x="77" y="64"/>
                  </a:cubicBezTo>
                  <a:cubicBezTo>
                    <a:pt x="80" y="64"/>
                    <a:pt x="83" y="63"/>
                    <a:pt x="86" y="62"/>
                  </a:cubicBezTo>
                  <a:cubicBezTo>
                    <a:pt x="89" y="62"/>
                    <a:pt x="92" y="61"/>
                    <a:pt x="96" y="61"/>
                  </a:cubicBezTo>
                  <a:cubicBezTo>
                    <a:pt x="99" y="61"/>
                    <a:pt x="102" y="62"/>
                    <a:pt x="105" y="65"/>
                  </a:cubicBezTo>
                  <a:cubicBezTo>
                    <a:pt x="110" y="72"/>
                    <a:pt x="105" y="85"/>
                    <a:pt x="99" y="89"/>
                  </a:cubicBezTo>
                  <a:cubicBezTo>
                    <a:pt x="96" y="91"/>
                    <a:pt x="93" y="92"/>
                    <a:pt x="90" y="92"/>
                  </a:cubicBezTo>
                  <a:cubicBezTo>
                    <a:pt x="87" y="92"/>
                    <a:pt x="85" y="92"/>
                    <a:pt x="82" y="91"/>
                  </a:cubicBezTo>
                  <a:cubicBezTo>
                    <a:pt x="80" y="91"/>
                    <a:pt x="77" y="90"/>
                    <a:pt x="75" y="90"/>
                  </a:cubicBezTo>
                  <a:cubicBezTo>
                    <a:pt x="74" y="90"/>
                    <a:pt x="73" y="90"/>
                    <a:pt x="72" y="90"/>
                  </a:cubicBezTo>
                  <a:cubicBezTo>
                    <a:pt x="52" y="93"/>
                    <a:pt x="65" y="123"/>
                    <a:pt x="76" y="123"/>
                  </a:cubicBezTo>
                  <a:cubicBezTo>
                    <a:pt x="77" y="123"/>
                    <a:pt x="78" y="122"/>
                    <a:pt x="79" y="122"/>
                  </a:cubicBezTo>
                  <a:cubicBezTo>
                    <a:pt x="86" y="119"/>
                    <a:pt x="85" y="111"/>
                    <a:pt x="96" y="109"/>
                  </a:cubicBezTo>
                  <a:cubicBezTo>
                    <a:pt x="97" y="109"/>
                    <a:pt x="99" y="109"/>
                    <a:pt x="100" y="109"/>
                  </a:cubicBezTo>
                  <a:cubicBezTo>
                    <a:pt x="107" y="109"/>
                    <a:pt x="116" y="111"/>
                    <a:pt x="121" y="114"/>
                  </a:cubicBezTo>
                  <a:cubicBezTo>
                    <a:pt x="139" y="126"/>
                    <a:pt x="129" y="150"/>
                    <a:pt x="109" y="150"/>
                  </a:cubicBezTo>
                  <a:cubicBezTo>
                    <a:pt x="109" y="150"/>
                    <a:pt x="108" y="150"/>
                    <a:pt x="107" y="150"/>
                  </a:cubicBezTo>
                  <a:cubicBezTo>
                    <a:pt x="100" y="149"/>
                    <a:pt x="93" y="148"/>
                    <a:pt x="88" y="148"/>
                  </a:cubicBezTo>
                  <a:cubicBezTo>
                    <a:pt x="80" y="148"/>
                    <a:pt x="77" y="151"/>
                    <a:pt x="82" y="167"/>
                  </a:cubicBezTo>
                  <a:cubicBezTo>
                    <a:pt x="85" y="179"/>
                    <a:pt x="84" y="174"/>
                    <a:pt x="97" y="177"/>
                  </a:cubicBezTo>
                  <a:cubicBezTo>
                    <a:pt x="104" y="178"/>
                    <a:pt x="113" y="185"/>
                    <a:pt x="117" y="191"/>
                  </a:cubicBezTo>
                  <a:cubicBezTo>
                    <a:pt x="125" y="203"/>
                    <a:pt x="120" y="219"/>
                    <a:pt x="110" y="228"/>
                  </a:cubicBezTo>
                  <a:cubicBezTo>
                    <a:pt x="111" y="227"/>
                    <a:pt x="111" y="227"/>
                    <a:pt x="112" y="227"/>
                  </a:cubicBezTo>
                  <a:cubicBezTo>
                    <a:pt x="118" y="221"/>
                    <a:pt x="122" y="213"/>
                    <a:pt x="122" y="204"/>
                  </a:cubicBezTo>
                  <a:cubicBezTo>
                    <a:pt x="122" y="200"/>
                    <a:pt x="121" y="195"/>
                    <a:pt x="118" y="191"/>
                  </a:cubicBezTo>
                  <a:cubicBezTo>
                    <a:pt x="114" y="184"/>
                    <a:pt x="105" y="178"/>
                    <a:pt x="97" y="176"/>
                  </a:cubicBezTo>
                  <a:cubicBezTo>
                    <a:pt x="94" y="175"/>
                    <a:pt x="91" y="175"/>
                    <a:pt x="89" y="175"/>
                  </a:cubicBezTo>
                  <a:cubicBezTo>
                    <a:pt x="88" y="175"/>
                    <a:pt x="87" y="175"/>
                    <a:pt x="87" y="175"/>
                  </a:cubicBezTo>
                  <a:cubicBezTo>
                    <a:pt x="86" y="174"/>
                    <a:pt x="86" y="174"/>
                    <a:pt x="86" y="174"/>
                  </a:cubicBezTo>
                  <a:cubicBezTo>
                    <a:pt x="85" y="174"/>
                    <a:pt x="85" y="173"/>
                    <a:pt x="84" y="172"/>
                  </a:cubicBezTo>
                  <a:cubicBezTo>
                    <a:pt x="84" y="171"/>
                    <a:pt x="83" y="169"/>
                    <a:pt x="83" y="167"/>
                  </a:cubicBezTo>
                  <a:cubicBezTo>
                    <a:pt x="81" y="162"/>
                    <a:pt x="80" y="158"/>
                    <a:pt x="80" y="156"/>
                  </a:cubicBezTo>
                  <a:cubicBezTo>
                    <a:pt x="80" y="153"/>
                    <a:pt x="81" y="151"/>
                    <a:pt x="82" y="150"/>
                  </a:cubicBezTo>
                  <a:cubicBezTo>
                    <a:pt x="84" y="149"/>
                    <a:pt x="85" y="149"/>
                    <a:pt x="88" y="149"/>
                  </a:cubicBezTo>
                  <a:cubicBezTo>
                    <a:pt x="88" y="149"/>
                    <a:pt x="88" y="149"/>
                    <a:pt x="88" y="149"/>
                  </a:cubicBezTo>
                  <a:cubicBezTo>
                    <a:pt x="88" y="149"/>
                    <a:pt x="88" y="149"/>
                    <a:pt x="88" y="149"/>
                  </a:cubicBezTo>
                  <a:cubicBezTo>
                    <a:pt x="93" y="149"/>
                    <a:pt x="100" y="150"/>
                    <a:pt x="107" y="151"/>
                  </a:cubicBezTo>
                  <a:cubicBezTo>
                    <a:pt x="108" y="151"/>
                    <a:pt x="109" y="151"/>
                    <a:pt x="109" y="151"/>
                  </a:cubicBezTo>
                  <a:cubicBezTo>
                    <a:pt x="116" y="151"/>
                    <a:pt x="121" y="148"/>
                    <a:pt x="125" y="145"/>
                  </a:cubicBezTo>
                  <a:cubicBezTo>
                    <a:pt x="129" y="141"/>
                    <a:pt x="131" y="136"/>
                    <a:pt x="131" y="130"/>
                  </a:cubicBezTo>
                  <a:cubicBezTo>
                    <a:pt x="131" y="124"/>
                    <a:pt x="128" y="118"/>
                    <a:pt x="122" y="114"/>
                  </a:cubicBezTo>
                  <a:cubicBezTo>
                    <a:pt x="116" y="110"/>
                    <a:pt x="107" y="108"/>
                    <a:pt x="100" y="108"/>
                  </a:cubicBezTo>
                  <a:cubicBezTo>
                    <a:pt x="99" y="108"/>
                    <a:pt x="97" y="108"/>
                    <a:pt x="96" y="108"/>
                  </a:cubicBezTo>
                  <a:cubicBezTo>
                    <a:pt x="91" y="109"/>
                    <a:pt x="88" y="112"/>
                    <a:pt x="86" y="114"/>
                  </a:cubicBezTo>
                  <a:cubicBezTo>
                    <a:pt x="83" y="117"/>
                    <a:pt x="82" y="120"/>
                    <a:pt x="79" y="121"/>
                  </a:cubicBezTo>
                  <a:cubicBezTo>
                    <a:pt x="78" y="121"/>
                    <a:pt x="77" y="121"/>
                    <a:pt x="76" y="121"/>
                  </a:cubicBezTo>
                  <a:cubicBezTo>
                    <a:pt x="76" y="121"/>
                    <a:pt x="76" y="121"/>
                    <a:pt x="76" y="121"/>
                  </a:cubicBezTo>
                  <a:cubicBezTo>
                    <a:pt x="73" y="121"/>
                    <a:pt x="70" y="119"/>
                    <a:pt x="67" y="115"/>
                  </a:cubicBezTo>
                  <a:cubicBezTo>
                    <a:pt x="64" y="111"/>
                    <a:pt x="63" y="106"/>
                    <a:pt x="63" y="102"/>
                  </a:cubicBezTo>
                  <a:cubicBezTo>
                    <a:pt x="63" y="99"/>
                    <a:pt x="63" y="97"/>
                    <a:pt x="65" y="95"/>
                  </a:cubicBezTo>
                  <a:cubicBezTo>
                    <a:pt x="66" y="93"/>
                    <a:pt x="69" y="92"/>
                    <a:pt x="72" y="91"/>
                  </a:cubicBezTo>
                  <a:cubicBezTo>
                    <a:pt x="73" y="91"/>
                    <a:pt x="74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80" y="91"/>
                    <a:pt x="84" y="93"/>
                    <a:pt x="90" y="93"/>
                  </a:cubicBezTo>
                  <a:cubicBezTo>
                    <a:pt x="93" y="93"/>
                    <a:pt x="96" y="92"/>
                    <a:pt x="99" y="90"/>
                  </a:cubicBezTo>
                  <a:cubicBezTo>
                    <a:pt x="104" y="86"/>
                    <a:pt x="108" y="79"/>
                    <a:pt x="108" y="73"/>
                  </a:cubicBezTo>
                  <a:cubicBezTo>
                    <a:pt x="108" y="70"/>
                    <a:pt x="107" y="67"/>
                    <a:pt x="105" y="64"/>
                  </a:cubicBezTo>
                  <a:cubicBezTo>
                    <a:pt x="103" y="61"/>
                    <a:pt x="99" y="60"/>
                    <a:pt x="96" y="60"/>
                  </a:cubicBezTo>
                  <a:cubicBezTo>
                    <a:pt x="92" y="60"/>
                    <a:pt x="89" y="61"/>
                    <a:pt x="86" y="61"/>
                  </a:cubicBezTo>
                  <a:cubicBezTo>
                    <a:pt x="82" y="62"/>
                    <a:pt x="79" y="63"/>
                    <a:pt x="77" y="63"/>
                  </a:cubicBezTo>
                  <a:cubicBezTo>
                    <a:pt x="76" y="63"/>
                    <a:pt x="75" y="62"/>
                    <a:pt x="74" y="62"/>
                  </a:cubicBezTo>
                  <a:cubicBezTo>
                    <a:pt x="74" y="61"/>
                    <a:pt x="73" y="61"/>
                    <a:pt x="73" y="59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74" y="55"/>
                    <a:pt x="79" y="51"/>
                    <a:pt x="84" y="47"/>
                  </a:cubicBezTo>
                  <a:cubicBezTo>
                    <a:pt x="90" y="44"/>
                    <a:pt x="96" y="42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2" y="40"/>
                    <a:pt x="104" y="39"/>
                    <a:pt x="105" y="39"/>
                  </a:cubicBezTo>
                  <a:cubicBezTo>
                    <a:pt x="107" y="39"/>
                    <a:pt x="109" y="40"/>
                    <a:pt x="110" y="41"/>
                  </a:cubicBezTo>
                  <a:cubicBezTo>
                    <a:pt x="114" y="44"/>
                    <a:pt x="118" y="52"/>
                    <a:pt x="128" y="56"/>
                  </a:cubicBezTo>
                  <a:cubicBezTo>
                    <a:pt x="132" y="58"/>
                    <a:pt x="137" y="59"/>
                    <a:pt x="142" y="59"/>
                  </a:cubicBezTo>
                  <a:cubicBezTo>
                    <a:pt x="148" y="59"/>
                    <a:pt x="154" y="58"/>
                    <a:pt x="158" y="55"/>
                  </a:cubicBezTo>
                  <a:cubicBezTo>
                    <a:pt x="162" y="52"/>
                    <a:pt x="165" y="48"/>
                    <a:pt x="165" y="42"/>
                  </a:cubicBezTo>
                  <a:cubicBezTo>
                    <a:pt x="165" y="38"/>
                    <a:pt x="163" y="34"/>
                    <a:pt x="160" y="29"/>
                  </a:cubicBezTo>
                  <a:cubicBezTo>
                    <a:pt x="158" y="26"/>
                    <a:pt x="157" y="22"/>
                    <a:pt x="154" y="17"/>
                  </a:cubicBezTo>
                  <a:cubicBezTo>
                    <a:pt x="152" y="12"/>
                    <a:pt x="149" y="7"/>
                    <a:pt x="144" y="4"/>
                  </a:cubicBezTo>
                  <a:cubicBezTo>
                    <a:pt x="139" y="2"/>
                    <a:pt x="130" y="0"/>
                    <a:pt x="122" y="0"/>
                  </a:cubicBezTo>
                </a:path>
              </a:pathLst>
            </a:custGeom>
            <a:solidFill>
              <a:srgbClr val="6F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24" name="Freeform 159">
              <a:extLst>
                <a:ext uri="{FF2B5EF4-FFF2-40B4-BE49-F238E27FC236}">
                  <a16:creationId xmlns:a16="http://schemas.microsoft.com/office/drawing/2014/main" id="{56FCB998-154C-4042-AF6F-609C7622C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9" y="2328"/>
              <a:ext cx="157" cy="37"/>
            </a:xfrm>
            <a:custGeom>
              <a:avLst/>
              <a:gdLst>
                <a:gd name="T0" fmla="*/ 601 w 41"/>
                <a:gd name="T1" fmla="*/ 0 h 9"/>
                <a:gd name="T2" fmla="*/ 571 w 41"/>
                <a:gd name="T3" fmla="*/ 16 h 9"/>
                <a:gd name="T4" fmla="*/ 456 w 41"/>
                <a:gd name="T5" fmla="*/ 103 h 9"/>
                <a:gd name="T6" fmla="*/ 280 w 41"/>
                <a:gd name="T7" fmla="*/ 136 h 9"/>
                <a:gd name="T8" fmla="*/ 42 w 41"/>
                <a:gd name="T9" fmla="*/ 86 h 9"/>
                <a:gd name="T10" fmla="*/ 0 w 41"/>
                <a:gd name="T11" fmla="*/ 86 h 9"/>
                <a:gd name="T12" fmla="*/ 280 w 41"/>
                <a:gd name="T13" fmla="*/ 152 h 9"/>
                <a:gd name="T14" fmla="*/ 456 w 41"/>
                <a:gd name="T15" fmla="*/ 119 h 9"/>
                <a:gd name="T16" fmla="*/ 601 w 41"/>
                <a:gd name="T17" fmla="*/ 0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1" h="9">
                  <a:moveTo>
                    <a:pt x="41" y="0"/>
                  </a:moveTo>
                  <a:cubicBezTo>
                    <a:pt x="40" y="0"/>
                    <a:pt x="40" y="0"/>
                    <a:pt x="39" y="1"/>
                  </a:cubicBezTo>
                  <a:cubicBezTo>
                    <a:pt x="36" y="3"/>
                    <a:pt x="34" y="5"/>
                    <a:pt x="31" y="6"/>
                  </a:cubicBezTo>
                  <a:cubicBezTo>
                    <a:pt x="28" y="8"/>
                    <a:pt x="23" y="8"/>
                    <a:pt x="19" y="8"/>
                  </a:cubicBezTo>
                  <a:cubicBezTo>
                    <a:pt x="13" y="8"/>
                    <a:pt x="8" y="7"/>
                    <a:pt x="3" y="5"/>
                  </a:cubicBezTo>
                  <a:cubicBezTo>
                    <a:pt x="2" y="5"/>
                    <a:pt x="1" y="5"/>
                    <a:pt x="0" y="5"/>
                  </a:cubicBezTo>
                  <a:cubicBezTo>
                    <a:pt x="6" y="8"/>
                    <a:pt x="13" y="9"/>
                    <a:pt x="19" y="9"/>
                  </a:cubicBezTo>
                  <a:cubicBezTo>
                    <a:pt x="23" y="9"/>
                    <a:pt x="28" y="9"/>
                    <a:pt x="31" y="7"/>
                  </a:cubicBezTo>
                  <a:cubicBezTo>
                    <a:pt x="35" y="5"/>
                    <a:pt x="38" y="3"/>
                    <a:pt x="41" y="0"/>
                  </a:cubicBezTo>
                </a:path>
              </a:pathLst>
            </a:custGeom>
            <a:solidFill>
              <a:srgbClr val="6E51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25" name="Freeform 160">
              <a:extLst>
                <a:ext uri="{FF2B5EF4-FFF2-40B4-BE49-F238E27FC236}">
                  <a16:creationId xmlns:a16="http://schemas.microsoft.com/office/drawing/2014/main" id="{CD40BAC0-B286-4938-A9B8-5549ED3887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01" y="1406"/>
              <a:ext cx="655" cy="955"/>
            </a:xfrm>
            <a:custGeom>
              <a:avLst/>
              <a:gdLst>
                <a:gd name="T0" fmla="*/ 881 w 171"/>
                <a:gd name="T1" fmla="*/ 3530 h 234"/>
                <a:gd name="T2" fmla="*/ 1467 w 171"/>
                <a:gd name="T3" fmla="*/ 535 h 234"/>
                <a:gd name="T4" fmla="*/ 1674 w 171"/>
                <a:gd name="T5" fmla="*/ 33 h 234"/>
                <a:gd name="T6" fmla="*/ 2229 w 171"/>
                <a:gd name="T7" fmla="*/ 282 h 234"/>
                <a:gd name="T8" fmla="*/ 2291 w 171"/>
                <a:gd name="T9" fmla="*/ 865 h 234"/>
                <a:gd name="T10" fmla="*/ 1685 w 171"/>
                <a:gd name="T11" fmla="*/ 714 h 234"/>
                <a:gd name="T12" fmla="*/ 1436 w 171"/>
                <a:gd name="T13" fmla="*/ 633 h 234"/>
                <a:gd name="T14" fmla="*/ 1042 w 171"/>
                <a:gd name="T15" fmla="*/ 951 h 234"/>
                <a:gd name="T16" fmla="*/ 1057 w 171"/>
                <a:gd name="T17" fmla="*/ 1033 h 234"/>
                <a:gd name="T18" fmla="*/ 1394 w 171"/>
                <a:gd name="T19" fmla="*/ 1016 h 234"/>
                <a:gd name="T20" fmla="*/ 1425 w 171"/>
                <a:gd name="T21" fmla="*/ 1449 h 234"/>
                <a:gd name="T22" fmla="*/ 1084 w 171"/>
                <a:gd name="T23" fmla="*/ 1465 h 234"/>
                <a:gd name="T24" fmla="*/ 881 w 171"/>
                <a:gd name="T25" fmla="*/ 1681 h 234"/>
                <a:gd name="T26" fmla="*/ 1145 w 171"/>
                <a:gd name="T27" fmla="*/ 2032 h 234"/>
                <a:gd name="T28" fmla="*/ 1452 w 171"/>
                <a:gd name="T29" fmla="*/ 1816 h 234"/>
                <a:gd name="T30" fmla="*/ 1877 w 171"/>
                <a:gd name="T31" fmla="*/ 2147 h 234"/>
                <a:gd name="T32" fmla="*/ 1555 w 171"/>
                <a:gd name="T33" fmla="*/ 2465 h 234"/>
                <a:gd name="T34" fmla="*/ 1130 w 171"/>
                <a:gd name="T35" fmla="*/ 2583 h 234"/>
                <a:gd name="T36" fmla="*/ 1233 w 171"/>
                <a:gd name="T37" fmla="*/ 2914 h 234"/>
                <a:gd name="T38" fmla="*/ 1685 w 171"/>
                <a:gd name="T39" fmla="*/ 3183 h 234"/>
                <a:gd name="T40" fmla="*/ 1306 w 171"/>
                <a:gd name="T41" fmla="*/ 3881 h 234"/>
                <a:gd name="T42" fmla="*/ 1027 w 171"/>
                <a:gd name="T43" fmla="*/ 3800 h 234"/>
                <a:gd name="T44" fmla="*/ 850 w 171"/>
                <a:gd name="T45" fmla="*/ 3314 h 234"/>
                <a:gd name="T46" fmla="*/ 1057 w 171"/>
                <a:gd name="T47" fmla="*/ 3049 h 234"/>
                <a:gd name="T48" fmla="*/ 1042 w 171"/>
                <a:gd name="T49" fmla="*/ 2832 h 234"/>
                <a:gd name="T50" fmla="*/ 896 w 171"/>
                <a:gd name="T51" fmla="*/ 2849 h 234"/>
                <a:gd name="T52" fmla="*/ 647 w 171"/>
                <a:gd name="T53" fmla="*/ 3130 h 234"/>
                <a:gd name="T54" fmla="*/ 15 w 171"/>
                <a:gd name="T55" fmla="*/ 2547 h 234"/>
                <a:gd name="T56" fmla="*/ 337 w 171"/>
                <a:gd name="T57" fmla="*/ 1930 h 234"/>
                <a:gd name="T58" fmla="*/ 720 w 171"/>
                <a:gd name="T59" fmla="*/ 2183 h 234"/>
                <a:gd name="T60" fmla="*/ 923 w 171"/>
                <a:gd name="T61" fmla="*/ 2200 h 234"/>
                <a:gd name="T62" fmla="*/ 923 w 171"/>
                <a:gd name="T63" fmla="*/ 1967 h 234"/>
                <a:gd name="T64" fmla="*/ 850 w 171"/>
                <a:gd name="T65" fmla="*/ 1498 h 234"/>
                <a:gd name="T66" fmla="*/ 720 w 171"/>
                <a:gd name="T67" fmla="*/ 1400 h 234"/>
                <a:gd name="T68" fmla="*/ 440 w 171"/>
                <a:gd name="T69" fmla="*/ 1065 h 234"/>
                <a:gd name="T70" fmla="*/ 735 w 171"/>
                <a:gd name="T71" fmla="*/ 633 h 234"/>
                <a:gd name="T72" fmla="*/ 1674 w 171"/>
                <a:gd name="T73" fmla="*/ 16 h 234"/>
                <a:gd name="T74" fmla="*/ 1027 w 171"/>
                <a:gd name="T75" fmla="*/ 698 h 234"/>
                <a:gd name="T76" fmla="*/ 559 w 171"/>
                <a:gd name="T77" fmla="*/ 698 h 234"/>
                <a:gd name="T78" fmla="*/ 674 w 171"/>
                <a:gd name="T79" fmla="*/ 1416 h 234"/>
                <a:gd name="T80" fmla="*/ 824 w 171"/>
                <a:gd name="T81" fmla="*/ 1714 h 234"/>
                <a:gd name="T82" fmla="*/ 720 w 171"/>
                <a:gd name="T83" fmla="*/ 2167 h 234"/>
                <a:gd name="T84" fmla="*/ 0 w 171"/>
                <a:gd name="T85" fmla="*/ 2547 h 234"/>
                <a:gd name="T86" fmla="*/ 996 w 171"/>
                <a:gd name="T87" fmla="*/ 2816 h 234"/>
                <a:gd name="T88" fmla="*/ 866 w 171"/>
                <a:gd name="T89" fmla="*/ 3530 h 234"/>
                <a:gd name="T90" fmla="*/ 866 w 171"/>
                <a:gd name="T91" fmla="*/ 3530 h 234"/>
                <a:gd name="T92" fmla="*/ 1306 w 171"/>
                <a:gd name="T93" fmla="*/ 3898 h 234"/>
                <a:gd name="T94" fmla="*/ 1701 w 171"/>
                <a:gd name="T95" fmla="*/ 3163 h 234"/>
                <a:gd name="T96" fmla="*/ 1276 w 171"/>
                <a:gd name="T97" fmla="*/ 2449 h 234"/>
                <a:gd name="T98" fmla="*/ 1762 w 171"/>
                <a:gd name="T99" fmla="*/ 1881 h 234"/>
                <a:gd name="T100" fmla="*/ 1145 w 171"/>
                <a:gd name="T101" fmla="*/ 2016 h 234"/>
                <a:gd name="T102" fmla="*/ 1084 w 171"/>
                <a:gd name="T103" fmla="*/ 1481 h 234"/>
                <a:gd name="T104" fmla="*/ 1436 w 171"/>
                <a:gd name="T105" fmla="*/ 1465 h 234"/>
                <a:gd name="T106" fmla="*/ 1249 w 171"/>
                <a:gd name="T107" fmla="*/ 1016 h 234"/>
                <a:gd name="T108" fmla="*/ 1436 w 171"/>
                <a:gd name="T109" fmla="*/ 649 h 234"/>
                <a:gd name="T110" fmla="*/ 2068 w 171"/>
                <a:gd name="T111" fmla="*/ 951 h 234"/>
                <a:gd name="T112" fmla="*/ 1773 w 171"/>
                <a:gd name="T113" fmla="*/ 0 h 23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71" h="234">
                  <a:moveTo>
                    <a:pt x="60" y="212"/>
                  </a:moveTo>
                  <a:cubicBezTo>
                    <a:pt x="60" y="212"/>
                    <a:pt x="60" y="212"/>
                    <a:pt x="60" y="212"/>
                  </a:cubicBezTo>
                  <a:cubicBezTo>
                    <a:pt x="60" y="212"/>
                    <a:pt x="60" y="212"/>
                    <a:pt x="60" y="212"/>
                  </a:cubicBezTo>
                  <a:moveTo>
                    <a:pt x="70" y="43"/>
                  </a:moveTo>
                  <a:cubicBezTo>
                    <a:pt x="73" y="43"/>
                    <a:pt x="75" y="42"/>
                    <a:pt x="78" y="41"/>
                  </a:cubicBezTo>
                  <a:cubicBezTo>
                    <a:pt x="87" y="38"/>
                    <a:pt x="92" y="37"/>
                    <a:pt x="100" y="32"/>
                  </a:cubicBezTo>
                  <a:cubicBezTo>
                    <a:pt x="102" y="30"/>
                    <a:pt x="103" y="28"/>
                    <a:pt x="104" y="25"/>
                  </a:cubicBezTo>
                  <a:cubicBezTo>
                    <a:pt x="105" y="21"/>
                    <a:pt x="105" y="16"/>
                    <a:pt x="106" y="11"/>
                  </a:cubicBezTo>
                  <a:cubicBezTo>
                    <a:pt x="107" y="7"/>
                    <a:pt x="109" y="3"/>
                    <a:pt x="114" y="2"/>
                  </a:cubicBezTo>
                  <a:cubicBezTo>
                    <a:pt x="116" y="1"/>
                    <a:pt x="119" y="1"/>
                    <a:pt x="121" y="1"/>
                  </a:cubicBezTo>
                  <a:cubicBezTo>
                    <a:pt x="128" y="1"/>
                    <a:pt x="137" y="3"/>
                    <a:pt x="141" y="5"/>
                  </a:cubicBezTo>
                  <a:cubicBezTo>
                    <a:pt x="146" y="8"/>
                    <a:pt x="149" y="12"/>
                    <a:pt x="152" y="17"/>
                  </a:cubicBezTo>
                  <a:cubicBezTo>
                    <a:pt x="154" y="21"/>
                    <a:pt x="155" y="26"/>
                    <a:pt x="157" y="29"/>
                  </a:cubicBezTo>
                  <a:cubicBezTo>
                    <a:pt x="161" y="34"/>
                    <a:pt x="162" y="38"/>
                    <a:pt x="162" y="41"/>
                  </a:cubicBezTo>
                  <a:cubicBezTo>
                    <a:pt x="162" y="46"/>
                    <a:pt x="160" y="50"/>
                    <a:pt x="156" y="52"/>
                  </a:cubicBezTo>
                  <a:cubicBezTo>
                    <a:pt x="152" y="55"/>
                    <a:pt x="147" y="56"/>
                    <a:pt x="141" y="56"/>
                  </a:cubicBezTo>
                  <a:cubicBezTo>
                    <a:pt x="137" y="56"/>
                    <a:pt x="132" y="55"/>
                    <a:pt x="128" y="54"/>
                  </a:cubicBezTo>
                  <a:cubicBezTo>
                    <a:pt x="121" y="51"/>
                    <a:pt x="118" y="47"/>
                    <a:pt x="115" y="43"/>
                  </a:cubicBezTo>
                  <a:cubicBezTo>
                    <a:pt x="113" y="41"/>
                    <a:pt x="112" y="40"/>
                    <a:pt x="110" y="38"/>
                  </a:cubicBezTo>
                  <a:cubicBezTo>
                    <a:pt x="109" y="37"/>
                    <a:pt x="107" y="36"/>
                    <a:pt x="104" y="36"/>
                  </a:cubicBezTo>
                  <a:cubicBezTo>
                    <a:pt x="102" y="36"/>
                    <a:pt x="100" y="37"/>
                    <a:pt x="98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4" y="39"/>
                    <a:pt x="88" y="41"/>
                    <a:pt x="82" y="45"/>
                  </a:cubicBezTo>
                  <a:cubicBezTo>
                    <a:pt x="76" y="48"/>
                    <a:pt x="71" y="52"/>
                    <a:pt x="71" y="57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60"/>
                    <a:pt x="71" y="61"/>
                    <a:pt x="72" y="62"/>
                  </a:cubicBezTo>
                  <a:cubicBezTo>
                    <a:pt x="73" y="63"/>
                    <a:pt x="75" y="64"/>
                    <a:pt x="76" y="64"/>
                  </a:cubicBezTo>
                  <a:cubicBezTo>
                    <a:pt x="79" y="64"/>
                    <a:pt x="82" y="63"/>
                    <a:pt x="85" y="62"/>
                  </a:cubicBezTo>
                  <a:cubicBezTo>
                    <a:pt x="88" y="61"/>
                    <a:pt x="92" y="61"/>
                    <a:pt x="95" y="61"/>
                  </a:cubicBezTo>
                  <a:cubicBezTo>
                    <a:pt x="98" y="61"/>
                    <a:pt x="101" y="62"/>
                    <a:pt x="103" y="64"/>
                  </a:cubicBezTo>
                  <a:cubicBezTo>
                    <a:pt x="104" y="67"/>
                    <a:pt x="105" y="69"/>
                    <a:pt x="105" y="72"/>
                  </a:cubicBezTo>
                  <a:cubicBezTo>
                    <a:pt x="105" y="78"/>
                    <a:pt x="101" y="84"/>
                    <a:pt x="97" y="87"/>
                  </a:cubicBezTo>
                  <a:cubicBezTo>
                    <a:pt x="94" y="89"/>
                    <a:pt x="91" y="90"/>
                    <a:pt x="89" y="90"/>
                  </a:cubicBezTo>
                  <a:cubicBezTo>
                    <a:pt x="89" y="90"/>
                    <a:pt x="89" y="90"/>
                    <a:pt x="88" y="90"/>
                  </a:cubicBezTo>
                  <a:cubicBezTo>
                    <a:pt x="84" y="90"/>
                    <a:pt x="79" y="88"/>
                    <a:pt x="74" y="88"/>
                  </a:cubicBezTo>
                  <a:cubicBezTo>
                    <a:pt x="73" y="88"/>
                    <a:pt x="72" y="88"/>
                    <a:pt x="71" y="88"/>
                  </a:cubicBezTo>
                  <a:cubicBezTo>
                    <a:pt x="67" y="89"/>
                    <a:pt x="64" y="91"/>
                    <a:pt x="62" y="93"/>
                  </a:cubicBezTo>
                  <a:cubicBezTo>
                    <a:pt x="60" y="95"/>
                    <a:pt x="60" y="98"/>
                    <a:pt x="60" y="101"/>
                  </a:cubicBezTo>
                  <a:cubicBezTo>
                    <a:pt x="60" y="106"/>
                    <a:pt x="62" y="111"/>
                    <a:pt x="64" y="115"/>
                  </a:cubicBezTo>
                  <a:cubicBezTo>
                    <a:pt x="67" y="119"/>
                    <a:pt x="71" y="122"/>
                    <a:pt x="75" y="123"/>
                  </a:cubicBezTo>
                  <a:cubicBezTo>
                    <a:pt x="76" y="123"/>
                    <a:pt x="77" y="122"/>
                    <a:pt x="78" y="122"/>
                  </a:cubicBezTo>
                  <a:cubicBezTo>
                    <a:pt x="82" y="120"/>
                    <a:pt x="84" y="117"/>
                    <a:pt x="86" y="115"/>
                  </a:cubicBezTo>
                  <a:cubicBezTo>
                    <a:pt x="88" y="112"/>
                    <a:pt x="90" y="110"/>
                    <a:pt x="96" y="109"/>
                  </a:cubicBezTo>
                  <a:cubicBezTo>
                    <a:pt x="97" y="109"/>
                    <a:pt x="98" y="109"/>
                    <a:pt x="99" y="109"/>
                  </a:cubicBezTo>
                  <a:cubicBezTo>
                    <a:pt x="99" y="109"/>
                    <a:pt x="99" y="109"/>
                    <a:pt x="99" y="109"/>
                  </a:cubicBezTo>
                  <a:cubicBezTo>
                    <a:pt x="106" y="109"/>
                    <a:pt x="115" y="111"/>
                    <a:pt x="119" y="114"/>
                  </a:cubicBezTo>
                  <a:cubicBezTo>
                    <a:pt x="126" y="118"/>
                    <a:pt x="128" y="124"/>
                    <a:pt x="128" y="129"/>
                  </a:cubicBezTo>
                  <a:cubicBezTo>
                    <a:pt x="128" y="134"/>
                    <a:pt x="126" y="139"/>
                    <a:pt x="123" y="142"/>
                  </a:cubicBezTo>
                  <a:cubicBezTo>
                    <a:pt x="119" y="146"/>
                    <a:pt x="114" y="148"/>
                    <a:pt x="108" y="148"/>
                  </a:cubicBezTo>
                  <a:cubicBezTo>
                    <a:pt x="108" y="148"/>
                    <a:pt x="107" y="148"/>
                    <a:pt x="106" y="148"/>
                  </a:cubicBezTo>
                  <a:cubicBezTo>
                    <a:pt x="99" y="147"/>
                    <a:pt x="92" y="146"/>
                    <a:pt x="87" y="146"/>
                  </a:cubicBezTo>
                  <a:cubicBezTo>
                    <a:pt x="84" y="146"/>
                    <a:pt x="82" y="146"/>
                    <a:pt x="80" y="148"/>
                  </a:cubicBezTo>
                  <a:cubicBezTo>
                    <a:pt x="78" y="149"/>
                    <a:pt x="77" y="151"/>
                    <a:pt x="77" y="155"/>
                  </a:cubicBezTo>
                  <a:cubicBezTo>
                    <a:pt x="77" y="158"/>
                    <a:pt x="78" y="161"/>
                    <a:pt x="80" y="166"/>
                  </a:cubicBezTo>
                  <a:cubicBezTo>
                    <a:pt x="81" y="169"/>
                    <a:pt x="81" y="171"/>
                    <a:pt x="82" y="173"/>
                  </a:cubicBezTo>
                  <a:cubicBezTo>
                    <a:pt x="82" y="174"/>
                    <a:pt x="83" y="174"/>
                    <a:pt x="84" y="175"/>
                  </a:cubicBezTo>
                  <a:cubicBezTo>
                    <a:pt x="85" y="176"/>
                    <a:pt x="86" y="176"/>
                    <a:pt x="88" y="176"/>
                  </a:cubicBezTo>
                  <a:cubicBezTo>
                    <a:pt x="89" y="176"/>
                    <a:pt x="92" y="176"/>
                    <a:pt x="95" y="177"/>
                  </a:cubicBezTo>
                  <a:cubicBezTo>
                    <a:pt x="103" y="178"/>
                    <a:pt x="111" y="185"/>
                    <a:pt x="115" y="191"/>
                  </a:cubicBezTo>
                  <a:cubicBezTo>
                    <a:pt x="118" y="195"/>
                    <a:pt x="119" y="199"/>
                    <a:pt x="119" y="203"/>
                  </a:cubicBezTo>
                  <a:cubicBezTo>
                    <a:pt x="119" y="215"/>
                    <a:pt x="111" y="226"/>
                    <a:pt x="101" y="231"/>
                  </a:cubicBezTo>
                  <a:cubicBezTo>
                    <a:pt x="97" y="233"/>
                    <a:pt x="93" y="233"/>
                    <a:pt x="89" y="233"/>
                  </a:cubicBezTo>
                  <a:cubicBezTo>
                    <a:pt x="89" y="233"/>
                    <a:pt x="89" y="233"/>
                    <a:pt x="89" y="233"/>
                  </a:cubicBezTo>
                  <a:cubicBezTo>
                    <a:pt x="89" y="233"/>
                    <a:pt x="89" y="233"/>
                    <a:pt x="89" y="233"/>
                  </a:cubicBezTo>
                  <a:cubicBezTo>
                    <a:pt x="82" y="233"/>
                    <a:pt x="75" y="232"/>
                    <a:pt x="70" y="228"/>
                  </a:cubicBezTo>
                  <a:cubicBezTo>
                    <a:pt x="65" y="224"/>
                    <a:pt x="61" y="219"/>
                    <a:pt x="60" y="212"/>
                  </a:cubicBezTo>
                  <a:cubicBezTo>
                    <a:pt x="60" y="212"/>
                    <a:pt x="60" y="212"/>
                    <a:pt x="60" y="212"/>
                  </a:cubicBezTo>
                  <a:cubicBezTo>
                    <a:pt x="60" y="207"/>
                    <a:pt x="57" y="203"/>
                    <a:pt x="58" y="199"/>
                  </a:cubicBezTo>
                  <a:cubicBezTo>
                    <a:pt x="58" y="197"/>
                    <a:pt x="58" y="195"/>
                    <a:pt x="60" y="192"/>
                  </a:cubicBezTo>
                  <a:cubicBezTo>
                    <a:pt x="62" y="190"/>
                    <a:pt x="65" y="189"/>
                    <a:pt x="68" y="187"/>
                  </a:cubicBezTo>
                  <a:cubicBezTo>
                    <a:pt x="69" y="186"/>
                    <a:pt x="71" y="185"/>
                    <a:pt x="72" y="183"/>
                  </a:cubicBezTo>
                  <a:cubicBezTo>
                    <a:pt x="73" y="182"/>
                    <a:pt x="73" y="180"/>
                    <a:pt x="73" y="178"/>
                  </a:cubicBezTo>
                  <a:cubicBezTo>
                    <a:pt x="73" y="177"/>
                    <a:pt x="73" y="177"/>
                    <a:pt x="73" y="176"/>
                  </a:cubicBezTo>
                  <a:cubicBezTo>
                    <a:pt x="73" y="173"/>
                    <a:pt x="72" y="171"/>
                    <a:pt x="71" y="170"/>
                  </a:cubicBezTo>
                  <a:cubicBezTo>
                    <a:pt x="71" y="169"/>
                    <a:pt x="69" y="168"/>
                    <a:pt x="68" y="168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5" y="168"/>
                    <a:pt x="63" y="169"/>
                    <a:pt x="61" y="171"/>
                  </a:cubicBezTo>
                  <a:cubicBezTo>
                    <a:pt x="58" y="173"/>
                    <a:pt x="54" y="177"/>
                    <a:pt x="51" y="181"/>
                  </a:cubicBezTo>
                  <a:cubicBezTo>
                    <a:pt x="49" y="182"/>
                    <a:pt x="48" y="184"/>
                    <a:pt x="47" y="185"/>
                  </a:cubicBezTo>
                  <a:cubicBezTo>
                    <a:pt x="45" y="186"/>
                    <a:pt x="44" y="187"/>
                    <a:pt x="44" y="188"/>
                  </a:cubicBezTo>
                  <a:cubicBezTo>
                    <a:pt x="40" y="189"/>
                    <a:pt x="36" y="190"/>
                    <a:pt x="33" y="190"/>
                  </a:cubicBezTo>
                  <a:cubicBezTo>
                    <a:pt x="24" y="190"/>
                    <a:pt x="16" y="185"/>
                    <a:pt x="11" y="178"/>
                  </a:cubicBezTo>
                  <a:cubicBezTo>
                    <a:pt x="5" y="171"/>
                    <a:pt x="1" y="161"/>
                    <a:pt x="1" y="153"/>
                  </a:cubicBezTo>
                  <a:cubicBezTo>
                    <a:pt x="1" y="153"/>
                    <a:pt x="1" y="152"/>
                    <a:pt x="1" y="152"/>
                  </a:cubicBezTo>
                  <a:cubicBezTo>
                    <a:pt x="1" y="145"/>
                    <a:pt x="3" y="136"/>
                    <a:pt x="6" y="130"/>
                  </a:cubicBezTo>
                  <a:cubicBezTo>
                    <a:pt x="10" y="123"/>
                    <a:pt x="15" y="118"/>
                    <a:pt x="23" y="116"/>
                  </a:cubicBezTo>
                  <a:cubicBezTo>
                    <a:pt x="25" y="115"/>
                    <a:pt x="26" y="115"/>
                    <a:pt x="27" y="115"/>
                  </a:cubicBezTo>
                  <a:cubicBezTo>
                    <a:pt x="32" y="115"/>
                    <a:pt x="35" y="118"/>
                    <a:pt x="39" y="121"/>
                  </a:cubicBezTo>
                  <a:cubicBezTo>
                    <a:pt x="42" y="124"/>
                    <a:pt x="45" y="128"/>
                    <a:pt x="49" y="131"/>
                  </a:cubicBezTo>
                  <a:cubicBezTo>
                    <a:pt x="52" y="133"/>
                    <a:pt x="55" y="134"/>
                    <a:pt x="58" y="134"/>
                  </a:cubicBezTo>
                  <a:cubicBezTo>
                    <a:pt x="58" y="134"/>
                    <a:pt x="58" y="134"/>
                    <a:pt x="58" y="134"/>
                  </a:cubicBezTo>
                  <a:cubicBezTo>
                    <a:pt x="60" y="134"/>
                    <a:pt x="62" y="133"/>
                    <a:pt x="63" y="132"/>
                  </a:cubicBezTo>
                  <a:cubicBezTo>
                    <a:pt x="64" y="130"/>
                    <a:pt x="65" y="128"/>
                    <a:pt x="65" y="125"/>
                  </a:cubicBezTo>
                  <a:cubicBezTo>
                    <a:pt x="65" y="124"/>
                    <a:pt x="65" y="123"/>
                    <a:pt x="65" y="122"/>
                  </a:cubicBezTo>
                  <a:cubicBezTo>
                    <a:pt x="64" y="120"/>
                    <a:pt x="64" y="119"/>
                    <a:pt x="63" y="118"/>
                  </a:cubicBezTo>
                  <a:cubicBezTo>
                    <a:pt x="61" y="115"/>
                    <a:pt x="57" y="112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99"/>
                    <a:pt x="58" y="94"/>
                    <a:pt x="58" y="90"/>
                  </a:cubicBezTo>
                  <a:cubicBezTo>
                    <a:pt x="58" y="90"/>
                    <a:pt x="58" y="89"/>
                    <a:pt x="58" y="88"/>
                  </a:cubicBezTo>
                  <a:cubicBezTo>
                    <a:pt x="58" y="88"/>
                    <a:pt x="57" y="87"/>
                    <a:pt x="57" y="87"/>
                  </a:cubicBezTo>
                  <a:cubicBezTo>
                    <a:pt x="54" y="84"/>
                    <a:pt x="51" y="84"/>
                    <a:pt x="49" y="84"/>
                  </a:cubicBezTo>
                  <a:cubicBezTo>
                    <a:pt x="47" y="84"/>
                    <a:pt x="45" y="84"/>
                    <a:pt x="43" y="84"/>
                  </a:cubicBezTo>
                  <a:cubicBezTo>
                    <a:pt x="42" y="84"/>
                    <a:pt x="41" y="84"/>
                    <a:pt x="40" y="84"/>
                  </a:cubicBezTo>
                  <a:cubicBezTo>
                    <a:pt x="34" y="81"/>
                    <a:pt x="30" y="72"/>
                    <a:pt x="30" y="64"/>
                  </a:cubicBezTo>
                  <a:cubicBezTo>
                    <a:pt x="30" y="55"/>
                    <a:pt x="34" y="46"/>
                    <a:pt x="39" y="43"/>
                  </a:cubicBezTo>
                  <a:cubicBezTo>
                    <a:pt x="43" y="39"/>
                    <a:pt x="46" y="38"/>
                    <a:pt x="50" y="38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56" y="38"/>
                    <a:pt x="62" y="43"/>
                    <a:pt x="70" y="43"/>
                  </a:cubicBezTo>
                  <a:moveTo>
                    <a:pt x="121" y="0"/>
                  </a:moveTo>
                  <a:cubicBezTo>
                    <a:pt x="119" y="0"/>
                    <a:pt x="116" y="0"/>
                    <a:pt x="114" y="1"/>
                  </a:cubicBezTo>
                  <a:cubicBezTo>
                    <a:pt x="100" y="6"/>
                    <a:pt x="107" y="26"/>
                    <a:pt x="99" y="31"/>
                  </a:cubicBezTo>
                  <a:cubicBezTo>
                    <a:pt x="91" y="36"/>
                    <a:pt x="86" y="37"/>
                    <a:pt x="78" y="40"/>
                  </a:cubicBezTo>
                  <a:cubicBezTo>
                    <a:pt x="75" y="41"/>
                    <a:pt x="73" y="42"/>
                    <a:pt x="70" y="42"/>
                  </a:cubicBezTo>
                  <a:cubicBezTo>
                    <a:pt x="67" y="42"/>
                    <a:pt x="63" y="41"/>
                    <a:pt x="60" y="40"/>
                  </a:cubicBezTo>
                  <a:cubicBezTo>
                    <a:pt x="56" y="39"/>
                    <a:pt x="53" y="37"/>
                    <a:pt x="50" y="37"/>
                  </a:cubicBezTo>
                  <a:cubicBezTo>
                    <a:pt x="46" y="37"/>
                    <a:pt x="42" y="39"/>
                    <a:pt x="38" y="42"/>
                  </a:cubicBezTo>
                  <a:cubicBezTo>
                    <a:pt x="27" y="50"/>
                    <a:pt x="26" y="78"/>
                    <a:pt x="40" y="85"/>
                  </a:cubicBezTo>
                  <a:cubicBezTo>
                    <a:pt x="41" y="85"/>
                    <a:pt x="42" y="85"/>
                    <a:pt x="43" y="85"/>
                  </a:cubicBezTo>
                  <a:cubicBezTo>
                    <a:pt x="44" y="85"/>
                    <a:pt x="45" y="85"/>
                    <a:pt x="46" y="85"/>
                  </a:cubicBezTo>
                  <a:cubicBezTo>
                    <a:pt x="47" y="85"/>
                    <a:pt x="48" y="85"/>
                    <a:pt x="49" y="85"/>
                  </a:cubicBezTo>
                  <a:cubicBezTo>
                    <a:pt x="51" y="85"/>
                    <a:pt x="54" y="85"/>
                    <a:pt x="56" y="87"/>
                  </a:cubicBezTo>
                  <a:cubicBezTo>
                    <a:pt x="58" y="89"/>
                    <a:pt x="55" y="99"/>
                    <a:pt x="56" y="103"/>
                  </a:cubicBezTo>
                  <a:cubicBezTo>
                    <a:pt x="56" y="116"/>
                    <a:pt x="63" y="116"/>
                    <a:pt x="64" y="122"/>
                  </a:cubicBezTo>
                  <a:cubicBezTo>
                    <a:pt x="65" y="130"/>
                    <a:pt x="62" y="133"/>
                    <a:pt x="58" y="133"/>
                  </a:cubicBezTo>
                  <a:cubicBezTo>
                    <a:pt x="55" y="133"/>
                    <a:pt x="52" y="132"/>
                    <a:pt x="49" y="130"/>
                  </a:cubicBezTo>
                  <a:cubicBezTo>
                    <a:pt x="41" y="125"/>
                    <a:pt x="38" y="114"/>
                    <a:pt x="27" y="114"/>
                  </a:cubicBezTo>
                  <a:cubicBezTo>
                    <a:pt x="26" y="114"/>
                    <a:pt x="25" y="114"/>
                    <a:pt x="23" y="115"/>
                  </a:cubicBezTo>
                  <a:cubicBezTo>
                    <a:pt x="6" y="119"/>
                    <a:pt x="0" y="138"/>
                    <a:pt x="0" y="153"/>
                  </a:cubicBezTo>
                  <a:cubicBezTo>
                    <a:pt x="1" y="170"/>
                    <a:pt x="15" y="191"/>
                    <a:pt x="33" y="191"/>
                  </a:cubicBezTo>
                  <a:cubicBezTo>
                    <a:pt x="36" y="191"/>
                    <a:pt x="40" y="190"/>
                    <a:pt x="44" y="188"/>
                  </a:cubicBezTo>
                  <a:cubicBezTo>
                    <a:pt x="49" y="186"/>
                    <a:pt x="61" y="169"/>
                    <a:pt x="68" y="169"/>
                  </a:cubicBezTo>
                  <a:cubicBezTo>
                    <a:pt x="70" y="169"/>
                    <a:pt x="72" y="171"/>
                    <a:pt x="72" y="176"/>
                  </a:cubicBezTo>
                  <a:cubicBezTo>
                    <a:pt x="74" y="186"/>
                    <a:pt x="64" y="186"/>
                    <a:pt x="59" y="192"/>
                  </a:cubicBezTo>
                  <a:cubicBezTo>
                    <a:pt x="53" y="199"/>
                    <a:pt x="59" y="204"/>
                    <a:pt x="59" y="212"/>
                  </a:cubicBezTo>
                  <a:cubicBezTo>
                    <a:pt x="59" y="212"/>
                    <a:pt x="59" y="212"/>
                    <a:pt x="59" y="212"/>
                  </a:cubicBezTo>
                  <a:cubicBezTo>
                    <a:pt x="60" y="212"/>
                    <a:pt x="60" y="212"/>
                    <a:pt x="60" y="212"/>
                  </a:cubicBezTo>
                  <a:cubicBezTo>
                    <a:pt x="59" y="212"/>
                    <a:pt x="59" y="212"/>
                    <a:pt x="59" y="212"/>
                  </a:cubicBezTo>
                  <a:cubicBezTo>
                    <a:pt x="59" y="212"/>
                    <a:pt x="59" y="212"/>
                    <a:pt x="59" y="212"/>
                  </a:cubicBezTo>
                  <a:cubicBezTo>
                    <a:pt x="60" y="221"/>
                    <a:pt x="65" y="227"/>
                    <a:pt x="73" y="231"/>
                  </a:cubicBezTo>
                  <a:cubicBezTo>
                    <a:pt x="78" y="233"/>
                    <a:pt x="83" y="234"/>
                    <a:pt x="89" y="234"/>
                  </a:cubicBezTo>
                  <a:cubicBezTo>
                    <a:pt x="93" y="234"/>
                    <a:pt x="98" y="234"/>
                    <a:pt x="101" y="232"/>
                  </a:cubicBezTo>
                  <a:cubicBezTo>
                    <a:pt x="104" y="231"/>
                    <a:pt x="106" y="229"/>
                    <a:pt x="109" y="227"/>
                  </a:cubicBezTo>
                  <a:cubicBezTo>
                    <a:pt x="119" y="218"/>
                    <a:pt x="124" y="202"/>
                    <a:pt x="116" y="190"/>
                  </a:cubicBezTo>
                  <a:cubicBezTo>
                    <a:pt x="112" y="184"/>
                    <a:pt x="103" y="177"/>
                    <a:pt x="96" y="176"/>
                  </a:cubicBezTo>
                  <a:cubicBezTo>
                    <a:pt x="83" y="173"/>
                    <a:pt x="84" y="178"/>
                    <a:pt x="81" y="166"/>
                  </a:cubicBezTo>
                  <a:cubicBezTo>
                    <a:pt x="76" y="150"/>
                    <a:pt x="79" y="147"/>
                    <a:pt x="87" y="147"/>
                  </a:cubicBezTo>
                  <a:cubicBezTo>
                    <a:pt x="92" y="147"/>
                    <a:pt x="99" y="148"/>
                    <a:pt x="106" y="149"/>
                  </a:cubicBezTo>
                  <a:cubicBezTo>
                    <a:pt x="107" y="149"/>
                    <a:pt x="108" y="149"/>
                    <a:pt x="108" y="149"/>
                  </a:cubicBezTo>
                  <a:cubicBezTo>
                    <a:pt x="128" y="149"/>
                    <a:pt x="138" y="125"/>
                    <a:pt x="120" y="113"/>
                  </a:cubicBezTo>
                  <a:cubicBezTo>
                    <a:pt x="115" y="110"/>
                    <a:pt x="106" y="108"/>
                    <a:pt x="99" y="108"/>
                  </a:cubicBezTo>
                  <a:cubicBezTo>
                    <a:pt x="98" y="108"/>
                    <a:pt x="96" y="108"/>
                    <a:pt x="95" y="108"/>
                  </a:cubicBezTo>
                  <a:cubicBezTo>
                    <a:pt x="84" y="110"/>
                    <a:pt x="85" y="118"/>
                    <a:pt x="78" y="121"/>
                  </a:cubicBezTo>
                  <a:cubicBezTo>
                    <a:pt x="77" y="121"/>
                    <a:pt x="76" y="122"/>
                    <a:pt x="75" y="122"/>
                  </a:cubicBezTo>
                  <a:cubicBezTo>
                    <a:pt x="64" y="122"/>
                    <a:pt x="51" y="92"/>
                    <a:pt x="71" y="89"/>
                  </a:cubicBezTo>
                  <a:cubicBezTo>
                    <a:pt x="72" y="89"/>
                    <a:pt x="73" y="89"/>
                    <a:pt x="74" y="89"/>
                  </a:cubicBezTo>
                  <a:cubicBezTo>
                    <a:pt x="76" y="89"/>
                    <a:pt x="79" y="90"/>
                    <a:pt x="81" y="90"/>
                  </a:cubicBezTo>
                  <a:cubicBezTo>
                    <a:pt x="84" y="91"/>
                    <a:pt x="86" y="91"/>
                    <a:pt x="89" y="91"/>
                  </a:cubicBezTo>
                  <a:cubicBezTo>
                    <a:pt x="92" y="91"/>
                    <a:pt x="95" y="90"/>
                    <a:pt x="98" y="88"/>
                  </a:cubicBezTo>
                  <a:cubicBezTo>
                    <a:pt x="104" y="84"/>
                    <a:pt x="109" y="71"/>
                    <a:pt x="104" y="64"/>
                  </a:cubicBezTo>
                  <a:cubicBezTo>
                    <a:pt x="101" y="61"/>
                    <a:pt x="98" y="60"/>
                    <a:pt x="95" y="60"/>
                  </a:cubicBezTo>
                  <a:cubicBezTo>
                    <a:pt x="91" y="60"/>
                    <a:pt x="88" y="61"/>
                    <a:pt x="85" y="61"/>
                  </a:cubicBezTo>
                  <a:cubicBezTo>
                    <a:pt x="82" y="62"/>
                    <a:pt x="79" y="63"/>
                    <a:pt x="76" y="63"/>
                  </a:cubicBezTo>
                  <a:cubicBezTo>
                    <a:pt x="73" y="63"/>
                    <a:pt x="71" y="62"/>
                    <a:pt x="71" y="57"/>
                  </a:cubicBezTo>
                  <a:cubicBezTo>
                    <a:pt x="73" y="48"/>
                    <a:pt x="91" y="41"/>
                    <a:pt x="98" y="39"/>
                  </a:cubicBezTo>
                  <a:cubicBezTo>
                    <a:pt x="101" y="38"/>
                    <a:pt x="103" y="37"/>
                    <a:pt x="104" y="37"/>
                  </a:cubicBezTo>
                  <a:cubicBezTo>
                    <a:pt x="113" y="37"/>
                    <a:pt x="114" y="49"/>
                    <a:pt x="127" y="55"/>
                  </a:cubicBezTo>
                  <a:cubicBezTo>
                    <a:pt x="132" y="56"/>
                    <a:pt x="136" y="57"/>
                    <a:pt x="141" y="57"/>
                  </a:cubicBezTo>
                  <a:cubicBezTo>
                    <a:pt x="157" y="57"/>
                    <a:pt x="171" y="46"/>
                    <a:pt x="158" y="28"/>
                  </a:cubicBezTo>
                  <a:cubicBezTo>
                    <a:pt x="154" y="23"/>
                    <a:pt x="152" y="10"/>
                    <a:pt x="142" y="4"/>
                  </a:cubicBezTo>
                  <a:cubicBezTo>
                    <a:pt x="138" y="2"/>
                    <a:pt x="129" y="0"/>
                    <a:pt x="121" y="0"/>
                  </a:cubicBezTo>
                </a:path>
              </a:pathLst>
            </a:custGeom>
            <a:solidFill>
              <a:srgbClr val="4D3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26" name="Oval 161">
              <a:extLst>
                <a:ext uri="{FF2B5EF4-FFF2-40B4-BE49-F238E27FC236}">
                  <a16:creationId xmlns:a16="http://schemas.microsoft.com/office/drawing/2014/main" id="{92BCB6DF-34F5-4259-B8FA-287B45EBE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" y="1537"/>
              <a:ext cx="80" cy="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27" name="Oval 162">
              <a:extLst>
                <a:ext uri="{FF2B5EF4-FFF2-40B4-BE49-F238E27FC236}">
                  <a16:creationId xmlns:a16="http://schemas.microsoft.com/office/drawing/2014/main" id="{FBBE6F2F-C0CF-4A1C-A624-270DE5F81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6" y="1537"/>
              <a:ext cx="30" cy="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28" name="Oval 163">
              <a:extLst>
                <a:ext uri="{FF2B5EF4-FFF2-40B4-BE49-F238E27FC236}">
                  <a16:creationId xmlns:a16="http://schemas.microsoft.com/office/drawing/2014/main" id="{92579CB8-E67F-4FF9-A659-536D4F799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7" y="1606"/>
              <a:ext cx="27" cy="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29" name="Oval 164">
              <a:extLst>
                <a:ext uri="{FF2B5EF4-FFF2-40B4-BE49-F238E27FC236}">
                  <a16:creationId xmlns:a16="http://schemas.microsoft.com/office/drawing/2014/main" id="{89BB18AB-7EE6-4157-8325-70C74C78B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4" y="2014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30" name="Oval 165">
              <a:extLst>
                <a:ext uri="{FF2B5EF4-FFF2-40B4-BE49-F238E27FC236}">
                  <a16:creationId xmlns:a16="http://schemas.microsoft.com/office/drawing/2014/main" id="{02B35A47-0663-40F3-A42B-D417A02A9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" y="2022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31" name="Freeform 166">
              <a:extLst>
                <a:ext uri="{FF2B5EF4-FFF2-40B4-BE49-F238E27FC236}">
                  <a16:creationId xmlns:a16="http://schemas.microsoft.com/office/drawing/2014/main" id="{3D97E06A-160C-43D7-B34D-32CAADF07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8" y="2022"/>
              <a:ext cx="15" cy="12"/>
            </a:xfrm>
            <a:custGeom>
              <a:avLst/>
              <a:gdLst>
                <a:gd name="T0" fmla="*/ 15 w 4"/>
                <a:gd name="T1" fmla="*/ 16 h 3"/>
                <a:gd name="T2" fmla="*/ 15 w 4"/>
                <a:gd name="T3" fmla="*/ 16 h 3"/>
                <a:gd name="T4" fmla="*/ 30 w 4"/>
                <a:gd name="T5" fmla="*/ 16 h 3"/>
                <a:gd name="T6" fmla="*/ 41 w 4"/>
                <a:gd name="T7" fmla="*/ 16 h 3"/>
                <a:gd name="T8" fmla="*/ 30 w 4"/>
                <a:gd name="T9" fmla="*/ 32 h 3"/>
                <a:gd name="T10" fmla="*/ 15 w 4"/>
                <a:gd name="T11" fmla="*/ 16 h 3"/>
                <a:gd name="T12" fmla="*/ 15 w 4"/>
                <a:gd name="T13" fmla="*/ 16 h 3"/>
                <a:gd name="T14" fmla="*/ 0 w 4"/>
                <a:gd name="T15" fmla="*/ 16 h 3"/>
                <a:gd name="T16" fmla="*/ 30 w 4"/>
                <a:gd name="T17" fmla="*/ 48 h 3"/>
                <a:gd name="T18" fmla="*/ 56 w 4"/>
                <a:gd name="T19" fmla="*/ 16 h 3"/>
                <a:gd name="T20" fmla="*/ 30 w 4"/>
                <a:gd name="T21" fmla="*/ 0 h 3"/>
                <a:gd name="T22" fmla="*/ 0 w 4"/>
                <a:gd name="T23" fmla="*/ 16 h 3"/>
                <a:gd name="T24" fmla="*/ 15 w 4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32" name="Oval 167">
              <a:extLst>
                <a:ext uri="{FF2B5EF4-FFF2-40B4-BE49-F238E27FC236}">
                  <a16:creationId xmlns:a16="http://schemas.microsoft.com/office/drawing/2014/main" id="{BE036CCA-00FB-44C7-8425-22E5B535B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1" y="1920"/>
              <a:ext cx="38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33" name="Oval 168">
              <a:extLst>
                <a:ext uri="{FF2B5EF4-FFF2-40B4-BE49-F238E27FC236}">
                  <a16:creationId xmlns:a16="http://schemas.microsoft.com/office/drawing/2014/main" id="{0447D13A-3937-493B-B99B-010839319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8" y="1928"/>
              <a:ext cx="12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34" name="Freeform 169">
              <a:extLst>
                <a:ext uri="{FF2B5EF4-FFF2-40B4-BE49-F238E27FC236}">
                  <a16:creationId xmlns:a16="http://schemas.microsoft.com/office/drawing/2014/main" id="{E2997D73-2DA5-486E-BA0D-13BEF0C20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" y="1928"/>
              <a:ext cx="12" cy="13"/>
            </a:xfrm>
            <a:custGeom>
              <a:avLst/>
              <a:gdLst>
                <a:gd name="T0" fmla="*/ 0 w 3"/>
                <a:gd name="T1" fmla="*/ 17 h 3"/>
                <a:gd name="T2" fmla="*/ 16 w 3"/>
                <a:gd name="T3" fmla="*/ 17 h 3"/>
                <a:gd name="T4" fmla="*/ 16 w 3"/>
                <a:gd name="T5" fmla="*/ 17 h 3"/>
                <a:gd name="T6" fmla="*/ 32 w 3"/>
                <a:gd name="T7" fmla="*/ 17 h 3"/>
                <a:gd name="T8" fmla="*/ 16 w 3"/>
                <a:gd name="T9" fmla="*/ 39 h 3"/>
                <a:gd name="T10" fmla="*/ 16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16 w 3"/>
                <a:gd name="T17" fmla="*/ 56 h 3"/>
                <a:gd name="T18" fmla="*/ 48 w 3"/>
                <a:gd name="T19" fmla="*/ 17 h 3"/>
                <a:gd name="T20" fmla="*/ 16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35" name="Oval 170">
              <a:extLst>
                <a:ext uri="{FF2B5EF4-FFF2-40B4-BE49-F238E27FC236}">
                  <a16:creationId xmlns:a16="http://schemas.microsoft.com/office/drawing/2014/main" id="{26F38E1A-CF96-4649-BEEB-CB95EBD45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" y="1896"/>
              <a:ext cx="38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36" name="Oval 171">
              <a:extLst>
                <a:ext uri="{FF2B5EF4-FFF2-40B4-BE49-F238E27FC236}">
                  <a16:creationId xmlns:a16="http://schemas.microsoft.com/office/drawing/2014/main" id="{7614AFFC-E27E-4B5D-A06F-BCE277B29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3" y="1908"/>
              <a:ext cx="11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37" name="Freeform 172">
              <a:extLst>
                <a:ext uri="{FF2B5EF4-FFF2-40B4-BE49-F238E27FC236}">
                  <a16:creationId xmlns:a16="http://schemas.microsoft.com/office/drawing/2014/main" id="{8B0538C5-189E-4F73-AA1D-177F7ED51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3" y="1904"/>
              <a:ext cx="11" cy="12"/>
            </a:xfrm>
            <a:custGeom>
              <a:avLst/>
              <a:gdLst>
                <a:gd name="T0" fmla="*/ 0 w 3"/>
                <a:gd name="T1" fmla="*/ 32 h 3"/>
                <a:gd name="T2" fmla="*/ 15 w 3"/>
                <a:gd name="T3" fmla="*/ 32 h 3"/>
                <a:gd name="T4" fmla="*/ 15 w 3"/>
                <a:gd name="T5" fmla="*/ 16 h 3"/>
                <a:gd name="T6" fmla="*/ 26 w 3"/>
                <a:gd name="T7" fmla="*/ 32 h 3"/>
                <a:gd name="T8" fmla="*/ 15 w 3"/>
                <a:gd name="T9" fmla="*/ 32 h 3"/>
                <a:gd name="T10" fmla="*/ 15 w 3"/>
                <a:gd name="T11" fmla="*/ 32 h 3"/>
                <a:gd name="T12" fmla="*/ 0 w 3"/>
                <a:gd name="T13" fmla="*/ 32 h 3"/>
                <a:gd name="T14" fmla="*/ 0 w 3"/>
                <a:gd name="T15" fmla="*/ 32 h 3"/>
                <a:gd name="T16" fmla="*/ 15 w 3"/>
                <a:gd name="T17" fmla="*/ 48 h 3"/>
                <a:gd name="T18" fmla="*/ 40 w 3"/>
                <a:gd name="T19" fmla="*/ 32 h 3"/>
                <a:gd name="T20" fmla="*/ 15 w 3"/>
                <a:gd name="T21" fmla="*/ 0 h 3"/>
                <a:gd name="T22" fmla="*/ 0 w 3"/>
                <a:gd name="T23" fmla="*/ 32 h 3"/>
                <a:gd name="T24" fmla="*/ 0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38" name="Oval 173">
              <a:extLst>
                <a:ext uri="{FF2B5EF4-FFF2-40B4-BE49-F238E27FC236}">
                  <a16:creationId xmlns:a16="http://schemas.microsoft.com/office/drawing/2014/main" id="{FCAD5224-BF7B-4DC3-844D-BFF9105CD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2" y="1985"/>
              <a:ext cx="35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39" name="Oval 174">
              <a:extLst>
                <a:ext uri="{FF2B5EF4-FFF2-40B4-BE49-F238E27FC236}">
                  <a16:creationId xmlns:a16="http://schemas.microsoft.com/office/drawing/2014/main" id="{3D10EFBA-2F44-4C4E-9DE5-BC956D408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0" y="1998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40" name="Freeform 175">
              <a:extLst>
                <a:ext uri="{FF2B5EF4-FFF2-40B4-BE49-F238E27FC236}">
                  <a16:creationId xmlns:a16="http://schemas.microsoft.com/office/drawing/2014/main" id="{A1123EA4-3461-4563-A6C0-0858872EA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6" y="1994"/>
              <a:ext cx="15" cy="12"/>
            </a:xfrm>
            <a:custGeom>
              <a:avLst/>
              <a:gdLst>
                <a:gd name="T0" fmla="*/ 15 w 4"/>
                <a:gd name="T1" fmla="*/ 32 h 3"/>
                <a:gd name="T2" fmla="*/ 15 w 4"/>
                <a:gd name="T3" fmla="*/ 32 h 3"/>
                <a:gd name="T4" fmla="*/ 30 w 4"/>
                <a:gd name="T5" fmla="*/ 16 h 3"/>
                <a:gd name="T6" fmla="*/ 41 w 4"/>
                <a:gd name="T7" fmla="*/ 32 h 3"/>
                <a:gd name="T8" fmla="*/ 30 w 4"/>
                <a:gd name="T9" fmla="*/ 32 h 3"/>
                <a:gd name="T10" fmla="*/ 15 w 4"/>
                <a:gd name="T11" fmla="*/ 32 h 3"/>
                <a:gd name="T12" fmla="*/ 15 w 4"/>
                <a:gd name="T13" fmla="*/ 32 h 3"/>
                <a:gd name="T14" fmla="*/ 0 w 4"/>
                <a:gd name="T15" fmla="*/ 32 h 3"/>
                <a:gd name="T16" fmla="*/ 30 w 4"/>
                <a:gd name="T17" fmla="*/ 48 h 3"/>
                <a:gd name="T18" fmla="*/ 56 w 4"/>
                <a:gd name="T19" fmla="*/ 32 h 3"/>
                <a:gd name="T20" fmla="*/ 30 w 4"/>
                <a:gd name="T21" fmla="*/ 0 h 3"/>
                <a:gd name="T22" fmla="*/ 0 w 4"/>
                <a:gd name="T23" fmla="*/ 32 h 3"/>
                <a:gd name="T24" fmla="*/ 15 w 4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41" name="Oval 176">
              <a:extLst>
                <a:ext uri="{FF2B5EF4-FFF2-40B4-BE49-F238E27FC236}">
                  <a16:creationId xmlns:a16="http://schemas.microsoft.com/office/drawing/2014/main" id="{9A3CD09C-1DEA-4A20-B4C7-124DC0F74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" y="2047"/>
              <a:ext cx="35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42" name="Oval 177">
              <a:extLst>
                <a:ext uri="{FF2B5EF4-FFF2-40B4-BE49-F238E27FC236}">
                  <a16:creationId xmlns:a16="http://schemas.microsoft.com/office/drawing/2014/main" id="{1D2E8AE4-2B15-4B34-9009-9DB343D48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8" y="2059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43" name="Freeform 178">
              <a:extLst>
                <a:ext uri="{FF2B5EF4-FFF2-40B4-BE49-F238E27FC236}">
                  <a16:creationId xmlns:a16="http://schemas.microsoft.com/office/drawing/2014/main" id="{FF6E620F-2565-435C-B35F-F1C2C517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4" y="2055"/>
              <a:ext cx="16" cy="12"/>
            </a:xfrm>
            <a:custGeom>
              <a:avLst/>
              <a:gdLst>
                <a:gd name="T0" fmla="*/ 16 w 4"/>
                <a:gd name="T1" fmla="*/ 32 h 3"/>
                <a:gd name="T2" fmla="*/ 16 w 4"/>
                <a:gd name="T3" fmla="*/ 32 h 3"/>
                <a:gd name="T4" fmla="*/ 32 w 4"/>
                <a:gd name="T5" fmla="*/ 16 h 3"/>
                <a:gd name="T6" fmla="*/ 48 w 4"/>
                <a:gd name="T7" fmla="*/ 32 h 3"/>
                <a:gd name="T8" fmla="*/ 32 w 4"/>
                <a:gd name="T9" fmla="*/ 32 h 3"/>
                <a:gd name="T10" fmla="*/ 16 w 4"/>
                <a:gd name="T11" fmla="*/ 32 h 3"/>
                <a:gd name="T12" fmla="*/ 16 w 4"/>
                <a:gd name="T13" fmla="*/ 32 h 3"/>
                <a:gd name="T14" fmla="*/ 0 w 4"/>
                <a:gd name="T15" fmla="*/ 32 h 3"/>
                <a:gd name="T16" fmla="*/ 32 w 4"/>
                <a:gd name="T17" fmla="*/ 48 h 3"/>
                <a:gd name="T18" fmla="*/ 64 w 4"/>
                <a:gd name="T19" fmla="*/ 32 h 3"/>
                <a:gd name="T20" fmla="*/ 32 w 4"/>
                <a:gd name="T21" fmla="*/ 0 h 3"/>
                <a:gd name="T22" fmla="*/ 0 w 4"/>
                <a:gd name="T23" fmla="*/ 32 h 3"/>
                <a:gd name="T24" fmla="*/ 16 w 4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44" name="Oval 179">
              <a:extLst>
                <a:ext uri="{FF2B5EF4-FFF2-40B4-BE49-F238E27FC236}">
                  <a16:creationId xmlns:a16="http://schemas.microsoft.com/office/drawing/2014/main" id="{AC4F0CDA-68E6-4BC1-B231-DF9E403A1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1" y="1977"/>
              <a:ext cx="38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45" name="Oval 180">
              <a:extLst>
                <a:ext uri="{FF2B5EF4-FFF2-40B4-BE49-F238E27FC236}">
                  <a16:creationId xmlns:a16="http://schemas.microsoft.com/office/drawing/2014/main" id="{328D3ACE-4122-41B4-BEC9-78E5F268E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" y="1989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46" name="Freeform 181">
              <a:extLst>
                <a:ext uri="{FF2B5EF4-FFF2-40B4-BE49-F238E27FC236}">
                  <a16:creationId xmlns:a16="http://schemas.microsoft.com/office/drawing/2014/main" id="{8D243D72-2B3E-459A-A923-2238B646C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8" y="1985"/>
              <a:ext cx="12" cy="13"/>
            </a:xfrm>
            <a:custGeom>
              <a:avLst/>
              <a:gdLst>
                <a:gd name="T0" fmla="*/ 0 w 3"/>
                <a:gd name="T1" fmla="*/ 39 h 3"/>
                <a:gd name="T2" fmla="*/ 16 w 3"/>
                <a:gd name="T3" fmla="*/ 39 h 3"/>
                <a:gd name="T4" fmla="*/ 16 w 3"/>
                <a:gd name="T5" fmla="*/ 17 h 3"/>
                <a:gd name="T6" fmla="*/ 32 w 3"/>
                <a:gd name="T7" fmla="*/ 39 h 3"/>
                <a:gd name="T8" fmla="*/ 16 w 3"/>
                <a:gd name="T9" fmla="*/ 39 h 3"/>
                <a:gd name="T10" fmla="*/ 16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6 w 3"/>
                <a:gd name="T17" fmla="*/ 56 h 3"/>
                <a:gd name="T18" fmla="*/ 48 w 3"/>
                <a:gd name="T19" fmla="*/ 39 h 3"/>
                <a:gd name="T20" fmla="*/ 16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47" name="Oval 182">
              <a:extLst>
                <a:ext uri="{FF2B5EF4-FFF2-40B4-BE49-F238E27FC236}">
                  <a16:creationId xmlns:a16="http://schemas.microsoft.com/office/drawing/2014/main" id="{9C410660-977E-433E-B65D-6FB6B2D7C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" y="1720"/>
              <a:ext cx="34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48" name="Oval 183">
              <a:extLst>
                <a:ext uri="{FF2B5EF4-FFF2-40B4-BE49-F238E27FC236}">
                  <a16:creationId xmlns:a16="http://schemas.microsoft.com/office/drawing/2014/main" id="{68C74A55-DCEB-4F6A-8F8E-ED244116C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0" y="1733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49" name="Freeform 184">
              <a:extLst>
                <a:ext uri="{FF2B5EF4-FFF2-40B4-BE49-F238E27FC236}">
                  <a16:creationId xmlns:a16="http://schemas.microsoft.com/office/drawing/2014/main" id="{C676BEFC-324D-4948-A0E3-25A77BA23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6" y="1728"/>
              <a:ext cx="11" cy="17"/>
            </a:xfrm>
            <a:custGeom>
              <a:avLst/>
              <a:gdLst>
                <a:gd name="T0" fmla="*/ 15 w 3"/>
                <a:gd name="T1" fmla="*/ 38 h 4"/>
                <a:gd name="T2" fmla="*/ 15 w 3"/>
                <a:gd name="T3" fmla="*/ 38 h 4"/>
                <a:gd name="T4" fmla="*/ 26 w 3"/>
                <a:gd name="T5" fmla="*/ 17 h 4"/>
                <a:gd name="T6" fmla="*/ 26 w 3"/>
                <a:gd name="T7" fmla="*/ 38 h 4"/>
                <a:gd name="T8" fmla="*/ 26 w 3"/>
                <a:gd name="T9" fmla="*/ 55 h 4"/>
                <a:gd name="T10" fmla="*/ 15 w 3"/>
                <a:gd name="T11" fmla="*/ 38 h 4"/>
                <a:gd name="T12" fmla="*/ 15 w 3"/>
                <a:gd name="T13" fmla="*/ 38 h 4"/>
                <a:gd name="T14" fmla="*/ 0 w 3"/>
                <a:gd name="T15" fmla="*/ 38 h 4"/>
                <a:gd name="T16" fmla="*/ 26 w 3"/>
                <a:gd name="T17" fmla="*/ 72 h 4"/>
                <a:gd name="T18" fmla="*/ 40 w 3"/>
                <a:gd name="T19" fmla="*/ 38 h 4"/>
                <a:gd name="T20" fmla="*/ 26 w 3"/>
                <a:gd name="T21" fmla="*/ 0 h 4"/>
                <a:gd name="T22" fmla="*/ 0 w 3"/>
                <a:gd name="T23" fmla="*/ 38 h 4"/>
                <a:gd name="T24" fmla="*/ 15 w 3"/>
                <a:gd name="T25" fmla="*/ 38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50" name="Oval 185">
              <a:extLst>
                <a:ext uri="{FF2B5EF4-FFF2-40B4-BE49-F238E27FC236}">
                  <a16:creationId xmlns:a16="http://schemas.microsoft.com/office/drawing/2014/main" id="{EF72BE76-7802-4B5A-ABE1-6BB2F15CD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1" y="1769"/>
              <a:ext cx="34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51" name="Oval 186">
              <a:extLst>
                <a:ext uri="{FF2B5EF4-FFF2-40B4-BE49-F238E27FC236}">
                  <a16:creationId xmlns:a16="http://schemas.microsoft.com/office/drawing/2014/main" id="{D14B4BF8-FD08-4809-A5DC-4B3BB4A31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1781"/>
              <a:ext cx="7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52" name="Freeform 187">
              <a:extLst>
                <a:ext uri="{FF2B5EF4-FFF2-40B4-BE49-F238E27FC236}">
                  <a16:creationId xmlns:a16="http://schemas.microsoft.com/office/drawing/2014/main" id="{DA8B1312-6F39-4A71-BF08-46E47D61D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5" y="1777"/>
              <a:ext cx="11" cy="17"/>
            </a:xfrm>
            <a:custGeom>
              <a:avLst/>
              <a:gdLst>
                <a:gd name="T0" fmla="*/ 15 w 3"/>
                <a:gd name="T1" fmla="*/ 38 h 4"/>
                <a:gd name="T2" fmla="*/ 15 w 3"/>
                <a:gd name="T3" fmla="*/ 38 h 4"/>
                <a:gd name="T4" fmla="*/ 26 w 3"/>
                <a:gd name="T5" fmla="*/ 17 h 4"/>
                <a:gd name="T6" fmla="*/ 26 w 3"/>
                <a:gd name="T7" fmla="*/ 38 h 4"/>
                <a:gd name="T8" fmla="*/ 26 w 3"/>
                <a:gd name="T9" fmla="*/ 55 h 4"/>
                <a:gd name="T10" fmla="*/ 15 w 3"/>
                <a:gd name="T11" fmla="*/ 38 h 4"/>
                <a:gd name="T12" fmla="*/ 15 w 3"/>
                <a:gd name="T13" fmla="*/ 38 h 4"/>
                <a:gd name="T14" fmla="*/ 0 w 3"/>
                <a:gd name="T15" fmla="*/ 38 h 4"/>
                <a:gd name="T16" fmla="*/ 26 w 3"/>
                <a:gd name="T17" fmla="*/ 72 h 4"/>
                <a:gd name="T18" fmla="*/ 40 w 3"/>
                <a:gd name="T19" fmla="*/ 38 h 4"/>
                <a:gd name="T20" fmla="*/ 26 w 3"/>
                <a:gd name="T21" fmla="*/ 0 h 4"/>
                <a:gd name="T22" fmla="*/ 0 w 3"/>
                <a:gd name="T23" fmla="*/ 38 h 4"/>
                <a:gd name="T24" fmla="*/ 15 w 3"/>
                <a:gd name="T25" fmla="*/ 38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53" name="Oval 188">
              <a:extLst>
                <a:ext uri="{FF2B5EF4-FFF2-40B4-BE49-F238E27FC236}">
                  <a16:creationId xmlns:a16="http://schemas.microsoft.com/office/drawing/2014/main" id="{172BDF17-0AED-4A7D-8C04-B9CF203C9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3" y="1814"/>
              <a:ext cx="38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54" name="Oval 189">
              <a:extLst>
                <a:ext uri="{FF2B5EF4-FFF2-40B4-BE49-F238E27FC236}">
                  <a16:creationId xmlns:a16="http://schemas.microsoft.com/office/drawing/2014/main" id="{B849CCEF-4003-40CF-861E-10A5780EF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" y="1822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55" name="Freeform 190">
              <a:extLst>
                <a:ext uri="{FF2B5EF4-FFF2-40B4-BE49-F238E27FC236}">
                  <a16:creationId xmlns:a16="http://schemas.microsoft.com/office/drawing/2014/main" id="{70FBC07C-9745-426D-A4BB-8503331F8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0" y="1822"/>
              <a:ext cx="12" cy="12"/>
            </a:xfrm>
            <a:custGeom>
              <a:avLst/>
              <a:gdLst>
                <a:gd name="T0" fmla="*/ 0 w 3"/>
                <a:gd name="T1" fmla="*/ 16 h 3"/>
                <a:gd name="T2" fmla="*/ 16 w 3"/>
                <a:gd name="T3" fmla="*/ 16 h 3"/>
                <a:gd name="T4" fmla="*/ 16 w 3"/>
                <a:gd name="T5" fmla="*/ 16 h 3"/>
                <a:gd name="T6" fmla="*/ 32 w 3"/>
                <a:gd name="T7" fmla="*/ 16 h 3"/>
                <a:gd name="T8" fmla="*/ 16 w 3"/>
                <a:gd name="T9" fmla="*/ 32 h 3"/>
                <a:gd name="T10" fmla="*/ 16 w 3"/>
                <a:gd name="T11" fmla="*/ 16 h 3"/>
                <a:gd name="T12" fmla="*/ 0 w 3"/>
                <a:gd name="T13" fmla="*/ 16 h 3"/>
                <a:gd name="T14" fmla="*/ 0 w 3"/>
                <a:gd name="T15" fmla="*/ 16 h 3"/>
                <a:gd name="T16" fmla="*/ 16 w 3"/>
                <a:gd name="T17" fmla="*/ 48 h 3"/>
                <a:gd name="T18" fmla="*/ 48 w 3"/>
                <a:gd name="T19" fmla="*/ 16 h 3"/>
                <a:gd name="T20" fmla="*/ 16 w 3"/>
                <a:gd name="T21" fmla="*/ 0 h 3"/>
                <a:gd name="T22" fmla="*/ 0 w 3"/>
                <a:gd name="T23" fmla="*/ 16 h 3"/>
                <a:gd name="T24" fmla="*/ 0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56" name="Oval 191">
              <a:extLst>
                <a:ext uri="{FF2B5EF4-FFF2-40B4-BE49-F238E27FC236}">
                  <a16:creationId xmlns:a16="http://schemas.microsoft.com/office/drawing/2014/main" id="{C08D4857-0CA1-425A-B69F-F0E9F6ACE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" y="1675"/>
              <a:ext cx="35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57" name="Oval 192">
              <a:extLst>
                <a:ext uri="{FF2B5EF4-FFF2-40B4-BE49-F238E27FC236}">
                  <a16:creationId xmlns:a16="http://schemas.microsoft.com/office/drawing/2014/main" id="{72895F6E-B835-487E-8A50-247489FEC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" y="1684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58" name="Freeform 193">
              <a:extLst>
                <a:ext uri="{FF2B5EF4-FFF2-40B4-BE49-F238E27FC236}">
                  <a16:creationId xmlns:a16="http://schemas.microsoft.com/office/drawing/2014/main" id="{A3C4B38B-9CEC-4A92-9BFB-85ABD1D95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3" y="1684"/>
              <a:ext cx="12" cy="12"/>
            </a:xfrm>
            <a:custGeom>
              <a:avLst/>
              <a:gdLst>
                <a:gd name="T0" fmla="*/ 16 w 3"/>
                <a:gd name="T1" fmla="*/ 32 h 3"/>
                <a:gd name="T2" fmla="*/ 16 w 3"/>
                <a:gd name="T3" fmla="*/ 32 h 3"/>
                <a:gd name="T4" fmla="*/ 32 w 3"/>
                <a:gd name="T5" fmla="*/ 16 h 3"/>
                <a:gd name="T6" fmla="*/ 32 w 3"/>
                <a:gd name="T7" fmla="*/ 32 h 3"/>
                <a:gd name="T8" fmla="*/ 32 w 3"/>
                <a:gd name="T9" fmla="*/ 32 h 3"/>
                <a:gd name="T10" fmla="*/ 16 w 3"/>
                <a:gd name="T11" fmla="*/ 32 h 3"/>
                <a:gd name="T12" fmla="*/ 16 w 3"/>
                <a:gd name="T13" fmla="*/ 32 h 3"/>
                <a:gd name="T14" fmla="*/ 0 w 3"/>
                <a:gd name="T15" fmla="*/ 32 h 3"/>
                <a:gd name="T16" fmla="*/ 32 w 3"/>
                <a:gd name="T17" fmla="*/ 48 h 3"/>
                <a:gd name="T18" fmla="*/ 48 w 3"/>
                <a:gd name="T19" fmla="*/ 32 h 3"/>
                <a:gd name="T20" fmla="*/ 32 w 3"/>
                <a:gd name="T21" fmla="*/ 0 h 3"/>
                <a:gd name="T22" fmla="*/ 0 w 3"/>
                <a:gd name="T23" fmla="*/ 32 h 3"/>
                <a:gd name="T24" fmla="*/ 16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59" name="Oval 194">
              <a:extLst>
                <a:ext uri="{FF2B5EF4-FFF2-40B4-BE49-F238E27FC236}">
                  <a16:creationId xmlns:a16="http://schemas.microsoft.com/office/drawing/2014/main" id="{E21FA140-CB36-4A56-8A40-1A58CCEEC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1635"/>
              <a:ext cx="39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60" name="Oval 195">
              <a:extLst>
                <a:ext uri="{FF2B5EF4-FFF2-40B4-BE49-F238E27FC236}">
                  <a16:creationId xmlns:a16="http://schemas.microsoft.com/office/drawing/2014/main" id="{BFAA92F1-EBD5-4438-BEF5-F7733047A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4" y="1643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61" name="Freeform 196">
              <a:extLst>
                <a:ext uri="{FF2B5EF4-FFF2-40B4-BE49-F238E27FC236}">
                  <a16:creationId xmlns:a16="http://schemas.microsoft.com/office/drawing/2014/main" id="{BD7080B6-1D33-4DB2-B40B-841D245FC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4" y="1643"/>
              <a:ext cx="12" cy="12"/>
            </a:xfrm>
            <a:custGeom>
              <a:avLst/>
              <a:gdLst>
                <a:gd name="T0" fmla="*/ 0 w 3"/>
                <a:gd name="T1" fmla="*/ 16 h 3"/>
                <a:gd name="T2" fmla="*/ 16 w 3"/>
                <a:gd name="T3" fmla="*/ 16 h 3"/>
                <a:gd name="T4" fmla="*/ 16 w 3"/>
                <a:gd name="T5" fmla="*/ 16 h 3"/>
                <a:gd name="T6" fmla="*/ 32 w 3"/>
                <a:gd name="T7" fmla="*/ 16 h 3"/>
                <a:gd name="T8" fmla="*/ 16 w 3"/>
                <a:gd name="T9" fmla="*/ 32 h 3"/>
                <a:gd name="T10" fmla="*/ 16 w 3"/>
                <a:gd name="T11" fmla="*/ 16 h 3"/>
                <a:gd name="T12" fmla="*/ 0 w 3"/>
                <a:gd name="T13" fmla="*/ 16 h 3"/>
                <a:gd name="T14" fmla="*/ 0 w 3"/>
                <a:gd name="T15" fmla="*/ 16 h 3"/>
                <a:gd name="T16" fmla="*/ 16 w 3"/>
                <a:gd name="T17" fmla="*/ 48 h 3"/>
                <a:gd name="T18" fmla="*/ 48 w 3"/>
                <a:gd name="T19" fmla="*/ 16 h 3"/>
                <a:gd name="T20" fmla="*/ 16 w 3"/>
                <a:gd name="T21" fmla="*/ 0 h 3"/>
                <a:gd name="T22" fmla="*/ 0 w 3"/>
                <a:gd name="T23" fmla="*/ 16 h 3"/>
                <a:gd name="T24" fmla="*/ 0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62" name="Oval 197">
              <a:extLst>
                <a:ext uri="{FF2B5EF4-FFF2-40B4-BE49-F238E27FC236}">
                  <a16:creationId xmlns:a16="http://schemas.microsoft.com/office/drawing/2014/main" id="{E4AD3A2D-7AA7-4C7E-80F4-703567C0A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1467"/>
              <a:ext cx="38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63" name="Oval 198">
              <a:extLst>
                <a:ext uri="{FF2B5EF4-FFF2-40B4-BE49-F238E27FC236}">
                  <a16:creationId xmlns:a16="http://schemas.microsoft.com/office/drawing/2014/main" id="{BC990D89-3DB3-4457-8B16-04E8B4283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1480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64" name="Freeform 199">
              <a:extLst>
                <a:ext uri="{FF2B5EF4-FFF2-40B4-BE49-F238E27FC236}">
                  <a16:creationId xmlns:a16="http://schemas.microsoft.com/office/drawing/2014/main" id="{270B2AC0-86FA-46B6-B4BB-98417ED18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4" y="1476"/>
              <a:ext cx="12" cy="16"/>
            </a:xfrm>
            <a:custGeom>
              <a:avLst/>
              <a:gdLst>
                <a:gd name="T0" fmla="*/ 0 w 3"/>
                <a:gd name="T1" fmla="*/ 32 h 4"/>
                <a:gd name="T2" fmla="*/ 16 w 3"/>
                <a:gd name="T3" fmla="*/ 32 h 4"/>
                <a:gd name="T4" fmla="*/ 16 w 3"/>
                <a:gd name="T5" fmla="*/ 16 h 4"/>
                <a:gd name="T6" fmla="*/ 32 w 3"/>
                <a:gd name="T7" fmla="*/ 32 h 4"/>
                <a:gd name="T8" fmla="*/ 16 w 3"/>
                <a:gd name="T9" fmla="*/ 48 h 4"/>
                <a:gd name="T10" fmla="*/ 16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16 w 3"/>
                <a:gd name="T17" fmla="*/ 64 h 4"/>
                <a:gd name="T18" fmla="*/ 48 w 3"/>
                <a:gd name="T19" fmla="*/ 32 h 4"/>
                <a:gd name="T20" fmla="*/ 1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65" name="Oval 200">
              <a:extLst>
                <a:ext uri="{FF2B5EF4-FFF2-40B4-BE49-F238E27FC236}">
                  <a16:creationId xmlns:a16="http://schemas.microsoft.com/office/drawing/2014/main" id="{283D305E-2B78-4B85-9AC3-AC75CE31B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3" y="1427"/>
              <a:ext cx="35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66" name="Oval 201">
              <a:extLst>
                <a:ext uri="{FF2B5EF4-FFF2-40B4-BE49-F238E27FC236}">
                  <a16:creationId xmlns:a16="http://schemas.microsoft.com/office/drawing/2014/main" id="{BB8FD73D-2E91-474E-A208-7EE75F85F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1" y="1435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67" name="Freeform 202">
              <a:extLst>
                <a:ext uri="{FF2B5EF4-FFF2-40B4-BE49-F238E27FC236}">
                  <a16:creationId xmlns:a16="http://schemas.microsoft.com/office/drawing/2014/main" id="{75CAF1F5-ED93-4915-8F2A-359BF22D6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7" y="1435"/>
              <a:ext cx="15" cy="12"/>
            </a:xfrm>
            <a:custGeom>
              <a:avLst/>
              <a:gdLst>
                <a:gd name="T0" fmla="*/ 15 w 4"/>
                <a:gd name="T1" fmla="*/ 16 h 3"/>
                <a:gd name="T2" fmla="*/ 15 w 4"/>
                <a:gd name="T3" fmla="*/ 16 h 3"/>
                <a:gd name="T4" fmla="*/ 30 w 4"/>
                <a:gd name="T5" fmla="*/ 16 h 3"/>
                <a:gd name="T6" fmla="*/ 41 w 4"/>
                <a:gd name="T7" fmla="*/ 16 h 3"/>
                <a:gd name="T8" fmla="*/ 30 w 4"/>
                <a:gd name="T9" fmla="*/ 32 h 3"/>
                <a:gd name="T10" fmla="*/ 15 w 4"/>
                <a:gd name="T11" fmla="*/ 16 h 3"/>
                <a:gd name="T12" fmla="*/ 15 w 4"/>
                <a:gd name="T13" fmla="*/ 16 h 3"/>
                <a:gd name="T14" fmla="*/ 0 w 4"/>
                <a:gd name="T15" fmla="*/ 16 h 3"/>
                <a:gd name="T16" fmla="*/ 30 w 4"/>
                <a:gd name="T17" fmla="*/ 48 h 3"/>
                <a:gd name="T18" fmla="*/ 56 w 4"/>
                <a:gd name="T19" fmla="*/ 16 h 3"/>
                <a:gd name="T20" fmla="*/ 30 w 4"/>
                <a:gd name="T21" fmla="*/ 0 h 3"/>
                <a:gd name="T22" fmla="*/ 0 w 4"/>
                <a:gd name="T23" fmla="*/ 16 h 3"/>
                <a:gd name="T24" fmla="*/ 15 w 4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68" name="Oval 203">
              <a:extLst>
                <a:ext uri="{FF2B5EF4-FFF2-40B4-BE49-F238E27FC236}">
                  <a16:creationId xmlns:a16="http://schemas.microsoft.com/office/drawing/2014/main" id="{976CFA99-AB20-4114-BE8F-1D1AA5562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" y="1712"/>
              <a:ext cx="38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69" name="Oval 204">
              <a:extLst>
                <a:ext uri="{FF2B5EF4-FFF2-40B4-BE49-F238E27FC236}">
                  <a16:creationId xmlns:a16="http://schemas.microsoft.com/office/drawing/2014/main" id="{C9F58E7F-FC27-42A2-A4DF-5D45FC081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" y="1724"/>
              <a:ext cx="7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70" name="Freeform 205">
              <a:extLst>
                <a:ext uri="{FF2B5EF4-FFF2-40B4-BE49-F238E27FC236}">
                  <a16:creationId xmlns:a16="http://schemas.microsoft.com/office/drawing/2014/main" id="{F07552FA-F26C-4931-BAEE-72721C2D9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1" y="1720"/>
              <a:ext cx="11" cy="13"/>
            </a:xfrm>
            <a:custGeom>
              <a:avLst/>
              <a:gdLst>
                <a:gd name="T0" fmla="*/ 0 w 3"/>
                <a:gd name="T1" fmla="*/ 39 h 3"/>
                <a:gd name="T2" fmla="*/ 15 w 3"/>
                <a:gd name="T3" fmla="*/ 39 h 3"/>
                <a:gd name="T4" fmla="*/ 15 w 3"/>
                <a:gd name="T5" fmla="*/ 17 h 3"/>
                <a:gd name="T6" fmla="*/ 26 w 3"/>
                <a:gd name="T7" fmla="*/ 39 h 3"/>
                <a:gd name="T8" fmla="*/ 15 w 3"/>
                <a:gd name="T9" fmla="*/ 39 h 3"/>
                <a:gd name="T10" fmla="*/ 15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5 w 3"/>
                <a:gd name="T17" fmla="*/ 56 h 3"/>
                <a:gd name="T18" fmla="*/ 40 w 3"/>
                <a:gd name="T19" fmla="*/ 39 h 3"/>
                <a:gd name="T20" fmla="*/ 15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1" name="Oval 206">
              <a:extLst>
                <a:ext uri="{FF2B5EF4-FFF2-40B4-BE49-F238E27FC236}">
                  <a16:creationId xmlns:a16="http://schemas.microsoft.com/office/drawing/2014/main" id="{1C4E622C-A1BE-4B19-B705-2506C6AF7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9" y="1696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72" name="Oval 207">
              <a:extLst>
                <a:ext uri="{FF2B5EF4-FFF2-40B4-BE49-F238E27FC236}">
                  <a16:creationId xmlns:a16="http://schemas.microsoft.com/office/drawing/2014/main" id="{5BFB91D3-A85E-4982-8341-2C64FCF26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704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73" name="Freeform 208">
              <a:extLst>
                <a:ext uri="{FF2B5EF4-FFF2-40B4-BE49-F238E27FC236}">
                  <a16:creationId xmlns:a16="http://schemas.microsoft.com/office/drawing/2014/main" id="{8B816FC0-AB55-4264-A100-818F266E6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3" y="1704"/>
              <a:ext cx="12" cy="12"/>
            </a:xfrm>
            <a:custGeom>
              <a:avLst/>
              <a:gdLst>
                <a:gd name="T0" fmla="*/ 16 w 3"/>
                <a:gd name="T1" fmla="*/ 16 h 3"/>
                <a:gd name="T2" fmla="*/ 16 w 3"/>
                <a:gd name="T3" fmla="*/ 16 h 3"/>
                <a:gd name="T4" fmla="*/ 32 w 3"/>
                <a:gd name="T5" fmla="*/ 16 h 3"/>
                <a:gd name="T6" fmla="*/ 32 w 3"/>
                <a:gd name="T7" fmla="*/ 16 h 3"/>
                <a:gd name="T8" fmla="*/ 32 w 3"/>
                <a:gd name="T9" fmla="*/ 32 h 3"/>
                <a:gd name="T10" fmla="*/ 16 w 3"/>
                <a:gd name="T11" fmla="*/ 16 h 3"/>
                <a:gd name="T12" fmla="*/ 16 w 3"/>
                <a:gd name="T13" fmla="*/ 16 h 3"/>
                <a:gd name="T14" fmla="*/ 0 w 3"/>
                <a:gd name="T15" fmla="*/ 16 h 3"/>
                <a:gd name="T16" fmla="*/ 32 w 3"/>
                <a:gd name="T17" fmla="*/ 48 h 3"/>
                <a:gd name="T18" fmla="*/ 48 w 3"/>
                <a:gd name="T19" fmla="*/ 16 h 3"/>
                <a:gd name="T20" fmla="*/ 32 w 3"/>
                <a:gd name="T21" fmla="*/ 0 h 3"/>
                <a:gd name="T22" fmla="*/ 0 w 3"/>
                <a:gd name="T23" fmla="*/ 16 h 3"/>
                <a:gd name="T24" fmla="*/ 16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4" name="Oval 209">
              <a:extLst>
                <a:ext uri="{FF2B5EF4-FFF2-40B4-BE49-F238E27FC236}">
                  <a16:creationId xmlns:a16="http://schemas.microsoft.com/office/drawing/2014/main" id="{0A56D374-0253-422C-A2F3-047B7ABD1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749"/>
              <a:ext cx="34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75" name="Oval 210">
              <a:extLst>
                <a:ext uri="{FF2B5EF4-FFF2-40B4-BE49-F238E27FC236}">
                  <a16:creationId xmlns:a16="http://schemas.microsoft.com/office/drawing/2014/main" id="{2556389A-8AC9-4E55-953C-6083AFF6D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9" y="1761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76" name="Freeform 211">
              <a:extLst>
                <a:ext uri="{FF2B5EF4-FFF2-40B4-BE49-F238E27FC236}">
                  <a16:creationId xmlns:a16="http://schemas.microsoft.com/office/drawing/2014/main" id="{4F5BD899-E4A4-4A18-9D44-62A5ECC47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5" y="1757"/>
              <a:ext cx="12" cy="12"/>
            </a:xfrm>
            <a:custGeom>
              <a:avLst/>
              <a:gdLst>
                <a:gd name="T0" fmla="*/ 16 w 3"/>
                <a:gd name="T1" fmla="*/ 32 h 3"/>
                <a:gd name="T2" fmla="*/ 16 w 3"/>
                <a:gd name="T3" fmla="*/ 32 h 3"/>
                <a:gd name="T4" fmla="*/ 32 w 3"/>
                <a:gd name="T5" fmla="*/ 16 h 3"/>
                <a:gd name="T6" fmla="*/ 32 w 3"/>
                <a:gd name="T7" fmla="*/ 32 h 3"/>
                <a:gd name="T8" fmla="*/ 32 w 3"/>
                <a:gd name="T9" fmla="*/ 32 h 3"/>
                <a:gd name="T10" fmla="*/ 16 w 3"/>
                <a:gd name="T11" fmla="*/ 32 h 3"/>
                <a:gd name="T12" fmla="*/ 16 w 3"/>
                <a:gd name="T13" fmla="*/ 32 h 3"/>
                <a:gd name="T14" fmla="*/ 0 w 3"/>
                <a:gd name="T15" fmla="*/ 32 h 3"/>
                <a:gd name="T16" fmla="*/ 32 w 3"/>
                <a:gd name="T17" fmla="*/ 48 h 3"/>
                <a:gd name="T18" fmla="*/ 48 w 3"/>
                <a:gd name="T19" fmla="*/ 32 h 3"/>
                <a:gd name="T20" fmla="*/ 32 w 3"/>
                <a:gd name="T21" fmla="*/ 0 h 3"/>
                <a:gd name="T22" fmla="*/ 0 w 3"/>
                <a:gd name="T23" fmla="*/ 32 h 3"/>
                <a:gd name="T24" fmla="*/ 16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" name="Oval 212">
              <a:extLst>
                <a:ext uri="{FF2B5EF4-FFF2-40B4-BE49-F238E27FC236}">
                  <a16:creationId xmlns:a16="http://schemas.microsoft.com/office/drawing/2014/main" id="{6526360A-5745-47C7-BA4D-FD4A5BCE9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6" y="1867"/>
              <a:ext cx="38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78" name="Oval 213">
              <a:extLst>
                <a:ext uri="{FF2B5EF4-FFF2-40B4-BE49-F238E27FC236}">
                  <a16:creationId xmlns:a16="http://schemas.microsoft.com/office/drawing/2014/main" id="{7C852E3A-6E0E-4D69-8E20-FDFCA664D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4" y="1875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79" name="Freeform 214">
              <a:extLst>
                <a:ext uri="{FF2B5EF4-FFF2-40B4-BE49-F238E27FC236}">
                  <a16:creationId xmlns:a16="http://schemas.microsoft.com/office/drawing/2014/main" id="{E5C9A4B7-0F27-4F9B-9178-F47020FAA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4" y="1875"/>
              <a:ext cx="11" cy="12"/>
            </a:xfrm>
            <a:custGeom>
              <a:avLst/>
              <a:gdLst>
                <a:gd name="T0" fmla="*/ 0 w 3"/>
                <a:gd name="T1" fmla="*/ 16 h 3"/>
                <a:gd name="T2" fmla="*/ 15 w 3"/>
                <a:gd name="T3" fmla="*/ 16 h 3"/>
                <a:gd name="T4" fmla="*/ 15 w 3"/>
                <a:gd name="T5" fmla="*/ 16 h 3"/>
                <a:gd name="T6" fmla="*/ 26 w 3"/>
                <a:gd name="T7" fmla="*/ 16 h 3"/>
                <a:gd name="T8" fmla="*/ 15 w 3"/>
                <a:gd name="T9" fmla="*/ 32 h 3"/>
                <a:gd name="T10" fmla="*/ 15 w 3"/>
                <a:gd name="T11" fmla="*/ 16 h 3"/>
                <a:gd name="T12" fmla="*/ 0 w 3"/>
                <a:gd name="T13" fmla="*/ 16 h 3"/>
                <a:gd name="T14" fmla="*/ 0 w 3"/>
                <a:gd name="T15" fmla="*/ 16 h 3"/>
                <a:gd name="T16" fmla="*/ 15 w 3"/>
                <a:gd name="T17" fmla="*/ 48 h 3"/>
                <a:gd name="T18" fmla="*/ 40 w 3"/>
                <a:gd name="T19" fmla="*/ 16 h 3"/>
                <a:gd name="T20" fmla="*/ 15 w 3"/>
                <a:gd name="T21" fmla="*/ 0 h 3"/>
                <a:gd name="T22" fmla="*/ 0 w 3"/>
                <a:gd name="T23" fmla="*/ 16 h 3"/>
                <a:gd name="T24" fmla="*/ 0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80" name="Oval 215">
              <a:extLst>
                <a:ext uri="{FF2B5EF4-FFF2-40B4-BE49-F238E27FC236}">
                  <a16:creationId xmlns:a16="http://schemas.microsoft.com/office/drawing/2014/main" id="{F6ED26A7-2210-42FA-8752-0AD1E8EC6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" y="1826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81" name="Oval 216">
              <a:extLst>
                <a:ext uri="{FF2B5EF4-FFF2-40B4-BE49-F238E27FC236}">
                  <a16:creationId xmlns:a16="http://schemas.microsoft.com/office/drawing/2014/main" id="{BB58662E-03FA-4676-8A82-92C1E5D0A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0" y="1834"/>
              <a:ext cx="7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82" name="Freeform 217">
              <a:extLst>
                <a:ext uri="{FF2B5EF4-FFF2-40B4-BE49-F238E27FC236}">
                  <a16:creationId xmlns:a16="http://schemas.microsoft.com/office/drawing/2014/main" id="{BE5C4BAB-E185-49A8-BA91-30F2F24E9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" y="1834"/>
              <a:ext cx="11" cy="13"/>
            </a:xfrm>
            <a:custGeom>
              <a:avLst/>
              <a:gdLst>
                <a:gd name="T0" fmla="*/ 15 w 3"/>
                <a:gd name="T1" fmla="*/ 17 h 3"/>
                <a:gd name="T2" fmla="*/ 15 w 3"/>
                <a:gd name="T3" fmla="*/ 17 h 3"/>
                <a:gd name="T4" fmla="*/ 26 w 3"/>
                <a:gd name="T5" fmla="*/ 17 h 3"/>
                <a:gd name="T6" fmla="*/ 26 w 3"/>
                <a:gd name="T7" fmla="*/ 17 h 3"/>
                <a:gd name="T8" fmla="*/ 26 w 3"/>
                <a:gd name="T9" fmla="*/ 39 h 3"/>
                <a:gd name="T10" fmla="*/ 15 w 3"/>
                <a:gd name="T11" fmla="*/ 17 h 3"/>
                <a:gd name="T12" fmla="*/ 15 w 3"/>
                <a:gd name="T13" fmla="*/ 17 h 3"/>
                <a:gd name="T14" fmla="*/ 0 w 3"/>
                <a:gd name="T15" fmla="*/ 17 h 3"/>
                <a:gd name="T16" fmla="*/ 26 w 3"/>
                <a:gd name="T17" fmla="*/ 56 h 3"/>
                <a:gd name="T18" fmla="*/ 40 w 3"/>
                <a:gd name="T19" fmla="*/ 17 h 3"/>
                <a:gd name="T20" fmla="*/ 26 w 3"/>
                <a:gd name="T21" fmla="*/ 0 h 3"/>
                <a:gd name="T22" fmla="*/ 0 w 3"/>
                <a:gd name="T23" fmla="*/ 17 h 3"/>
                <a:gd name="T24" fmla="*/ 15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83" name="Oval 218">
              <a:extLst>
                <a:ext uri="{FF2B5EF4-FFF2-40B4-BE49-F238E27FC236}">
                  <a16:creationId xmlns:a16="http://schemas.microsoft.com/office/drawing/2014/main" id="{E0EA5DFC-9523-4377-A789-F59E4880A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1810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84" name="Oval 219">
              <a:extLst>
                <a:ext uri="{FF2B5EF4-FFF2-40B4-BE49-F238E27FC236}">
                  <a16:creationId xmlns:a16="http://schemas.microsoft.com/office/drawing/2014/main" id="{3848C84D-76EE-43E1-B997-0F03391FC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0" y="1818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85" name="Freeform 220">
              <a:extLst>
                <a:ext uri="{FF2B5EF4-FFF2-40B4-BE49-F238E27FC236}">
                  <a16:creationId xmlns:a16="http://schemas.microsoft.com/office/drawing/2014/main" id="{56480DBC-DA3A-493F-AD96-27B12F582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" y="1818"/>
              <a:ext cx="15" cy="12"/>
            </a:xfrm>
            <a:custGeom>
              <a:avLst/>
              <a:gdLst>
                <a:gd name="T0" fmla="*/ 15 w 4"/>
                <a:gd name="T1" fmla="*/ 16 h 3"/>
                <a:gd name="T2" fmla="*/ 15 w 4"/>
                <a:gd name="T3" fmla="*/ 16 h 3"/>
                <a:gd name="T4" fmla="*/ 30 w 4"/>
                <a:gd name="T5" fmla="*/ 16 h 3"/>
                <a:gd name="T6" fmla="*/ 41 w 4"/>
                <a:gd name="T7" fmla="*/ 16 h 3"/>
                <a:gd name="T8" fmla="*/ 30 w 4"/>
                <a:gd name="T9" fmla="*/ 32 h 3"/>
                <a:gd name="T10" fmla="*/ 15 w 4"/>
                <a:gd name="T11" fmla="*/ 16 h 3"/>
                <a:gd name="T12" fmla="*/ 15 w 4"/>
                <a:gd name="T13" fmla="*/ 16 h 3"/>
                <a:gd name="T14" fmla="*/ 0 w 4"/>
                <a:gd name="T15" fmla="*/ 16 h 3"/>
                <a:gd name="T16" fmla="*/ 30 w 4"/>
                <a:gd name="T17" fmla="*/ 48 h 3"/>
                <a:gd name="T18" fmla="*/ 56 w 4"/>
                <a:gd name="T19" fmla="*/ 16 h 3"/>
                <a:gd name="T20" fmla="*/ 30 w 4"/>
                <a:gd name="T21" fmla="*/ 0 h 3"/>
                <a:gd name="T22" fmla="*/ 0 w 4"/>
                <a:gd name="T23" fmla="*/ 16 h 3"/>
                <a:gd name="T24" fmla="*/ 15 w 4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86" name="Oval 221">
              <a:extLst>
                <a:ext uri="{FF2B5EF4-FFF2-40B4-BE49-F238E27FC236}">
                  <a16:creationId xmlns:a16="http://schemas.microsoft.com/office/drawing/2014/main" id="{419BD613-C475-4C79-BCF9-12F010994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8" y="1741"/>
              <a:ext cx="35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87" name="Oval 222">
              <a:extLst>
                <a:ext uri="{FF2B5EF4-FFF2-40B4-BE49-F238E27FC236}">
                  <a16:creationId xmlns:a16="http://schemas.microsoft.com/office/drawing/2014/main" id="{F43F51F7-EC75-41DD-BABA-EA7B99FDD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1749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88" name="Freeform 223">
              <a:extLst>
                <a:ext uri="{FF2B5EF4-FFF2-40B4-BE49-F238E27FC236}">
                  <a16:creationId xmlns:a16="http://schemas.microsoft.com/office/drawing/2014/main" id="{6F85A3E4-55BB-4046-8E63-06925D5BD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2" y="1749"/>
              <a:ext cx="12" cy="12"/>
            </a:xfrm>
            <a:custGeom>
              <a:avLst/>
              <a:gdLst>
                <a:gd name="T0" fmla="*/ 16 w 3"/>
                <a:gd name="T1" fmla="*/ 16 h 3"/>
                <a:gd name="T2" fmla="*/ 16 w 3"/>
                <a:gd name="T3" fmla="*/ 16 h 3"/>
                <a:gd name="T4" fmla="*/ 32 w 3"/>
                <a:gd name="T5" fmla="*/ 16 h 3"/>
                <a:gd name="T6" fmla="*/ 32 w 3"/>
                <a:gd name="T7" fmla="*/ 16 h 3"/>
                <a:gd name="T8" fmla="*/ 32 w 3"/>
                <a:gd name="T9" fmla="*/ 32 h 3"/>
                <a:gd name="T10" fmla="*/ 16 w 3"/>
                <a:gd name="T11" fmla="*/ 16 h 3"/>
                <a:gd name="T12" fmla="*/ 16 w 3"/>
                <a:gd name="T13" fmla="*/ 16 h 3"/>
                <a:gd name="T14" fmla="*/ 0 w 3"/>
                <a:gd name="T15" fmla="*/ 16 h 3"/>
                <a:gd name="T16" fmla="*/ 32 w 3"/>
                <a:gd name="T17" fmla="*/ 48 h 3"/>
                <a:gd name="T18" fmla="*/ 48 w 3"/>
                <a:gd name="T19" fmla="*/ 16 h 3"/>
                <a:gd name="T20" fmla="*/ 32 w 3"/>
                <a:gd name="T21" fmla="*/ 0 h 3"/>
                <a:gd name="T22" fmla="*/ 0 w 3"/>
                <a:gd name="T23" fmla="*/ 16 h 3"/>
                <a:gd name="T24" fmla="*/ 16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89" name="Oval 224">
              <a:extLst>
                <a:ext uri="{FF2B5EF4-FFF2-40B4-BE49-F238E27FC236}">
                  <a16:creationId xmlns:a16="http://schemas.microsoft.com/office/drawing/2014/main" id="{2A56B735-B0BF-46D9-98E9-6BC968425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8" y="2055"/>
              <a:ext cx="38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90" name="Oval 225">
              <a:extLst>
                <a:ext uri="{FF2B5EF4-FFF2-40B4-BE49-F238E27FC236}">
                  <a16:creationId xmlns:a16="http://schemas.microsoft.com/office/drawing/2014/main" id="{086F5804-1C12-46B2-AF1C-9BA84F413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2067"/>
              <a:ext cx="11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91" name="Freeform 226">
              <a:extLst>
                <a:ext uri="{FF2B5EF4-FFF2-40B4-BE49-F238E27FC236}">
                  <a16:creationId xmlns:a16="http://schemas.microsoft.com/office/drawing/2014/main" id="{376C02C2-8797-434F-A370-724686998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" y="2063"/>
              <a:ext cx="11" cy="16"/>
            </a:xfrm>
            <a:custGeom>
              <a:avLst/>
              <a:gdLst>
                <a:gd name="T0" fmla="*/ 0 w 3"/>
                <a:gd name="T1" fmla="*/ 32 h 4"/>
                <a:gd name="T2" fmla="*/ 15 w 3"/>
                <a:gd name="T3" fmla="*/ 32 h 4"/>
                <a:gd name="T4" fmla="*/ 15 w 3"/>
                <a:gd name="T5" fmla="*/ 16 h 4"/>
                <a:gd name="T6" fmla="*/ 26 w 3"/>
                <a:gd name="T7" fmla="*/ 32 h 4"/>
                <a:gd name="T8" fmla="*/ 15 w 3"/>
                <a:gd name="T9" fmla="*/ 48 h 4"/>
                <a:gd name="T10" fmla="*/ 15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15 w 3"/>
                <a:gd name="T17" fmla="*/ 64 h 4"/>
                <a:gd name="T18" fmla="*/ 40 w 3"/>
                <a:gd name="T19" fmla="*/ 32 h 4"/>
                <a:gd name="T20" fmla="*/ 15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92" name="Oval 227">
              <a:extLst>
                <a:ext uri="{FF2B5EF4-FFF2-40B4-BE49-F238E27FC236}">
                  <a16:creationId xmlns:a16="http://schemas.microsoft.com/office/drawing/2014/main" id="{6C36FDC2-9938-41BD-B6E8-AEB81AC84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" y="2120"/>
              <a:ext cx="34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93" name="Oval 228">
              <a:extLst>
                <a:ext uri="{FF2B5EF4-FFF2-40B4-BE49-F238E27FC236}">
                  <a16:creationId xmlns:a16="http://schemas.microsoft.com/office/drawing/2014/main" id="{EE6F91D3-218E-456F-B4EA-4A3946323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132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94" name="Freeform 229">
              <a:extLst>
                <a:ext uri="{FF2B5EF4-FFF2-40B4-BE49-F238E27FC236}">
                  <a16:creationId xmlns:a16="http://schemas.microsoft.com/office/drawing/2014/main" id="{4E4E301C-82CB-499E-BC82-06A200A9A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3" y="2128"/>
              <a:ext cx="15" cy="16"/>
            </a:xfrm>
            <a:custGeom>
              <a:avLst/>
              <a:gdLst>
                <a:gd name="T0" fmla="*/ 15 w 4"/>
                <a:gd name="T1" fmla="*/ 32 h 4"/>
                <a:gd name="T2" fmla="*/ 15 w 4"/>
                <a:gd name="T3" fmla="*/ 32 h 4"/>
                <a:gd name="T4" fmla="*/ 30 w 4"/>
                <a:gd name="T5" fmla="*/ 16 h 4"/>
                <a:gd name="T6" fmla="*/ 41 w 4"/>
                <a:gd name="T7" fmla="*/ 32 h 4"/>
                <a:gd name="T8" fmla="*/ 30 w 4"/>
                <a:gd name="T9" fmla="*/ 48 h 4"/>
                <a:gd name="T10" fmla="*/ 15 w 4"/>
                <a:gd name="T11" fmla="*/ 32 h 4"/>
                <a:gd name="T12" fmla="*/ 15 w 4"/>
                <a:gd name="T13" fmla="*/ 32 h 4"/>
                <a:gd name="T14" fmla="*/ 0 w 4"/>
                <a:gd name="T15" fmla="*/ 32 h 4"/>
                <a:gd name="T16" fmla="*/ 30 w 4"/>
                <a:gd name="T17" fmla="*/ 64 h 4"/>
                <a:gd name="T18" fmla="*/ 56 w 4"/>
                <a:gd name="T19" fmla="*/ 32 h 4"/>
                <a:gd name="T20" fmla="*/ 30 w 4"/>
                <a:gd name="T21" fmla="*/ 0 h 4"/>
                <a:gd name="T22" fmla="*/ 0 w 4"/>
                <a:gd name="T23" fmla="*/ 32 h 4"/>
                <a:gd name="T24" fmla="*/ 15 w 4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95" name="Oval 230">
              <a:extLst>
                <a:ext uri="{FF2B5EF4-FFF2-40B4-BE49-F238E27FC236}">
                  <a16:creationId xmlns:a16="http://schemas.microsoft.com/office/drawing/2014/main" id="{D3570347-2E8A-43F4-9551-0828C6A0F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" y="2120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96" name="Oval 231">
              <a:extLst>
                <a:ext uri="{FF2B5EF4-FFF2-40B4-BE49-F238E27FC236}">
                  <a16:creationId xmlns:a16="http://schemas.microsoft.com/office/drawing/2014/main" id="{BA804E48-08B2-4C73-88C0-0E9843867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" y="2128"/>
              <a:ext cx="7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97" name="Freeform 232">
              <a:extLst>
                <a:ext uri="{FF2B5EF4-FFF2-40B4-BE49-F238E27FC236}">
                  <a16:creationId xmlns:a16="http://schemas.microsoft.com/office/drawing/2014/main" id="{F935A5D7-2A0A-4C30-927E-EA0E63D8F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" y="2128"/>
              <a:ext cx="15" cy="12"/>
            </a:xfrm>
            <a:custGeom>
              <a:avLst/>
              <a:gdLst>
                <a:gd name="T0" fmla="*/ 15 w 4"/>
                <a:gd name="T1" fmla="*/ 16 h 3"/>
                <a:gd name="T2" fmla="*/ 15 w 4"/>
                <a:gd name="T3" fmla="*/ 16 h 3"/>
                <a:gd name="T4" fmla="*/ 30 w 4"/>
                <a:gd name="T5" fmla="*/ 16 h 3"/>
                <a:gd name="T6" fmla="*/ 41 w 4"/>
                <a:gd name="T7" fmla="*/ 16 h 3"/>
                <a:gd name="T8" fmla="*/ 30 w 4"/>
                <a:gd name="T9" fmla="*/ 32 h 3"/>
                <a:gd name="T10" fmla="*/ 15 w 4"/>
                <a:gd name="T11" fmla="*/ 16 h 3"/>
                <a:gd name="T12" fmla="*/ 15 w 4"/>
                <a:gd name="T13" fmla="*/ 16 h 3"/>
                <a:gd name="T14" fmla="*/ 0 w 4"/>
                <a:gd name="T15" fmla="*/ 16 h 3"/>
                <a:gd name="T16" fmla="*/ 30 w 4"/>
                <a:gd name="T17" fmla="*/ 48 h 3"/>
                <a:gd name="T18" fmla="*/ 56 w 4"/>
                <a:gd name="T19" fmla="*/ 16 h 3"/>
                <a:gd name="T20" fmla="*/ 30 w 4"/>
                <a:gd name="T21" fmla="*/ 0 h 3"/>
                <a:gd name="T22" fmla="*/ 0 w 4"/>
                <a:gd name="T23" fmla="*/ 16 h 3"/>
                <a:gd name="T24" fmla="*/ 15 w 4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98" name="Oval 233">
              <a:extLst>
                <a:ext uri="{FF2B5EF4-FFF2-40B4-BE49-F238E27FC236}">
                  <a16:creationId xmlns:a16="http://schemas.microsoft.com/office/drawing/2014/main" id="{94ED40C4-1988-4073-8C7C-D1AF71C80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1" y="2206"/>
              <a:ext cx="34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99" name="Oval 234">
              <a:extLst>
                <a:ext uri="{FF2B5EF4-FFF2-40B4-BE49-F238E27FC236}">
                  <a16:creationId xmlns:a16="http://schemas.microsoft.com/office/drawing/2014/main" id="{DFC9996E-1DD8-43B5-9B39-46597AF84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9" y="2218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00" name="Freeform 235">
              <a:extLst>
                <a:ext uri="{FF2B5EF4-FFF2-40B4-BE49-F238E27FC236}">
                  <a16:creationId xmlns:a16="http://schemas.microsoft.com/office/drawing/2014/main" id="{731CC54A-684F-41DD-8C0E-1E9BCFB43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5" y="2214"/>
              <a:ext cx="15" cy="16"/>
            </a:xfrm>
            <a:custGeom>
              <a:avLst/>
              <a:gdLst>
                <a:gd name="T0" fmla="*/ 15 w 4"/>
                <a:gd name="T1" fmla="*/ 32 h 4"/>
                <a:gd name="T2" fmla="*/ 15 w 4"/>
                <a:gd name="T3" fmla="*/ 32 h 4"/>
                <a:gd name="T4" fmla="*/ 30 w 4"/>
                <a:gd name="T5" fmla="*/ 16 h 4"/>
                <a:gd name="T6" fmla="*/ 41 w 4"/>
                <a:gd name="T7" fmla="*/ 32 h 4"/>
                <a:gd name="T8" fmla="*/ 30 w 4"/>
                <a:gd name="T9" fmla="*/ 48 h 4"/>
                <a:gd name="T10" fmla="*/ 15 w 4"/>
                <a:gd name="T11" fmla="*/ 32 h 4"/>
                <a:gd name="T12" fmla="*/ 15 w 4"/>
                <a:gd name="T13" fmla="*/ 32 h 4"/>
                <a:gd name="T14" fmla="*/ 0 w 4"/>
                <a:gd name="T15" fmla="*/ 32 h 4"/>
                <a:gd name="T16" fmla="*/ 30 w 4"/>
                <a:gd name="T17" fmla="*/ 64 h 4"/>
                <a:gd name="T18" fmla="*/ 56 w 4"/>
                <a:gd name="T19" fmla="*/ 32 h 4"/>
                <a:gd name="T20" fmla="*/ 30 w 4"/>
                <a:gd name="T21" fmla="*/ 0 h 4"/>
                <a:gd name="T22" fmla="*/ 0 w 4"/>
                <a:gd name="T23" fmla="*/ 32 h 4"/>
                <a:gd name="T24" fmla="*/ 15 w 4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01" name="Oval 236">
              <a:extLst>
                <a:ext uri="{FF2B5EF4-FFF2-40B4-BE49-F238E27FC236}">
                  <a16:creationId xmlns:a16="http://schemas.microsoft.com/office/drawing/2014/main" id="{D971875C-3EBC-4B27-B501-7AB26CE8A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5" y="2169"/>
              <a:ext cx="35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02" name="Oval 237">
              <a:extLst>
                <a:ext uri="{FF2B5EF4-FFF2-40B4-BE49-F238E27FC236}">
                  <a16:creationId xmlns:a16="http://schemas.microsoft.com/office/drawing/2014/main" id="{7725301C-23FB-4A83-8977-E1FD389C6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" y="2181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03" name="Freeform 238">
              <a:extLst>
                <a:ext uri="{FF2B5EF4-FFF2-40B4-BE49-F238E27FC236}">
                  <a16:creationId xmlns:a16="http://schemas.microsoft.com/office/drawing/2014/main" id="{2D961733-22F0-4D06-BA0B-EB81C6EA0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9" y="2177"/>
              <a:ext cx="11" cy="16"/>
            </a:xfrm>
            <a:custGeom>
              <a:avLst/>
              <a:gdLst>
                <a:gd name="T0" fmla="*/ 15 w 3"/>
                <a:gd name="T1" fmla="*/ 32 h 4"/>
                <a:gd name="T2" fmla="*/ 15 w 3"/>
                <a:gd name="T3" fmla="*/ 32 h 4"/>
                <a:gd name="T4" fmla="*/ 26 w 3"/>
                <a:gd name="T5" fmla="*/ 16 h 4"/>
                <a:gd name="T6" fmla="*/ 26 w 3"/>
                <a:gd name="T7" fmla="*/ 32 h 4"/>
                <a:gd name="T8" fmla="*/ 26 w 3"/>
                <a:gd name="T9" fmla="*/ 48 h 4"/>
                <a:gd name="T10" fmla="*/ 15 w 3"/>
                <a:gd name="T11" fmla="*/ 32 h 4"/>
                <a:gd name="T12" fmla="*/ 15 w 3"/>
                <a:gd name="T13" fmla="*/ 32 h 4"/>
                <a:gd name="T14" fmla="*/ 0 w 3"/>
                <a:gd name="T15" fmla="*/ 32 h 4"/>
                <a:gd name="T16" fmla="*/ 26 w 3"/>
                <a:gd name="T17" fmla="*/ 64 h 4"/>
                <a:gd name="T18" fmla="*/ 40 w 3"/>
                <a:gd name="T19" fmla="*/ 32 h 4"/>
                <a:gd name="T20" fmla="*/ 26 w 3"/>
                <a:gd name="T21" fmla="*/ 0 h 4"/>
                <a:gd name="T22" fmla="*/ 0 w 3"/>
                <a:gd name="T23" fmla="*/ 32 h 4"/>
                <a:gd name="T24" fmla="*/ 15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04" name="Oval 239">
              <a:extLst>
                <a:ext uri="{FF2B5EF4-FFF2-40B4-BE49-F238E27FC236}">
                  <a16:creationId xmlns:a16="http://schemas.microsoft.com/office/drawing/2014/main" id="{61C6B5C8-8E35-48C4-B534-7956900F9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" y="2189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05" name="Oval 240">
              <a:extLst>
                <a:ext uri="{FF2B5EF4-FFF2-40B4-BE49-F238E27FC236}">
                  <a16:creationId xmlns:a16="http://schemas.microsoft.com/office/drawing/2014/main" id="{874676F9-7C5F-48D1-A59C-A27C125AF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3" y="2197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06" name="Freeform 241">
              <a:extLst>
                <a:ext uri="{FF2B5EF4-FFF2-40B4-BE49-F238E27FC236}">
                  <a16:creationId xmlns:a16="http://schemas.microsoft.com/office/drawing/2014/main" id="{BBF2A197-2736-4E91-BFBD-DC70E9FFB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9" y="2197"/>
              <a:ext cx="12" cy="13"/>
            </a:xfrm>
            <a:custGeom>
              <a:avLst/>
              <a:gdLst>
                <a:gd name="T0" fmla="*/ 16 w 3"/>
                <a:gd name="T1" fmla="*/ 17 h 3"/>
                <a:gd name="T2" fmla="*/ 16 w 3"/>
                <a:gd name="T3" fmla="*/ 17 h 3"/>
                <a:gd name="T4" fmla="*/ 32 w 3"/>
                <a:gd name="T5" fmla="*/ 17 h 3"/>
                <a:gd name="T6" fmla="*/ 32 w 3"/>
                <a:gd name="T7" fmla="*/ 17 h 3"/>
                <a:gd name="T8" fmla="*/ 32 w 3"/>
                <a:gd name="T9" fmla="*/ 39 h 3"/>
                <a:gd name="T10" fmla="*/ 16 w 3"/>
                <a:gd name="T11" fmla="*/ 17 h 3"/>
                <a:gd name="T12" fmla="*/ 16 w 3"/>
                <a:gd name="T13" fmla="*/ 17 h 3"/>
                <a:gd name="T14" fmla="*/ 0 w 3"/>
                <a:gd name="T15" fmla="*/ 17 h 3"/>
                <a:gd name="T16" fmla="*/ 32 w 3"/>
                <a:gd name="T17" fmla="*/ 56 h 3"/>
                <a:gd name="T18" fmla="*/ 48 w 3"/>
                <a:gd name="T19" fmla="*/ 17 h 3"/>
                <a:gd name="T20" fmla="*/ 32 w 3"/>
                <a:gd name="T21" fmla="*/ 0 h 3"/>
                <a:gd name="T22" fmla="*/ 0 w 3"/>
                <a:gd name="T23" fmla="*/ 17 h 3"/>
                <a:gd name="T24" fmla="*/ 16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07" name="Oval 242">
              <a:extLst>
                <a:ext uri="{FF2B5EF4-FFF2-40B4-BE49-F238E27FC236}">
                  <a16:creationId xmlns:a16="http://schemas.microsoft.com/office/drawing/2014/main" id="{77033A78-2C00-4A0E-AD6B-10D96AB10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9" y="2250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08" name="Oval 243">
              <a:extLst>
                <a:ext uri="{FF2B5EF4-FFF2-40B4-BE49-F238E27FC236}">
                  <a16:creationId xmlns:a16="http://schemas.microsoft.com/office/drawing/2014/main" id="{D0E20F95-A49D-49CF-A67A-0328824CC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6" y="2259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09" name="Freeform 244">
              <a:extLst>
                <a:ext uri="{FF2B5EF4-FFF2-40B4-BE49-F238E27FC236}">
                  <a16:creationId xmlns:a16="http://schemas.microsoft.com/office/drawing/2014/main" id="{48B20D11-389A-43A2-96A8-5FFD07712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" y="2259"/>
              <a:ext cx="11" cy="12"/>
            </a:xfrm>
            <a:custGeom>
              <a:avLst/>
              <a:gdLst>
                <a:gd name="T0" fmla="*/ 15 w 3"/>
                <a:gd name="T1" fmla="*/ 16 h 3"/>
                <a:gd name="T2" fmla="*/ 15 w 3"/>
                <a:gd name="T3" fmla="*/ 16 h 3"/>
                <a:gd name="T4" fmla="*/ 26 w 3"/>
                <a:gd name="T5" fmla="*/ 16 h 3"/>
                <a:gd name="T6" fmla="*/ 26 w 3"/>
                <a:gd name="T7" fmla="*/ 16 h 3"/>
                <a:gd name="T8" fmla="*/ 26 w 3"/>
                <a:gd name="T9" fmla="*/ 32 h 3"/>
                <a:gd name="T10" fmla="*/ 15 w 3"/>
                <a:gd name="T11" fmla="*/ 16 h 3"/>
                <a:gd name="T12" fmla="*/ 15 w 3"/>
                <a:gd name="T13" fmla="*/ 16 h 3"/>
                <a:gd name="T14" fmla="*/ 0 w 3"/>
                <a:gd name="T15" fmla="*/ 16 h 3"/>
                <a:gd name="T16" fmla="*/ 26 w 3"/>
                <a:gd name="T17" fmla="*/ 48 h 3"/>
                <a:gd name="T18" fmla="*/ 40 w 3"/>
                <a:gd name="T19" fmla="*/ 16 h 3"/>
                <a:gd name="T20" fmla="*/ 26 w 3"/>
                <a:gd name="T21" fmla="*/ 0 h 3"/>
                <a:gd name="T22" fmla="*/ 0 w 3"/>
                <a:gd name="T23" fmla="*/ 16 h 3"/>
                <a:gd name="T24" fmla="*/ 15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0" name="Oval 245">
              <a:extLst>
                <a:ext uri="{FF2B5EF4-FFF2-40B4-BE49-F238E27FC236}">
                  <a16:creationId xmlns:a16="http://schemas.microsoft.com/office/drawing/2014/main" id="{0D22C93B-21DD-4201-9FEB-378CD1BA1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9" y="2218"/>
              <a:ext cx="38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11" name="Oval 246">
              <a:extLst>
                <a:ext uri="{FF2B5EF4-FFF2-40B4-BE49-F238E27FC236}">
                  <a16:creationId xmlns:a16="http://schemas.microsoft.com/office/drawing/2014/main" id="{EA55639A-5FD9-4BBF-A120-844360401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7" y="2230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12" name="Freeform 247">
              <a:extLst>
                <a:ext uri="{FF2B5EF4-FFF2-40B4-BE49-F238E27FC236}">
                  <a16:creationId xmlns:a16="http://schemas.microsoft.com/office/drawing/2014/main" id="{7925AAA9-1948-4EE2-AB30-79F18E53D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" y="2226"/>
              <a:ext cx="11" cy="16"/>
            </a:xfrm>
            <a:custGeom>
              <a:avLst/>
              <a:gdLst>
                <a:gd name="T0" fmla="*/ 0 w 3"/>
                <a:gd name="T1" fmla="*/ 32 h 4"/>
                <a:gd name="T2" fmla="*/ 15 w 3"/>
                <a:gd name="T3" fmla="*/ 32 h 4"/>
                <a:gd name="T4" fmla="*/ 15 w 3"/>
                <a:gd name="T5" fmla="*/ 16 h 4"/>
                <a:gd name="T6" fmla="*/ 26 w 3"/>
                <a:gd name="T7" fmla="*/ 32 h 4"/>
                <a:gd name="T8" fmla="*/ 15 w 3"/>
                <a:gd name="T9" fmla="*/ 48 h 4"/>
                <a:gd name="T10" fmla="*/ 15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15 w 3"/>
                <a:gd name="T17" fmla="*/ 64 h 4"/>
                <a:gd name="T18" fmla="*/ 40 w 3"/>
                <a:gd name="T19" fmla="*/ 32 h 4"/>
                <a:gd name="T20" fmla="*/ 15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3" name="Oval 248">
              <a:extLst>
                <a:ext uri="{FF2B5EF4-FFF2-40B4-BE49-F238E27FC236}">
                  <a16:creationId xmlns:a16="http://schemas.microsoft.com/office/drawing/2014/main" id="{40A52F13-F8EC-48E7-99A7-445764CF0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9" y="2165"/>
              <a:ext cx="38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14" name="Oval 249">
              <a:extLst>
                <a:ext uri="{FF2B5EF4-FFF2-40B4-BE49-F238E27FC236}">
                  <a16:creationId xmlns:a16="http://schemas.microsoft.com/office/drawing/2014/main" id="{F919BE63-004D-4E7E-BBC6-DA4DBC277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6" y="2177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15" name="Freeform 250">
              <a:extLst>
                <a:ext uri="{FF2B5EF4-FFF2-40B4-BE49-F238E27FC236}">
                  <a16:creationId xmlns:a16="http://schemas.microsoft.com/office/drawing/2014/main" id="{E2A70240-DA41-43BF-BE69-FB65F8DFB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6" y="2173"/>
              <a:ext cx="12" cy="16"/>
            </a:xfrm>
            <a:custGeom>
              <a:avLst/>
              <a:gdLst>
                <a:gd name="T0" fmla="*/ 0 w 3"/>
                <a:gd name="T1" fmla="*/ 32 h 4"/>
                <a:gd name="T2" fmla="*/ 16 w 3"/>
                <a:gd name="T3" fmla="*/ 32 h 4"/>
                <a:gd name="T4" fmla="*/ 16 w 3"/>
                <a:gd name="T5" fmla="*/ 16 h 4"/>
                <a:gd name="T6" fmla="*/ 32 w 3"/>
                <a:gd name="T7" fmla="*/ 32 h 4"/>
                <a:gd name="T8" fmla="*/ 16 w 3"/>
                <a:gd name="T9" fmla="*/ 48 h 4"/>
                <a:gd name="T10" fmla="*/ 16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16 w 3"/>
                <a:gd name="T17" fmla="*/ 64 h 4"/>
                <a:gd name="T18" fmla="*/ 48 w 3"/>
                <a:gd name="T19" fmla="*/ 32 h 4"/>
                <a:gd name="T20" fmla="*/ 1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" name="Oval 251">
              <a:extLst>
                <a:ext uri="{FF2B5EF4-FFF2-40B4-BE49-F238E27FC236}">
                  <a16:creationId xmlns:a16="http://schemas.microsoft.com/office/drawing/2014/main" id="{04B3CCFA-C448-4E7D-AE19-52CC37C08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9" y="2157"/>
              <a:ext cx="34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17" name="Oval 252">
              <a:extLst>
                <a:ext uri="{FF2B5EF4-FFF2-40B4-BE49-F238E27FC236}">
                  <a16:creationId xmlns:a16="http://schemas.microsoft.com/office/drawing/2014/main" id="{5187A481-EC2F-4B56-9C9F-B0E7A41C4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7" y="2169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18" name="Freeform 253">
              <a:extLst>
                <a:ext uri="{FF2B5EF4-FFF2-40B4-BE49-F238E27FC236}">
                  <a16:creationId xmlns:a16="http://schemas.microsoft.com/office/drawing/2014/main" id="{53ABED51-FB09-4FAF-8D41-0AF2F3E4E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3" y="2165"/>
              <a:ext cx="11" cy="16"/>
            </a:xfrm>
            <a:custGeom>
              <a:avLst/>
              <a:gdLst>
                <a:gd name="T0" fmla="*/ 15 w 3"/>
                <a:gd name="T1" fmla="*/ 32 h 4"/>
                <a:gd name="T2" fmla="*/ 15 w 3"/>
                <a:gd name="T3" fmla="*/ 32 h 4"/>
                <a:gd name="T4" fmla="*/ 26 w 3"/>
                <a:gd name="T5" fmla="*/ 16 h 4"/>
                <a:gd name="T6" fmla="*/ 26 w 3"/>
                <a:gd name="T7" fmla="*/ 32 h 4"/>
                <a:gd name="T8" fmla="*/ 26 w 3"/>
                <a:gd name="T9" fmla="*/ 48 h 4"/>
                <a:gd name="T10" fmla="*/ 15 w 3"/>
                <a:gd name="T11" fmla="*/ 32 h 4"/>
                <a:gd name="T12" fmla="*/ 15 w 3"/>
                <a:gd name="T13" fmla="*/ 32 h 4"/>
                <a:gd name="T14" fmla="*/ 0 w 3"/>
                <a:gd name="T15" fmla="*/ 32 h 4"/>
                <a:gd name="T16" fmla="*/ 26 w 3"/>
                <a:gd name="T17" fmla="*/ 64 h 4"/>
                <a:gd name="T18" fmla="*/ 40 w 3"/>
                <a:gd name="T19" fmla="*/ 32 h 4"/>
                <a:gd name="T20" fmla="*/ 26 w 3"/>
                <a:gd name="T21" fmla="*/ 0 h 4"/>
                <a:gd name="T22" fmla="*/ 0 w 3"/>
                <a:gd name="T23" fmla="*/ 32 h 4"/>
                <a:gd name="T24" fmla="*/ 15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9" name="Oval 254">
              <a:extLst>
                <a:ext uri="{FF2B5EF4-FFF2-40B4-BE49-F238E27FC236}">
                  <a16:creationId xmlns:a16="http://schemas.microsoft.com/office/drawing/2014/main" id="{33AC6333-A610-41CE-9171-CC57E8D93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5" y="2124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20" name="Oval 255">
              <a:extLst>
                <a:ext uri="{FF2B5EF4-FFF2-40B4-BE49-F238E27FC236}">
                  <a16:creationId xmlns:a16="http://schemas.microsoft.com/office/drawing/2014/main" id="{68D58952-51AF-4211-BA2D-C17442D79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3" y="2132"/>
              <a:ext cx="7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21" name="Freeform 256">
              <a:extLst>
                <a:ext uri="{FF2B5EF4-FFF2-40B4-BE49-F238E27FC236}">
                  <a16:creationId xmlns:a16="http://schemas.microsoft.com/office/drawing/2014/main" id="{27695752-95A6-4CAF-9847-302201670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9" y="2132"/>
              <a:ext cx="11" cy="12"/>
            </a:xfrm>
            <a:custGeom>
              <a:avLst/>
              <a:gdLst>
                <a:gd name="T0" fmla="*/ 15 w 3"/>
                <a:gd name="T1" fmla="*/ 16 h 3"/>
                <a:gd name="T2" fmla="*/ 15 w 3"/>
                <a:gd name="T3" fmla="*/ 16 h 3"/>
                <a:gd name="T4" fmla="*/ 26 w 3"/>
                <a:gd name="T5" fmla="*/ 16 h 3"/>
                <a:gd name="T6" fmla="*/ 26 w 3"/>
                <a:gd name="T7" fmla="*/ 16 h 3"/>
                <a:gd name="T8" fmla="*/ 26 w 3"/>
                <a:gd name="T9" fmla="*/ 32 h 3"/>
                <a:gd name="T10" fmla="*/ 15 w 3"/>
                <a:gd name="T11" fmla="*/ 16 h 3"/>
                <a:gd name="T12" fmla="*/ 15 w 3"/>
                <a:gd name="T13" fmla="*/ 16 h 3"/>
                <a:gd name="T14" fmla="*/ 0 w 3"/>
                <a:gd name="T15" fmla="*/ 16 h 3"/>
                <a:gd name="T16" fmla="*/ 26 w 3"/>
                <a:gd name="T17" fmla="*/ 48 h 3"/>
                <a:gd name="T18" fmla="*/ 40 w 3"/>
                <a:gd name="T19" fmla="*/ 16 h 3"/>
                <a:gd name="T20" fmla="*/ 26 w 3"/>
                <a:gd name="T21" fmla="*/ 0 h 3"/>
                <a:gd name="T22" fmla="*/ 0 w 3"/>
                <a:gd name="T23" fmla="*/ 16 h 3"/>
                <a:gd name="T24" fmla="*/ 15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22" name="Oval 257">
              <a:extLst>
                <a:ext uri="{FF2B5EF4-FFF2-40B4-BE49-F238E27FC236}">
                  <a16:creationId xmlns:a16="http://schemas.microsoft.com/office/drawing/2014/main" id="{290C7442-2816-451E-9E49-F37A8F1D8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" y="1834"/>
              <a:ext cx="34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23" name="Oval 258">
              <a:extLst>
                <a:ext uri="{FF2B5EF4-FFF2-40B4-BE49-F238E27FC236}">
                  <a16:creationId xmlns:a16="http://schemas.microsoft.com/office/drawing/2014/main" id="{ED776269-6FB6-4098-B4AD-8E99F4041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3" y="1847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24" name="Freeform 259">
              <a:extLst>
                <a:ext uri="{FF2B5EF4-FFF2-40B4-BE49-F238E27FC236}">
                  <a16:creationId xmlns:a16="http://schemas.microsoft.com/office/drawing/2014/main" id="{F77D8F1E-FE96-48D6-9E31-394AF6654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" y="1843"/>
              <a:ext cx="16" cy="16"/>
            </a:xfrm>
            <a:custGeom>
              <a:avLst/>
              <a:gdLst>
                <a:gd name="T0" fmla="*/ 16 w 4"/>
                <a:gd name="T1" fmla="*/ 32 h 4"/>
                <a:gd name="T2" fmla="*/ 16 w 4"/>
                <a:gd name="T3" fmla="*/ 32 h 4"/>
                <a:gd name="T4" fmla="*/ 32 w 4"/>
                <a:gd name="T5" fmla="*/ 16 h 4"/>
                <a:gd name="T6" fmla="*/ 48 w 4"/>
                <a:gd name="T7" fmla="*/ 32 h 4"/>
                <a:gd name="T8" fmla="*/ 32 w 4"/>
                <a:gd name="T9" fmla="*/ 48 h 4"/>
                <a:gd name="T10" fmla="*/ 16 w 4"/>
                <a:gd name="T11" fmla="*/ 32 h 4"/>
                <a:gd name="T12" fmla="*/ 16 w 4"/>
                <a:gd name="T13" fmla="*/ 32 h 4"/>
                <a:gd name="T14" fmla="*/ 0 w 4"/>
                <a:gd name="T15" fmla="*/ 32 h 4"/>
                <a:gd name="T16" fmla="*/ 32 w 4"/>
                <a:gd name="T17" fmla="*/ 64 h 4"/>
                <a:gd name="T18" fmla="*/ 64 w 4"/>
                <a:gd name="T19" fmla="*/ 32 h 4"/>
                <a:gd name="T20" fmla="*/ 32 w 4"/>
                <a:gd name="T21" fmla="*/ 0 h 4"/>
                <a:gd name="T22" fmla="*/ 0 w 4"/>
                <a:gd name="T23" fmla="*/ 32 h 4"/>
                <a:gd name="T24" fmla="*/ 16 w 4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25" name="Oval 260">
              <a:extLst>
                <a:ext uri="{FF2B5EF4-FFF2-40B4-BE49-F238E27FC236}">
                  <a16:creationId xmlns:a16="http://schemas.microsoft.com/office/drawing/2014/main" id="{D53B6012-A30B-45EA-A509-9A6A27619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9" y="1879"/>
              <a:ext cx="34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26" name="Oval 261">
              <a:extLst>
                <a:ext uri="{FF2B5EF4-FFF2-40B4-BE49-F238E27FC236}">
                  <a16:creationId xmlns:a16="http://schemas.microsoft.com/office/drawing/2014/main" id="{6AEA89A8-C708-44F8-9CBC-87107521B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6" y="1892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27" name="Freeform 262">
              <a:extLst>
                <a:ext uri="{FF2B5EF4-FFF2-40B4-BE49-F238E27FC236}">
                  <a16:creationId xmlns:a16="http://schemas.microsoft.com/office/drawing/2014/main" id="{9DF75524-E5E3-4684-BE6D-6F4B66D56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" y="1887"/>
              <a:ext cx="16" cy="17"/>
            </a:xfrm>
            <a:custGeom>
              <a:avLst/>
              <a:gdLst>
                <a:gd name="T0" fmla="*/ 16 w 4"/>
                <a:gd name="T1" fmla="*/ 38 h 4"/>
                <a:gd name="T2" fmla="*/ 16 w 4"/>
                <a:gd name="T3" fmla="*/ 38 h 4"/>
                <a:gd name="T4" fmla="*/ 32 w 4"/>
                <a:gd name="T5" fmla="*/ 17 h 4"/>
                <a:gd name="T6" fmla="*/ 48 w 4"/>
                <a:gd name="T7" fmla="*/ 38 h 4"/>
                <a:gd name="T8" fmla="*/ 32 w 4"/>
                <a:gd name="T9" fmla="*/ 55 h 4"/>
                <a:gd name="T10" fmla="*/ 16 w 4"/>
                <a:gd name="T11" fmla="*/ 38 h 4"/>
                <a:gd name="T12" fmla="*/ 16 w 4"/>
                <a:gd name="T13" fmla="*/ 38 h 4"/>
                <a:gd name="T14" fmla="*/ 0 w 4"/>
                <a:gd name="T15" fmla="*/ 38 h 4"/>
                <a:gd name="T16" fmla="*/ 32 w 4"/>
                <a:gd name="T17" fmla="*/ 72 h 4"/>
                <a:gd name="T18" fmla="*/ 64 w 4"/>
                <a:gd name="T19" fmla="*/ 38 h 4"/>
                <a:gd name="T20" fmla="*/ 32 w 4"/>
                <a:gd name="T21" fmla="*/ 0 h 4"/>
                <a:gd name="T22" fmla="*/ 0 w 4"/>
                <a:gd name="T23" fmla="*/ 38 h 4"/>
                <a:gd name="T24" fmla="*/ 16 w 4"/>
                <a:gd name="T25" fmla="*/ 38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28" name="Oval 263">
              <a:extLst>
                <a:ext uri="{FF2B5EF4-FFF2-40B4-BE49-F238E27FC236}">
                  <a16:creationId xmlns:a16="http://schemas.microsoft.com/office/drawing/2014/main" id="{F04732CC-2F37-4EA4-9E20-0515C19D7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" y="1892"/>
              <a:ext cx="38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29" name="Oval 264">
              <a:extLst>
                <a:ext uri="{FF2B5EF4-FFF2-40B4-BE49-F238E27FC236}">
                  <a16:creationId xmlns:a16="http://schemas.microsoft.com/office/drawing/2014/main" id="{30A2C068-3C54-4582-9BB2-6097D6B8D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" y="1904"/>
              <a:ext cx="11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30" name="Freeform 265">
              <a:extLst>
                <a:ext uri="{FF2B5EF4-FFF2-40B4-BE49-F238E27FC236}">
                  <a16:creationId xmlns:a16="http://schemas.microsoft.com/office/drawing/2014/main" id="{5479B7EB-7185-4682-9819-2BD3AC496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9" y="1900"/>
              <a:ext cx="11" cy="16"/>
            </a:xfrm>
            <a:custGeom>
              <a:avLst/>
              <a:gdLst>
                <a:gd name="T0" fmla="*/ 0 w 3"/>
                <a:gd name="T1" fmla="*/ 32 h 4"/>
                <a:gd name="T2" fmla="*/ 15 w 3"/>
                <a:gd name="T3" fmla="*/ 32 h 4"/>
                <a:gd name="T4" fmla="*/ 15 w 3"/>
                <a:gd name="T5" fmla="*/ 16 h 4"/>
                <a:gd name="T6" fmla="*/ 26 w 3"/>
                <a:gd name="T7" fmla="*/ 32 h 4"/>
                <a:gd name="T8" fmla="*/ 15 w 3"/>
                <a:gd name="T9" fmla="*/ 48 h 4"/>
                <a:gd name="T10" fmla="*/ 15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15 w 3"/>
                <a:gd name="T17" fmla="*/ 64 h 4"/>
                <a:gd name="T18" fmla="*/ 40 w 3"/>
                <a:gd name="T19" fmla="*/ 32 h 4"/>
                <a:gd name="T20" fmla="*/ 15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31" name="Oval 266">
              <a:extLst>
                <a:ext uri="{FF2B5EF4-FFF2-40B4-BE49-F238E27FC236}">
                  <a16:creationId xmlns:a16="http://schemas.microsoft.com/office/drawing/2014/main" id="{E556864E-81D4-4E7A-8560-68EFF5F7F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" y="1834"/>
              <a:ext cx="35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32" name="Oval 267">
              <a:extLst>
                <a:ext uri="{FF2B5EF4-FFF2-40B4-BE49-F238E27FC236}">
                  <a16:creationId xmlns:a16="http://schemas.microsoft.com/office/drawing/2014/main" id="{D3F900B1-7DE3-421F-B14F-6C1246741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" y="1847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33" name="Freeform 268">
              <a:extLst>
                <a:ext uri="{FF2B5EF4-FFF2-40B4-BE49-F238E27FC236}">
                  <a16:creationId xmlns:a16="http://schemas.microsoft.com/office/drawing/2014/main" id="{DEC65599-60DB-4F6B-B282-7D42F42DB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5" y="1843"/>
              <a:ext cx="15" cy="16"/>
            </a:xfrm>
            <a:custGeom>
              <a:avLst/>
              <a:gdLst>
                <a:gd name="T0" fmla="*/ 15 w 4"/>
                <a:gd name="T1" fmla="*/ 32 h 4"/>
                <a:gd name="T2" fmla="*/ 15 w 4"/>
                <a:gd name="T3" fmla="*/ 32 h 4"/>
                <a:gd name="T4" fmla="*/ 30 w 4"/>
                <a:gd name="T5" fmla="*/ 16 h 4"/>
                <a:gd name="T6" fmla="*/ 41 w 4"/>
                <a:gd name="T7" fmla="*/ 32 h 4"/>
                <a:gd name="T8" fmla="*/ 30 w 4"/>
                <a:gd name="T9" fmla="*/ 48 h 4"/>
                <a:gd name="T10" fmla="*/ 15 w 4"/>
                <a:gd name="T11" fmla="*/ 32 h 4"/>
                <a:gd name="T12" fmla="*/ 15 w 4"/>
                <a:gd name="T13" fmla="*/ 32 h 4"/>
                <a:gd name="T14" fmla="*/ 0 w 4"/>
                <a:gd name="T15" fmla="*/ 32 h 4"/>
                <a:gd name="T16" fmla="*/ 30 w 4"/>
                <a:gd name="T17" fmla="*/ 64 h 4"/>
                <a:gd name="T18" fmla="*/ 56 w 4"/>
                <a:gd name="T19" fmla="*/ 32 h 4"/>
                <a:gd name="T20" fmla="*/ 30 w 4"/>
                <a:gd name="T21" fmla="*/ 0 h 4"/>
                <a:gd name="T22" fmla="*/ 0 w 4"/>
                <a:gd name="T23" fmla="*/ 32 h 4"/>
                <a:gd name="T24" fmla="*/ 15 w 4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34" name="Oval 269">
              <a:extLst>
                <a:ext uri="{FF2B5EF4-FFF2-40B4-BE49-F238E27FC236}">
                  <a16:creationId xmlns:a16="http://schemas.microsoft.com/office/drawing/2014/main" id="{84FE6162-AC5B-4299-8802-BA5C4CF51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2" y="1761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35" name="Oval 270">
              <a:extLst>
                <a:ext uri="{FF2B5EF4-FFF2-40B4-BE49-F238E27FC236}">
                  <a16:creationId xmlns:a16="http://schemas.microsoft.com/office/drawing/2014/main" id="{88975765-7871-4D1D-8497-B2A3DB52B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" y="1769"/>
              <a:ext cx="7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36" name="Freeform 271">
              <a:extLst>
                <a:ext uri="{FF2B5EF4-FFF2-40B4-BE49-F238E27FC236}">
                  <a16:creationId xmlns:a16="http://schemas.microsoft.com/office/drawing/2014/main" id="{54F03C28-8410-480E-AFA0-DDF62E0F7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6" y="1769"/>
              <a:ext cx="11" cy="12"/>
            </a:xfrm>
            <a:custGeom>
              <a:avLst/>
              <a:gdLst>
                <a:gd name="T0" fmla="*/ 15 w 3"/>
                <a:gd name="T1" fmla="*/ 16 h 3"/>
                <a:gd name="T2" fmla="*/ 15 w 3"/>
                <a:gd name="T3" fmla="*/ 16 h 3"/>
                <a:gd name="T4" fmla="*/ 26 w 3"/>
                <a:gd name="T5" fmla="*/ 16 h 3"/>
                <a:gd name="T6" fmla="*/ 26 w 3"/>
                <a:gd name="T7" fmla="*/ 16 h 3"/>
                <a:gd name="T8" fmla="*/ 26 w 3"/>
                <a:gd name="T9" fmla="*/ 32 h 3"/>
                <a:gd name="T10" fmla="*/ 15 w 3"/>
                <a:gd name="T11" fmla="*/ 16 h 3"/>
                <a:gd name="T12" fmla="*/ 15 w 3"/>
                <a:gd name="T13" fmla="*/ 16 h 3"/>
                <a:gd name="T14" fmla="*/ 0 w 3"/>
                <a:gd name="T15" fmla="*/ 16 h 3"/>
                <a:gd name="T16" fmla="*/ 26 w 3"/>
                <a:gd name="T17" fmla="*/ 48 h 3"/>
                <a:gd name="T18" fmla="*/ 40 w 3"/>
                <a:gd name="T19" fmla="*/ 16 h 3"/>
                <a:gd name="T20" fmla="*/ 26 w 3"/>
                <a:gd name="T21" fmla="*/ 0 h 3"/>
                <a:gd name="T22" fmla="*/ 0 w 3"/>
                <a:gd name="T23" fmla="*/ 16 h 3"/>
                <a:gd name="T24" fmla="*/ 15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37" name="Oval 272">
              <a:extLst>
                <a:ext uri="{FF2B5EF4-FFF2-40B4-BE49-F238E27FC236}">
                  <a16:creationId xmlns:a16="http://schemas.microsoft.com/office/drawing/2014/main" id="{12E49FE9-5242-4A74-BC48-4A52FC5E8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8" y="1618"/>
              <a:ext cx="34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38" name="Oval 273">
              <a:extLst>
                <a:ext uri="{FF2B5EF4-FFF2-40B4-BE49-F238E27FC236}">
                  <a16:creationId xmlns:a16="http://schemas.microsoft.com/office/drawing/2014/main" id="{4A01423C-1385-443E-8DBC-84C4311C8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" y="1627"/>
              <a:ext cx="7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39" name="Freeform 274">
              <a:extLst>
                <a:ext uri="{FF2B5EF4-FFF2-40B4-BE49-F238E27FC236}">
                  <a16:creationId xmlns:a16="http://schemas.microsoft.com/office/drawing/2014/main" id="{6FC0046B-3457-4554-A993-72B93F9E3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2" y="1627"/>
              <a:ext cx="11" cy="12"/>
            </a:xfrm>
            <a:custGeom>
              <a:avLst/>
              <a:gdLst>
                <a:gd name="T0" fmla="*/ 15 w 3"/>
                <a:gd name="T1" fmla="*/ 32 h 3"/>
                <a:gd name="T2" fmla="*/ 15 w 3"/>
                <a:gd name="T3" fmla="*/ 32 h 3"/>
                <a:gd name="T4" fmla="*/ 26 w 3"/>
                <a:gd name="T5" fmla="*/ 16 h 3"/>
                <a:gd name="T6" fmla="*/ 26 w 3"/>
                <a:gd name="T7" fmla="*/ 32 h 3"/>
                <a:gd name="T8" fmla="*/ 26 w 3"/>
                <a:gd name="T9" fmla="*/ 32 h 3"/>
                <a:gd name="T10" fmla="*/ 15 w 3"/>
                <a:gd name="T11" fmla="*/ 32 h 3"/>
                <a:gd name="T12" fmla="*/ 15 w 3"/>
                <a:gd name="T13" fmla="*/ 32 h 3"/>
                <a:gd name="T14" fmla="*/ 0 w 3"/>
                <a:gd name="T15" fmla="*/ 32 h 3"/>
                <a:gd name="T16" fmla="*/ 26 w 3"/>
                <a:gd name="T17" fmla="*/ 48 h 3"/>
                <a:gd name="T18" fmla="*/ 40 w 3"/>
                <a:gd name="T19" fmla="*/ 32 h 3"/>
                <a:gd name="T20" fmla="*/ 26 w 3"/>
                <a:gd name="T21" fmla="*/ 0 h 3"/>
                <a:gd name="T22" fmla="*/ 0 w 3"/>
                <a:gd name="T23" fmla="*/ 32 h 3"/>
                <a:gd name="T24" fmla="*/ 15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740" name="Group 1928">
            <a:extLst>
              <a:ext uri="{FF2B5EF4-FFF2-40B4-BE49-F238E27FC236}">
                <a16:creationId xmlns:a16="http://schemas.microsoft.com/office/drawing/2014/main" id="{7783B5B7-CE2A-4463-844A-D1EF2E3291D8}"/>
              </a:ext>
            </a:extLst>
          </p:cNvPr>
          <p:cNvGrpSpPr>
            <a:grpSpLocks/>
          </p:cNvGrpSpPr>
          <p:nvPr/>
        </p:nvGrpSpPr>
        <p:grpSpPr bwMode="auto">
          <a:xfrm>
            <a:off x="6181209" y="3027568"/>
            <a:ext cx="437339" cy="434413"/>
            <a:chOff x="664" y="1541"/>
            <a:chExt cx="1003" cy="1035"/>
          </a:xfrm>
        </p:grpSpPr>
        <p:sp>
          <p:nvSpPr>
            <p:cNvPr id="741" name="Freeform 1732">
              <a:extLst>
                <a:ext uri="{FF2B5EF4-FFF2-40B4-BE49-F238E27FC236}">
                  <a16:creationId xmlns:a16="http://schemas.microsoft.com/office/drawing/2014/main" id="{F04858A4-5618-404D-8E75-8D69A9381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" y="1541"/>
              <a:ext cx="1003" cy="1035"/>
            </a:xfrm>
            <a:custGeom>
              <a:avLst/>
              <a:gdLst>
                <a:gd name="T0" fmla="*/ 441 w 239"/>
                <a:gd name="T1" fmla="*/ 703 h 231"/>
                <a:gd name="T2" fmla="*/ 176 w 239"/>
                <a:gd name="T3" fmla="*/ 1367 h 231"/>
                <a:gd name="T4" fmla="*/ 55 w 239"/>
                <a:gd name="T5" fmla="*/ 2572 h 231"/>
                <a:gd name="T6" fmla="*/ 457 w 239"/>
                <a:gd name="T7" fmla="*/ 3876 h 231"/>
                <a:gd name="T8" fmla="*/ 1868 w 239"/>
                <a:gd name="T9" fmla="*/ 4579 h 231"/>
                <a:gd name="T10" fmla="*/ 2535 w 239"/>
                <a:gd name="T11" fmla="*/ 4395 h 231"/>
                <a:gd name="T12" fmla="*/ 3152 w 239"/>
                <a:gd name="T13" fmla="*/ 4234 h 231"/>
                <a:gd name="T14" fmla="*/ 4088 w 239"/>
                <a:gd name="T15" fmla="*/ 2832 h 231"/>
                <a:gd name="T16" fmla="*/ 3840 w 239"/>
                <a:gd name="T17" fmla="*/ 986 h 231"/>
                <a:gd name="T18" fmla="*/ 2308 w 239"/>
                <a:gd name="T19" fmla="*/ 58 h 231"/>
                <a:gd name="T20" fmla="*/ 1549 w 239"/>
                <a:gd name="T21" fmla="*/ 58 h 231"/>
                <a:gd name="T22" fmla="*/ 441 w 239"/>
                <a:gd name="T23" fmla="*/ 703 h 2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39" h="231">
                  <a:moveTo>
                    <a:pt x="25" y="35"/>
                  </a:moveTo>
                  <a:cubicBezTo>
                    <a:pt x="17" y="43"/>
                    <a:pt x="16" y="57"/>
                    <a:pt x="10" y="68"/>
                  </a:cubicBezTo>
                  <a:cubicBezTo>
                    <a:pt x="1" y="84"/>
                    <a:pt x="0" y="111"/>
                    <a:pt x="3" y="128"/>
                  </a:cubicBezTo>
                  <a:cubicBezTo>
                    <a:pt x="8" y="152"/>
                    <a:pt x="10" y="173"/>
                    <a:pt x="26" y="193"/>
                  </a:cubicBezTo>
                  <a:cubicBezTo>
                    <a:pt x="42" y="213"/>
                    <a:pt x="81" y="231"/>
                    <a:pt x="106" y="228"/>
                  </a:cubicBezTo>
                  <a:cubicBezTo>
                    <a:pt x="121" y="226"/>
                    <a:pt x="129" y="222"/>
                    <a:pt x="144" y="219"/>
                  </a:cubicBezTo>
                  <a:cubicBezTo>
                    <a:pt x="156" y="215"/>
                    <a:pt x="167" y="214"/>
                    <a:pt x="179" y="211"/>
                  </a:cubicBezTo>
                  <a:cubicBezTo>
                    <a:pt x="210" y="204"/>
                    <a:pt x="225" y="168"/>
                    <a:pt x="232" y="141"/>
                  </a:cubicBezTo>
                  <a:cubicBezTo>
                    <a:pt x="239" y="111"/>
                    <a:pt x="236" y="76"/>
                    <a:pt x="218" y="49"/>
                  </a:cubicBezTo>
                  <a:cubicBezTo>
                    <a:pt x="199" y="23"/>
                    <a:pt x="162" y="7"/>
                    <a:pt x="131" y="3"/>
                  </a:cubicBezTo>
                  <a:cubicBezTo>
                    <a:pt x="117" y="1"/>
                    <a:pt x="102" y="0"/>
                    <a:pt x="88" y="3"/>
                  </a:cubicBezTo>
                  <a:cubicBezTo>
                    <a:pt x="79" y="5"/>
                    <a:pt x="48" y="8"/>
                    <a:pt x="25" y="35"/>
                  </a:cubicBezTo>
                </a:path>
              </a:pathLst>
            </a:custGeom>
            <a:solidFill>
              <a:srgbClr val="FDD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42" name="Freeform 1733">
              <a:extLst>
                <a:ext uri="{FF2B5EF4-FFF2-40B4-BE49-F238E27FC236}">
                  <a16:creationId xmlns:a16="http://schemas.microsoft.com/office/drawing/2014/main" id="{AB9C06EB-265C-4391-B0BC-8F9D022E3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" y="1581"/>
              <a:ext cx="680" cy="914"/>
            </a:xfrm>
            <a:custGeom>
              <a:avLst/>
              <a:gdLst>
                <a:gd name="T0" fmla="*/ 562 w 162"/>
                <a:gd name="T1" fmla="*/ 3652 h 204"/>
                <a:gd name="T2" fmla="*/ 193 w 162"/>
                <a:gd name="T3" fmla="*/ 2451 h 204"/>
                <a:gd name="T4" fmla="*/ 298 w 162"/>
                <a:gd name="T5" fmla="*/ 1326 h 204"/>
                <a:gd name="T6" fmla="*/ 562 w 162"/>
                <a:gd name="T7" fmla="*/ 703 h 204"/>
                <a:gd name="T8" fmla="*/ 1570 w 162"/>
                <a:gd name="T9" fmla="*/ 121 h 204"/>
                <a:gd name="T10" fmla="*/ 2271 w 162"/>
                <a:gd name="T11" fmla="*/ 121 h 204"/>
                <a:gd name="T12" fmla="*/ 2854 w 162"/>
                <a:gd name="T13" fmla="*/ 300 h 204"/>
                <a:gd name="T14" fmla="*/ 2132 w 162"/>
                <a:gd name="T15" fmla="*/ 40 h 204"/>
                <a:gd name="T16" fmla="*/ 1427 w 162"/>
                <a:gd name="T17" fmla="*/ 58 h 204"/>
                <a:gd name="T18" fmla="*/ 407 w 162"/>
                <a:gd name="T19" fmla="*/ 641 h 204"/>
                <a:gd name="T20" fmla="*/ 160 w 162"/>
                <a:gd name="T21" fmla="*/ 1246 h 204"/>
                <a:gd name="T22" fmla="*/ 55 w 162"/>
                <a:gd name="T23" fmla="*/ 2370 h 204"/>
                <a:gd name="T24" fmla="*/ 424 w 162"/>
                <a:gd name="T25" fmla="*/ 3575 h 204"/>
                <a:gd name="T26" fmla="*/ 1091 w 162"/>
                <a:gd name="T27" fmla="*/ 4095 h 204"/>
                <a:gd name="T28" fmla="*/ 562 w 162"/>
                <a:gd name="T29" fmla="*/ 3652 h 20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62" h="204">
                  <a:moveTo>
                    <a:pt x="32" y="182"/>
                  </a:moveTo>
                  <a:cubicBezTo>
                    <a:pt x="17" y="163"/>
                    <a:pt x="15" y="144"/>
                    <a:pt x="11" y="122"/>
                  </a:cubicBezTo>
                  <a:cubicBezTo>
                    <a:pt x="8" y="105"/>
                    <a:pt x="9" y="81"/>
                    <a:pt x="17" y="66"/>
                  </a:cubicBezTo>
                  <a:cubicBezTo>
                    <a:pt x="23" y="56"/>
                    <a:pt x="23" y="43"/>
                    <a:pt x="32" y="35"/>
                  </a:cubicBezTo>
                  <a:cubicBezTo>
                    <a:pt x="53" y="11"/>
                    <a:pt x="81" y="8"/>
                    <a:pt x="89" y="6"/>
                  </a:cubicBezTo>
                  <a:cubicBezTo>
                    <a:pt x="102" y="4"/>
                    <a:pt x="116" y="4"/>
                    <a:pt x="129" y="6"/>
                  </a:cubicBezTo>
                  <a:cubicBezTo>
                    <a:pt x="140" y="7"/>
                    <a:pt x="151" y="10"/>
                    <a:pt x="162" y="15"/>
                  </a:cubicBezTo>
                  <a:cubicBezTo>
                    <a:pt x="149" y="8"/>
                    <a:pt x="134" y="4"/>
                    <a:pt x="121" y="2"/>
                  </a:cubicBezTo>
                  <a:cubicBezTo>
                    <a:pt x="108" y="0"/>
                    <a:pt x="94" y="0"/>
                    <a:pt x="81" y="3"/>
                  </a:cubicBezTo>
                  <a:cubicBezTo>
                    <a:pt x="73" y="4"/>
                    <a:pt x="45" y="7"/>
                    <a:pt x="23" y="32"/>
                  </a:cubicBezTo>
                  <a:cubicBezTo>
                    <a:pt x="15" y="40"/>
                    <a:pt x="15" y="52"/>
                    <a:pt x="9" y="62"/>
                  </a:cubicBezTo>
                  <a:cubicBezTo>
                    <a:pt x="1" y="77"/>
                    <a:pt x="0" y="102"/>
                    <a:pt x="3" y="118"/>
                  </a:cubicBezTo>
                  <a:cubicBezTo>
                    <a:pt x="7" y="140"/>
                    <a:pt x="9" y="159"/>
                    <a:pt x="24" y="178"/>
                  </a:cubicBezTo>
                  <a:cubicBezTo>
                    <a:pt x="32" y="188"/>
                    <a:pt x="46" y="198"/>
                    <a:pt x="62" y="204"/>
                  </a:cubicBezTo>
                  <a:cubicBezTo>
                    <a:pt x="49" y="198"/>
                    <a:pt x="39" y="190"/>
                    <a:pt x="32" y="182"/>
                  </a:cubicBezTo>
                  <a:close/>
                </a:path>
              </a:pathLst>
            </a:custGeom>
            <a:solidFill>
              <a:srgbClr val="FEE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43" name="Freeform 1734">
              <a:extLst>
                <a:ext uri="{FF2B5EF4-FFF2-40B4-BE49-F238E27FC236}">
                  <a16:creationId xmlns:a16="http://schemas.microsoft.com/office/drawing/2014/main" id="{7679DA4B-BC97-4C34-87A6-F6AA240DB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" y="1666"/>
              <a:ext cx="756" cy="860"/>
            </a:xfrm>
            <a:custGeom>
              <a:avLst/>
              <a:gdLst>
                <a:gd name="T0" fmla="*/ 2839 w 180"/>
                <a:gd name="T1" fmla="*/ 560 h 192"/>
                <a:gd name="T2" fmla="*/ 2239 w 180"/>
                <a:gd name="T3" fmla="*/ 0 h 192"/>
                <a:gd name="T4" fmla="*/ 2575 w 180"/>
                <a:gd name="T5" fmla="*/ 381 h 192"/>
                <a:gd name="T6" fmla="*/ 2806 w 180"/>
                <a:gd name="T7" fmla="*/ 2047 h 192"/>
                <a:gd name="T8" fmla="*/ 1974 w 180"/>
                <a:gd name="T9" fmla="*/ 3333 h 192"/>
                <a:gd name="T10" fmla="*/ 1411 w 180"/>
                <a:gd name="T11" fmla="*/ 3471 h 192"/>
                <a:gd name="T12" fmla="*/ 794 w 180"/>
                <a:gd name="T13" fmla="*/ 3633 h 192"/>
                <a:gd name="T14" fmla="*/ 0 w 180"/>
                <a:gd name="T15" fmla="*/ 3431 h 192"/>
                <a:gd name="T16" fmla="*/ 1058 w 180"/>
                <a:gd name="T17" fmla="*/ 3812 h 192"/>
                <a:gd name="T18" fmla="*/ 1676 w 180"/>
                <a:gd name="T19" fmla="*/ 3651 h 192"/>
                <a:gd name="T20" fmla="*/ 2222 w 180"/>
                <a:gd name="T21" fmla="*/ 3512 h 192"/>
                <a:gd name="T22" fmla="*/ 3070 w 180"/>
                <a:gd name="T23" fmla="*/ 2226 h 192"/>
                <a:gd name="T24" fmla="*/ 2839 w 180"/>
                <a:gd name="T25" fmla="*/ 560 h 1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0" h="192">
                  <a:moveTo>
                    <a:pt x="161" y="28"/>
                  </a:moveTo>
                  <a:cubicBezTo>
                    <a:pt x="153" y="17"/>
                    <a:pt x="141" y="7"/>
                    <a:pt x="127" y="0"/>
                  </a:cubicBezTo>
                  <a:cubicBezTo>
                    <a:pt x="135" y="6"/>
                    <a:pt x="141" y="12"/>
                    <a:pt x="146" y="19"/>
                  </a:cubicBezTo>
                  <a:cubicBezTo>
                    <a:pt x="163" y="43"/>
                    <a:pt x="165" y="75"/>
                    <a:pt x="159" y="102"/>
                  </a:cubicBezTo>
                  <a:cubicBezTo>
                    <a:pt x="153" y="127"/>
                    <a:pt x="140" y="159"/>
                    <a:pt x="112" y="166"/>
                  </a:cubicBezTo>
                  <a:cubicBezTo>
                    <a:pt x="101" y="168"/>
                    <a:pt x="91" y="170"/>
                    <a:pt x="80" y="173"/>
                  </a:cubicBezTo>
                  <a:cubicBezTo>
                    <a:pt x="66" y="176"/>
                    <a:pt x="59" y="179"/>
                    <a:pt x="45" y="181"/>
                  </a:cubicBezTo>
                  <a:cubicBezTo>
                    <a:pt x="32" y="183"/>
                    <a:pt x="15" y="178"/>
                    <a:pt x="0" y="171"/>
                  </a:cubicBezTo>
                  <a:cubicBezTo>
                    <a:pt x="17" y="183"/>
                    <a:pt x="42" y="192"/>
                    <a:pt x="60" y="190"/>
                  </a:cubicBezTo>
                  <a:cubicBezTo>
                    <a:pt x="74" y="188"/>
                    <a:pt x="81" y="185"/>
                    <a:pt x="95" y="182"/>
                  </a:cubicBezTo>
                  <a:cubicBezTo>
                    <a:pt x="106" y="179"/>
                    <a:pt x="115" y="177"/>
                    <a:pt x="126" y="175"/>
                  </a:cubicBezTo>
                  <a:cubicBezTo>
                    <a:pt x="154" y="168"/>
                    <a:pt x="168" y="136"/>
                    <a:pt x="174" y="111"/>
                  </a:cubicBezTo>
                  <a:cubicBezTo>
                    <a:pt x="180" y="84"/>
                    <a:pt x="178" y="52"/>
                    <a:pt x="161" y="28"/>
                  </a:cubicBezTo>
                </a:path>
              </a:pathLst>
            </a:custGeom>
            <a:solidFill>
              <a:srgbClr val="FCB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44" name="Freeform 1735">
              <a:extLst>
                <a:ext uri="{FF2B5EF4-FFF2-40B4-BE49-F238E27FC236}">
                  <a16:creationId xmlns:a16="http://schemas.microsoft.com/office/drawing/2014/main" id="{478DA353-FF17-426A-94A5-4D4FA63BC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" y="1680"/>
              <a:ext cx="727" cy="770"/>
            </a:xfrm>
            <a:custGeom>
              <a:avLst/>
              <a:gdLst>
                <a:gd name="T0" fmla="*/ 2349 w 173"/>
                <a:gd name="T1" fmla="*/ 1003 h 172"/>
                <a:gd name="T2" fmla="*/ 2101 w 173"/>
                <a:gd name="T3" fmla="*/ 1083 h 172"/>
                <a:gd name="T4" fmla="*/ 1820 w 173"/>
                <a:gd name="T5" fmla="*/ 922 h 172"/>
                <a:gd name="T6" fmla="*/ 1555 w 173"/>
                <a:gd name="T7" fmla="*/ 842 h 172"/>
                <a:gd name="T8" fmla="*/ 1483 w 173"/>
                <a:gd name="T9" fmla="*/ 842 h 172"/>
                <a:gd name="T10" fmla="*/ 1273 w 173"/>
                <a:gd name="T11" fmla="*/ 761 h 172"/>
                <a:gd name="T12" fmla="*/ 1307 w 173"/>
                <a:gd name="T13" fmla="*/ 403 h 172"/>
                <a:gd name="T14" fmla="*/ 1042 w 173"/>
                <a:gd name="T15" fmla="*/ 161 h 172"/>
                <a:gd name="T16" fmla="*/ 458 w 173"/>
                <a:gd name="T17" fmla="*/ 121 h 172"/>
                <a:gd name="T18" fmla="*/ 55 w 173"/>
                <a:gd name="T19" fmla="*/ 703 h 172"/>
                <a:gd name="T20" fmla="*/ 298 w 173"/>
                <a:gd name="T21" fmla="*/ 1321 h 172"/>
                <a:gd name="T22" fmla="*/ 1059 w 173"/>
                <a:gd name="T23" fmla="*/ 1383 h 172"/>
                <a:gd name="T24" fmla="*/ 1572 w 173"/>
                <a:gd name="T25" fmla="*/ 922 h 172"/>
                <a:gd name="T26" fmla="*/ 1820 w 173"/>
                <a:gd name="T27" fmla="*/ 1442 h 172"/>
                <a:gd name="T28" fmla="*/ 1853 w 173"/>
                <a:gd name="T29" fmla="*/ 2144 h 172"/>
                <a:gd name="T30" fmla="*/ 1908 w 173"/>
                <a:gd name="T31" fmla="*/ 2306 h 172"/>
                <a:gd name="T32" fmla="*/ 1605 w 173"/>
                <a:gd name="T33" fmla="*/ 2426 h 172"/>
                <a:gd name="T34" fmla="*/ 1252 w 173"/>
                <a:gd name="T35" fmla="*/ 2605 h 172"/>
                <a:gd name="T36" fmla="*/ 1235 w 173"/>
                <a:gd name="T37" fmla="*/ 3107 h 172"/>
                <a:gd name="T38" fmla="*/ 1677 w 173"/>
                <a:gd name="T39" fmla="*/ 3407 h 172"/>
                <a:gd name="T40" fmla="*/ 1891 w 173"/>
                <a:gd name="T41" fmla="*/ 3026 h 172"/>
                <a:gd name="T42" fmla="*/ 1853 w 173"/>
                <a:gd name="T43" fmla="*/ 2847 h 172"/>
                <a:gd name="T44" fmla="*/ 1941 w 173"/>
                <a:gd name="T45" fmla="*/ 2623 h 172"/>
                <a:gd name="T46" fmla="*/ 2068 w 173"/>
                <a:gd name="T47" fmla="*/ 2306 h 172"/>
                <a:gd name="T48" fmla="*/ 2135 w 173"/>
                <a:gd name="T49" fmla="*/ 2306 h 172"/>
                <a:gd name="T50" fmla="*/ 2719 w 173"/>
                <a:gd name="T51" fmla="*/ 2265 h 172"/>
                <a:gd name="T52" fmla="*/ 2879 w 173"/>
                <a:gd name="T53" fmla="*/ 1862 h 172"/>
                <a:gd name="T54" fmla="*/ 3021 w 173"/>
                <a:gd name="T55" fmla="*/ 1361 h 172"/>
                <a:gd name="T56" fmla="*/ 2349 w 173"/>
                <a:gd name="T57" fmla="*/ 1003 h 17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73" h="172">
                  <a:moveTo>
                    <a:pt x="133" y="50"/>
                  </a:moveTo>
                  <a:cubicBezTo>
                    <a:pt x="128" y="50"/>
                    <a:pt x="123" y="53"/>
                    <a:pt x="119" y="54"/>
                  </a:cubicBezTo>
                  <a:cubicBezTo>
                    <a:pt x="113" y="54"/>
                    <a:pt x="107" y="49"/>
                    <a:pt x="103" y="46"/>
                  </a:cubicBezTo>
                  <a:cubicBezTo>
                    <a:pt x="98" y="44"/>
                    <a:pt x="94" y="42"/>
                    <a:pt x="88" y="42"/>
                  </a:cubicBezTo>
                  <a:cubicBezTo>
                    <a:pt x="87" y="42"/>
                    <a:pt x="86" y="42"/>
                    <a:pt x="84" y="42"/>
                  </a:cubicBezTo>
                  <a:cubicBezTo>
                    <a:pt x="80" y="43"/>
                    <a:pt x="74" y="43"/>
                    <a:pt x="72" y="38"/>
                  </a:cubicBezTo>
                  <a:cubicBezTo>
                    <a:pt x="70" y="33"/>
                    <a:pt x="75" y="26"/>
                    <a:pt x="74" y="20"/>
                  </a:cubicBezTo>
                  <a:cubicBezTo>
                    <a:pt x="72" y="13"/>
                    <a:pt x="66" y="10"/>
                    <a:pt x="59" y="8"/>
                  </a:cubicBezTo>
                  <a:cubicBezTo>
                    <a:pt x="50" y="7"/>
                    <a:pt x="35" y="0"/>
                    <a:pt x="26" y="6"/>
                  </a:cubicBezTo>
                  <a:cubicBezTo>
                    <a:pt x="16" y="11"/>
                    <a:pt x="6" y="24"/>
                    <a:pt x="3" y="35"/>
                  </a:cubicBezTo>
                  <a:cubicBezTo>
                    <a:pt x="0" y="49"/>
                    <a:pt x="8" y="56"/>
                    <a:pt x="17" y="66"/>
                  </a:cubicBezTo>
                  <a:cubicBezTo>
                    <a:pt x="29" y="79"/>
                    <a:pt x="47" y="84"/>
                    <a:pt x="60" y="69"/>
                  </a:cubicBezTo>
                  <a:cubicBezTo>
                    <a:pt x="68" y="60"/>
                    <a:pt x="76" y="46"/>
                    <a:pt x="89" y="46"/>
                  </a:cubicBezTo>
                  <a:cubicBezTo>
                    <a:pt x="104" y="47"/>
                    <a:pt x="108" y="61"/>
                    <a:pt x="103" y="72"/>
                  </a:cubicBezTo>
                  <a:cubicBezTo>
                    <a:pt x="99" y="83"/>
                    <a:pt x="97" y="98"/>
                    <a:pt x="105" y="107"/>
                  </a:cubicBezTo>
                  <a:cubicBezTo>
                    <a:pt x="106" y="108"/>
                    <a:pt x="109" y="111"/>
                    <a:pt x="108" y="115"/>
                  </a:cubicBezTo>
                  <a:cubicBezTo>
                    <a:pt x="105" y="124"/>
                    <a:pt x="98" y="123"/>
                    <a:pt x="91" y="121"/>
                  </a:cubicBezTo>
                  <a:cubicBezTo>
                    <a:pt x="83" y="120"/>
                    <a:pt x="75" y="119"/>
                    <a:pt x="71" y="130"/>
                  </a:cubicBezTo>
                  <a:cubicBezTo>
                    <a:pt x="67" y="138"/>
                    <a:pt x="68" y="146"/>
                    <a:pt x="70" y="155"/>
                  </a:cubicBezTo>
                  <a:cubicBezTo>
                    <a:pt x="72" y="165"/>
                    <a:pt x="84" y="172"/>
                    <a:pt x="95" y="170"/>
                  </a:cubicBezTo>
                  <a:cubicBezTo>
                    <a:pt x="105" y="168"/>
                    <a:pt x="108" y="159"/>
                    <a:pt x="107" y="151"/>
                  </a:cubicBezTo>
                  <a:cubicBezTo>
                    <a:pt x="107" y="147"/>
                    <a:pt x="105" y="145"/>
                    <a:pt x="105" y="142"/>
                  </a:cubicBezTo>
                  <a:cubicBezTo>
                    <a:pt x="105" y="137"/>
                    <a:pt x="108" y="135"/>
                    <a:pt x="110" y="131"/>
                  </a:cubicBezTo>
                  <a:cubicBezTo>
                    <a:pt x="113" y="123"/>
                    <a:pt x="110" y="120"/>
                    <a:pt x="117" y="115"/>
                  </a:cubicBezTo>
                  <a:cubicBezTo>
                    <a:pt x="118" y="114"/>
                    <a:pt x="120" y="115"/>
                    <a:pt x="121" y="115"/>
                  </a:cubicBezTo>
                  <a:cubicBezTo>
                    <a:pt x="135" y="120"/>
                    <a:pt x="147" y="117"/>
                    <a:pt x="154" y="113"/>
                  </a:cubicBezTo>
                  <a:cubicBezTo>
                    <a:pt x="159" y="109"/>
                    <a:pt x="161" y="99"/>
                    <a:pt x="163" y="93"/>
                  </a:cubicBezTo>
                  <a:cubicBezTo>
                    <a:pt x="164" y="85"/>
                    <a:pt x="170" y="76"/>
                    <a:pt x="171" y="68"/>
                  </a:cubicBezTo>
                  <a:cubicBezTo>
                    <a:pt x="173" y="46"/>
                    <a:pt x="148" y="48"/>
                    <a:pt x="133" y="50"/>
                  </a:cubicBezTo>
                </a:path>
              </a:pathLst>
            </a:custGeom>
            <a:solidFill>
              <a:srgbClr val="D06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45" name="Freeform 1736">
              <a:extLst>
                <a:ext uri="{FF2B5EF4-FFF2-40B4-BE49-F238E27FC236}">
                  <a16:creationId xmlns:a16="http://schemas.microsoft.com/office/drawing/2014/main" id="{8FDDCD77-0298-46BE-B996-AA96BB524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" y="1693"/>
              <a:ext cx="723" cy="753"/>
            </a:xfrm>
            <a:custGeom>
              <a:avLst/>
              <a:gdLst>
                <a:gd name="T0" fmla="*/ 458 w 172"/>
                <a:gd name="T1" fmla="*/ 40 h 168"/>
                <a:gd name="T2" fmla="*/ 34 w 172"/>
                <a:gd name="T3" fmla="*/ 641 h 168"/>
                <a:gd name="T4" fmla="*/ 105 w 172"/>
                <a:gd name="T5" fmla="*/ 1044 h 168"/>
                <a:gd name="T6" fmla="*/ 744 w 172"/>
                <a:gd name="T7" fmla="*/ 1528 h 168"/>
                <a:gd name="T8" fmla="*/ 1290 w 172"/>
                <a:gd name="T9" fmla="*/ 1044 h 168"/>
                <a:gd name="T10" fmla="*/ 1555 w 172"/>
                <a:gd name="T11" fmla="*/ 883 h 168"/>
                <a:gd name="T12" fmla="*/ 1765 w 172"/>
                <a:gd name="T13" fmla="*/ 986 h 168"/>
                <a:gd name="T14" fmla="*/ 1803 w 172"/>
                <a:gd name="T15" fmla="*/ 1385 h 168"/>
                <a:gd name="T16" fmla="*/ 1837 w 172"/>
                <a:gd name="T17" fmla="*/ 2111 h 168"/>
                <a:gd name="T18" fmla="*/ 1892 w 172"/>
                <a:gd name="T19" fmla="*/ 2232 h 168"/>
                <a:gd name="T20" fmla="*/ 1820 w 172"/>
                <a:gd name="T21" fmla="*/ 2349 h 168"/>
                <a:gd name="T22" fmla="*/ 1732 w 172"/>
                <a:gd name="T23" fmla="*/ 2371 h 168"/>
                <a:gd name="T24" fmla="*/ 1341 w 172"/>
                <a:gd name="T25" fmla="*/ 2389 h 168"/>
                <a:gd name="T26" fmla="*/ 1202 w 172"/>
                <a:gd name="T27" fmla="*/ 2792 h 168"/>
                <a:gd name="T28" fmla="*/ 1572 w 172"/>
                <a:gd name="T29" fmla="*/ 3375 h 168"/>
                <a:gd name="T30" fmla="*/ 1610 w 172"/>
                <a:gd name="T31" fmla="*/ 3357 h 168"/>
                <a:gd name="T32" fmla="*/ 1253 w 172"/>
                <a:gd name="T33" fmla="*/ 2550 h 168"/>
                <a:gd name="T34" fmla="*/ 1610 w 172"/>
                <a:gd name="T35" fmla="*/ 2371 h 168"/>
                <a:gd name="T36" fmla="*/ 1908 w 172"/>
                <a:gd name="T37" fmla="*/ 2250 h 168"/>
                <a:gd name="T38" fmla="*/ 1820 w 172"/>
                <a:gd name="T39" fmla="*/ 1385 h 168"/>
                <a:gd name="T40" fmla="*/ 1555 w 172"/>
                <a:gd name="T41" fmla="*/ 865 h 168"/>
                <a:gd name="T42" fmla="*/ 744 w 172"/>
                <a:gd name="T43" fmla="*/ 1506 h 168"/>
                <a:gd name="T44" fmla="*/ 55 w 172"/>
                <a:gd name="T45" fmla="*/ 641 h 168"/>
                <a:gd name="T46" fmla="*/ 618 w 172"/>
                <a:gd name="T47" fmla="*/ 18 h 168"/>
                <a:gd name="T48" fmla="*/ 1307 w 172"/>
                <a:gd name="T49" fmla="*/ 341 h 168"/>
                <a:gd name="T50" fmla="*/ 1429 w 172"/>
                <a:gd name="T51" fmla="*/ 784 h 168"/>
                <a:gd name="T52" fmla="*/ 1555 w 172"/>
                <a:gd name="T53" fmla="*/ 784 h 168"/>
                <a:gd name="T54" fmla="*/ 1820 w 172"/>
                <a:gd name="T55" fmla="*/ 865 h 168"/>
                <a:gd name="T56" fmla="*/ 2102 w 172"/>
                <a:gd name="T57" fmla="*/ 1026 h 168"/>
                <a:gd name="T58" fmla="*/ 2598 w 172"/>
                <a:gd name="T59" fmla="*/ 923 h 168"/>
                <a:gd name="T60" fmla="*/ 2879 w 172"/>
                <a:gd name="T61" fmla="*/ 1806 h 168"/>
                <a:gd name="T62" fmla="*/ 2404 w 172"/>
                <a:gd name="T63" fmla="*/ 2308 h 168"/>
                <a:gd name="T64" fmla="*/ 2085 w 172"/>
                <a:gd name="T65" fmla="*/ 2250 h 168"/>
                <a:gd name="T66" fmla="*/ 1942 w 172"/>
                <a:gd name="T67" fmla="*/ 2573 h 168"/>
                <a:gd name="T68" fmla="*/ 1892 w 172"/>
                <a:gd name="T69" fmla="*/ 2972 h 168"/>
                <a:gd name="T70" fmla="*/ 1803 w 172"/>
                <a:gd name="T71" fmla="*/ 3317 h 168"/>
                <a:gd name="T72" fmla="*/ 1908 w 172"/>
                <a:gd name="T73" fmla="*/ 2954 h 168"/>
                <a:gd name="T74" fmla="*/ 1875 w 172"/>
                <a:gd name="T75" fmla="*/ 2792 h 168"/>
                <a:gd name="T76" fmla="*/ 1908 w 172"/>
                <a:gd name="T77" fmla="*/ 2694 h 168"/>
                <a:gd name="T78" fmla="*/ 1997 w 172"/>
                <a:gd name="T79" fmla="*/ 2389 h 168"/>
                <a:gd name="T80" fmla="*/ 2068 w 172"/>
                <a:gd name="T81" fmla="*/ 2268 h 168"/>
                <a:gd name="T82" fmla="*/ 2140 w 172"/>
                <a:gd name="T83" fmla="*/ 2268 h 168"/>
                <a:gd name="T84" fmla="*/ 2720 w 172"/>
                <a:gd name="T85" fmla="*/ 2232 h 168"/>
                <a:gd name="T86" fmla="*/ 3039 w 172"/>
                <a:gd name="T87" fmla="*/ 1304 h 168"/>
                <a:gd name="T88" fmla="*/ 2896 w 172"/>
                <a:gd name="T89" fmla="*/ 964 h 168"/>
                <a:gd name="T90" fmla="*/ 2350 w 172"/>
                <a:gd name="T91" fmla="*/ 923 h 168"/>
                <a:gd name="T92" fmla="*/ 2085 w 172"/>
                <a:gd name="T93" fmla="*/ 1004 h 168"/>
                <a:gd name="T94" fmla="*/ 1942 w 172"/>
                <a:gd name="T95" fmla="*/ 946 h 168"/>
                <a:gd name="T96" fmla="*/ 1572 w 172"/>
                <a:gd name="T97" fmla="*/ 762 h 168"/>
                <a:gd name="T98" fmla="*/ 1429 w 172"/>
                <a:gd name="T99" fmla="*/ 762 h 168"/>
                <a:gd name="T100" fmla="*/ 1290 w 172"/>
                <a:gd name="T101" fmla="*/ 704 h 168"/>
                <a:gd name="T102" fmla="*/ 1307 w 172"/>
                <a:gd name="T103" fmla="*/ 524 h 168"/>
                <a:gd name="T104" fmla="*/ 1324 w 172"/>
                <a:gd name="T105" fmla="*/ 341 h 168"/>
                <a:gd name="T106" fmla="*/ 1042 w 172"/>
                <a:gd name="T107" fmla="*/ 81 h 16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72" h="168">
                  <a:moveTo>
                    <a:pt x="35" y="0"/>
                  </a:moveTo>
                  <a:cubicBezTo>
                    <a:pt x="32" y="0"/>
                    <a:pt x="29" y="0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15" y="7"/>
                    <a:pt x="5" y="20"/>
                    <a:pt x="2" y="32"/>
                  </a:cubicBezTo>
                  <a:cubicBezTo>
                    <a:pt x="2" y="34"/>
                    <a:pt x="1" y="36"/>
                    <a:pt x="1" y="38"/>
                  </a:cubicBezTo>
                  <a:cubicBezTo>
                    <a:pt x="1" y="43"/>
                    <a:pt x="3" y="48"/>
                    <a:pt x="6" y="52"/>
                  </a:cubicBezTo>
                  <a:cubicBezTo>
                    <a:pt x="9" y="55"/>
                    <a:pt x="12" y="59"/>
                    <a:pt x="16" y="63"/>
                  </a:cubicBezTo>
                  <a:cubicBezTo>
                    <a:pt x="23" y="71"/>
                    <a:pt x="32" y="76"/>
                    <a:pt x="42" y="76"/>
                  </a:cubicBezTo>
                  <a:cubicBezTo>
                    <a:pt x="48" y="76"/>
                    <a:pt x="55" y="73"/>
                    <a:pt x="61" y="67"/>
                  </a:cubicBezTo>
                  <a:cubicBezTo>
                    <a:pt x="65" y="62"/>
                    <a:pt x="69" y="57"/>
                    <a:pt x="73" y="52"/>
                  </a:cubicBezTo>
                  <a:cubicBezTo>
                    <a:pt x="78" y="48"/>
                    <a:pt x="82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94" y="45"/>
                    <a:pt x="98" y="46"/>
                    <a:pt x="100" y="49"/>
                  </a:cubicBezTo>
                  <a:cubicBezTo>
                    <a:pt x="103" y="52"/>
                    <a:pt x="104" y="56"/>
                    <a:pt x="104" y="60"/>
                  </a:cubicBezTo>
                  <a:cubicBezTo>
                    <a:pt x="104" y="63"/>
                    <a:pt x="103" y="66"/>
                    <a:pt x="102" y="69"/>
                  </a:cubicBezTo>
                  <a:cubicBezTo>
                    <a:pt x="100" y="74"/>
                    <a:pt x="98" y="81"/>
                    <a:pt x="98" y="87"/>
                  </a:cubicBezTo>
                  <a:cubicBezTo>
                    <a:pt x="98" y="93"/>
                    <a:pt x="100" y="100"/>
                    <a:pt x="104" y="105"/>
                  </a:cubicBezTo>
                  <a:cubicBezTo>
                    <a:pt x="105" y="106"/>
                    <a:pt x="107" y="108"/>
                    <a:pt x="107" y="110"/>
                  </a:cubicBezTo>
                  <a:cubicBezTo>
                    <a:pt x="107" y="110"/>
                    <a:pt x="107" y="111"/>
                    <a:pt x="107" y="111"/>
                  </a:cubicBezTo>
                  <a:cubicBezTo>
                    <a:pt x="107" y="111"/>
                    <a:pt x="107" y="111"/>
                    <a:pt x="107" y="111"/>
                  </a:cubicBezTo>
                  <a:cubicBezTo>
                    <a:pt x="106" y="114"/>
                    <a:pt x="105" y="116"/>
                    <a:pt x="103" y="117"/>
                  </a:cubicBezTo>
                  <a:cubicBezTo>
                    <a:pt x="102" y="118"/>
                    <a:pt x="100" y="118"/>
                    <a:pt x="98" y="118"/>
                  </a:cubicBezTo>
                  <a:cubicBezTo>
                    <a:pt x="98" y="118"/>
                    <a:pt x="98" y="118"/>
                    <a:pt x="98" y="118"/>
                  </a:cubicBezTo>
                  <a:cubicBezTo>
                    <a:pt x="94" y="118"/>
                    <a:pt x="89" y="117"/>
                    <a:pt x="83" y="117"/>
                  </a:cubicBezTo>
                  <a:cubicBezTo>
                    <a:pt x="81" y="117"/>
                    <a:pt x="78" y="117"/>
                    <a:pt x="76" y="119"/>
                  </a:cubicBezTo>
                  <a:cubicBezTo>
                    <a:pt x="73" y="120"/>
                    <a:pt x="71" y="123"/>
                    <a:pt x="70" y="126"/>
                  </a:cubicBezTo>
                  <a:cubicBezTo>
                    <a:pt x="68" y="131"/>
                    <a:pt x="68" y="135"/>
                    <a:pt x="68" y="139"/>
                  </a:cubicBezTo>
                  <a:cubicBezTo>
                    <a:pt x="68" y="143"/>
                    <a:pt x="68" y="147"/>
                    <a:pt x="69" y="152"/>
                  </a:cubicBezTo>
                  <a:cubicBezTo>
                    <a:pt x="71" y="161"/>
                    <a:pt x="79" y="167"/>
                    <a:pt x="89" y="168"/>
                  </a:cubicBezTo>
                  <a:cubicBezTo>
                    <a:pt x="90" y="168"/>
                    <a:pt x="91" y="168"/>
                    <a:pt x="92" y="167"/>
                  </a:cubicBezTo>
                  <a:cubicBezTo>
                    <a:pt x="92" y="167"/>
                    <a:pt x="91" y="167"/>
                    <a:pt x="91" y="167"/>
                  </a:cubicBezTo>
                  <a:cubicBezTo>
                    <a:pt x="81" y="167"/>
                    <a:pt x="72" y="161"/>
                    <a:pt x="70" y="152"/>
                  </a:cubicBezTo>
                  <a:cubicBezTo>
                    <a:pt x="68" y="143"/>
                    <a:pt x="67" y="135"/>
                    <a:pt x="71" y="127"/>
                  </a:cubicBezTo>
                  <a:cubicBezTo>
                    <a:pt x="74" y="119"/>
                    <a:pt x="78" y="118"/>
                    <a:pt x="83" y="118"/>
                  </a:cubicBezTo>
                  <a:cubicBezTo>
                    <a:pt x="86" y="118"/>
                    <a:pt x="88" y="118"/>
                    <a:pt x="91" y="118"/>
                  </a:cubicBezTo>
                  <a:cubicBezTo>
                    <a:pt x="93" y="119"/>
                    <a:pt x="96" y="119"/>
                    <a:pt x="98" y="119"/>
                  </a:cubicBezTo>
                  <a:cubicBezTo>
                    <a:pt x="102" y="119"/>
                    <a:pt x="106" y="118"/>
                    <a:pt x="108" y="112"/>
                  </a:cubicBezTo>
                  <a:cubicBezTo>
                    <a:pt x="109" y="108"/>
                    <a:pt x="106" y="105"/>
                    <a:pt x="105" y="104"/>
                  </a:cubicBezTo>
                  <a:cubicBezTo>
                    <a:pt x="97" y="95"/>
                    <a:pt x="99" y="80"/>
                    <a:pt x="103" y="69"/>
                  </a:cubicBezTo>
                  <a:cubicBezTo>
                    <a:pt x="108" y="58"/>
                    <a:pt x="104" y="44"/>
                    <a:pt x="89" y="43"/>
                  </a:cubicBezTo>
                  <a:cubicBezTo>
                    <a:pt x="89" y="43"/>
                    <a:pt x="89" y="43"/>
                    <a:pt x="88" y="43"/>
                  </a:cubicBezTo>
                  <a:cubicBezTo>
                    <a:pt x="76" y="43"/>
                    <a:pt x="68" y="58"/>
                    <a:pt x="60" y="66"/>
                  </a:cubicBezTo>
                  <a:cubicBezTo>
                    <a:pt x="55" y="72"/>
                    <a:pt x="48" y="75"/>
                    <a:pt x="42" y="75"/>
                  </a:cubicBezTo>
                  <a:cubicBezTo>
                    <a:pt x="33" y="75"/>
                    <a:pt x="24" y="70"/>
                    <a:pt x="17" y="63"/>
                  </a:cubicBezTo>
                  <a:cubicBezTo>
                    <a:pt x="8" y="53"/>
                    <a:pt x="0" y="46"/>
                    <a:pt x="3" y="32"/>
                  </a:cubicBezTo>
                  <a:cubicBezTo>
                    <a:pt x="6" y="21"/>
                    <a:pt x="16" y="8"/>
                    <a:pt x="26" y="3"/>
                  </a:cubicBezTo>
                  <a:cubicBezTo>
                    <a:pt x="29" y="1"/>
                    <a:pt x="32" y="1"/>
                    <a:pt x="35" y="1"/>
                  </a:cubicBezTo>
                  <a:cubicBezTo>
                    <a:pt x="43" y="1"/>
                    <a:pt x="53" y="4"/>
                    <a:pt x="59" y="5"/>
                  </a:cubicBezTo>
                  <a:cubicBezTo>
                    <a:pt x="66" y="7"/>
                    <a:pt x="72" y="10"/>
                    <a:pt x="74" y="17"/>
                  </a:cubicBezTo>
                  <a:cubicBezTo>
                    <a:pt x="75" y="23"/>
                    <a:pt x="70" y="30"/>
                    <a:pt x="72" y="35"/>
                  </a:cubicBezTo>
                  <a:cubicBezTo>
                    <a:pt x="74" y="39"/>
                    <a:pt x="77" y="39"/>
                    <a:pt x="81" y="39"/>
                  </a:cubicBezTo>
                  <a:cubicBezTo>
                    <a:pt x="82" y="39"/>
                    <a:pt x="83" y="39"/>
                    <a:pt x="84" y="39"/>
                  </a:cubicBezTo>
                  <a:cubicBezTo>
                    <a:pt x="86" y="39"/>
                    <a:pt x="87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94" y="39"/>
                    <a:pt x="98" y="41"/>
                    <a:pt x="103" y="43"/>
                  </a:cubicBezTo>
                  <a:cubicBezTo>
                    <a:pt x="107" y="46"/>
                    <a:pt x="112" y="51"/>
                    <a:pt x="118" y="51"/>
                  </a:cubicBezTo>
                  <a:cubicBezTo>
                    <a:pt x="118" y="51"/>
                    <a:pt x="118" y="51"/>
                    <a:pt x="119" y="51"/>
                  </a:cubicBezTo>
                  <a:cubicBezTo>
                    <a:pt x="123" y="50"/>
                    <a:pt x="128" y="47"/>
                    <a:pt x="133" y="47"/>
                  </a:cubicBezTo>
                  <a:cubicBezTo>
                    <a:pt x="137" y="46"/>
                    <a:pt x="142" y="46"/>
                    <a:pt x="147" y="46"/>
                  </a:cubicBezTo>
                  <a:cubicBezTo>
                    <a:pt x="160" y="46"/>
                    <a:pt x="172" y="49"/>
                    <a:pt x="171" y="65"/>
                  </a:cubicBezTo>
                  <a:cubicBezTo>
                    <a:pt x="170" y="73"/>
                    <a:pt x="164" y="82"/>
                    <a:pt x="163" y="90"/>
                  </a:cubicBezTo>
                  <a:cubicBezTo>
                    <a:pt x="161" y="96"/>
                    <a:pt x="159" y="106"/>
                    <a:pt x="154" y="110"/>
                  </a:cubicBezTo>
                  <a:cubicBezTo>
                    <a:pt x="150" y="113"/>
                    <a:pt x="143" y="115"/>
                    <a:pt x="136" y="115"/>
                  </a:cubicBezTo>
                  <a:cubicBezTo>
                    <a:pt x="131" y="115"/>
                    <a:pt x="126" y="114"/>
                    <a:pt x="121" y="112"/>
                  </a:cubicBezTo>
                  <a:cubicBezTo>
                    <a:pt x="120" y="112"/>
                    <a:pt x="119" y="112"/>
                    <a:pt x="118" y="112"/>
                  </a:cubicBezTo>
                  <a:cubicBezTo>
                    <a:pt x="118" y="112"/>
                    <a:pt x="117" y="112"/>
                    <a:pt x="117" y="112"/>
                  </a:cubicBezTo>
                  <a:cubicBezTo>
                    <a:pt x="110" y="117"/>
                    <a:pt x="113" y="120"/>
                    <a:pt x="110" y="128"/>
                  </a:cubicBezTo>
                  <a:cubicBezTo>
                    <a:pt x="108" y="132"/>
                    <a:pt x="105" y="134"/>
                    <a:pt x="105" y="139"/>
                  </a:cubicBezTo>
                  <a:cubicBezTo>
                    <a:pt x="105" y="142"/>
                    <a:pt x="107" y="144"/>
                    <a:pt x="107" y="148"/>
                  </a:cubicBezTo>
                  <a:cubicBezTo>
                    <a:pt x="108" y="155"/>
                    <a:pt x="106" y="162"/>
                    <a:pt x="99" y="166"/>
                  </a:cubicBezTo>
                  <a:cubicBezTo>
                    <a:pt x="100" y="165"/>
                    <a:pt x="101" y="165"/>
                    <a:pt x="102" y="165"/>
                  </a:cubicBezTo>
                  <a:cubicBezTo>
                    <a:pt x="106" y="162"/>
                    <a:pt x="108" y="156"/>
                    <a:pt x="108" y="151"/>
                  </a:cubicBezTo>
                  <a:cubicBezTo>
                    <a:pt x="108" y="150"/>
                    <a:pt x="108" y="149"/>
                    <a:pt x="108" y="147"/>
                  </a:cubicBezTo>
                  <a:cubicBezTo>
                    <a:pt x="108" y="146"/>
                    <a:pt x="107" y="144"/>
                    <a:pt x="107" y="143"/>
                  </a:cubicBezTo>
                  <a:cubicBezTo>
                    <a:pt x="106" y="142"/>
                    <a:pt x="106" y="141"/>
                    <a:pt x="106" y="139"/>
                  </a:cubicBezTo>
                  <a:cubicBezTo>
                    <a:pt x="106" y="139"/>
                    <a:pt x="106" y="139"/>
                    <a:pt x="106" y="139"/>
                  </a:cubicBezTo>
                  <a:cubicBezTo>
                    <a:pt x="106" y="137"/>
                    <a:pt x="107" y="135"/>
                    <a:pt x="108" y="134"/>
                  </a:cubicBezTo>
                  <a:cubicBezTo>
                    <a:pt x="109" y="132"/>
                    <a:pt x="110" y="131"/>
                    <a:pt x="111" y="129"/>
                  </a:cubicBezTo>
                  <a:cubicBezTo>
                    <a:pt x="112" y="125"/>
                    <a:pt x="112" y="122"/>
                    <a:pt x="113" y="119"/>
                  </a:cubicBezTo>
                  <a:cubicBezTo>
                    <a:pt x="113" y="117"/>
                    <a:pt x="114" y="115"/>
                    <a:pt x="117" y="113"/>
                  </a:cubicBezTo>
                  <a:cubicBezTo>
                    <a:pt x="117" y="113"/>
                    <a:pt x="117" y="113"/>
                    <a:pt x="117" y="113"/>
                  </a:cubicBezTo>
                  <a:cubicBezTo>
                    <a:pt x="118" y="113"/>
                    <a:pt x="118" y="113"/>
                    <a:pt x="118" y="113"/>
                  </a:cubicBezTo>
                  <a:cubicBezTo>
                    <a:pt x="119" y="113"/>
                    <a:pt x="120" y="113"/>
                    <a:pt x="121" y="113"/>
                  </a:cubicBezTo>
                  <a:cubicBezTo>
                    <a:pt x="126" y="115"/>
                    <a:pt x="131" y="116"/>
                    <a:pt x="136" y="116"/>
                  </a:cubicBezTo>
                  <a:cubicBezTo>
                    <a:pt x="143" y="116"/>
                    <a:pt x="150" y="114"/>
                    <a:pt x="154" y="111"/>
                  </a:cubicBezTo>
                  <a:cubicBezTo>
                    <a:pt x="160" y="106"/>
                    <a:pt x="162" y="97"/>
                    <a:pt x="164" y="90"/>
                  </a:cubicBezTo>
                  <a:cubicBezTo>
                    <a:pt x="165" y="82"/>
                    <a:pt x="171" y="74"/>
                    <a:pt x="172" y="65"/>
                  </a:cubicBezTo>
                  <a:cubicBezTo>
                    <a:pt x="172" y="64"/>
                    <a:pt x="172" y="64"/>
                    <a:pt x="172" y="63"/>
                  </a:cubicBezTo>
                  <a:cubicBezTo>
                    <a:pt x="172" y="55"/>
                    <a:pt x="169" y="51"/>
                    <a:pt x="164" y="48"/>
                  </a:cubicBezTo>
                  <a:cubicBezTo>
                    <a:pt x="159" y="46"/>
                    <a:pt x="153" y="45"/>
                    <a:pt x="147" y="45"/>
                  </a:cubicBezTo>
                  <a:cubicBezTo>
                    <a:pt x="142" y="45"/>
                    <a:pt x="137" y="45"/>
                    <a:pt x="133" y="46"/>
                  </a:cubicBezTo>
                  <a:cubicBezTo>
                    <a:pt x="133" y="46"/>
                    <a:pt x="133" y="46"/>
                    <a:pt x="133" y="46"/>
                  </a:cubicBezTo>
                  <a:cubicBezTo>
                    <a:pt x="127" y="46"/>
                    <a:pt x="123" y="49"/>
                    <a:pt x="118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5" y="50"/>
                    <a:pt x="113" y="49"/>
                    <a:pt x="110" y="47"/>
                  </a:cubicBezTo>
                  <a:cubicBezTo>
                    <a:pt x="108" y="46"/>
                    <a:pt x="106" y="44"/>
                    <a:pt x="103" y="42"/>
                  </a:cubicBezTo>
                  <a:cubicBezTo>
                    <a:pt x="98" y="40"/>
                    <a:pt x="94" y="38"/>
                    <a:pt x="89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3" y="38"/>
                    <a:pt x="81" y="38"/>
                  </a:cubicBezTo>
                  <a:cubicBezTo>
                    <a:pt x="79" y="38"/>
                    <a:pt x="77" y="38"/>
                    <a:pt x="76" y="38"/>
                  </a:cubicBezTo>
                  <a:cubicBezTo>
                    <a:pt x="75" y="37"/>
                    <a:pt x="74" y="36"/>
                    <a:pt x="73" y="35"/>
                  </a:cubicBezTo>
                  <a:cubicBezTo>
                    <a:pt x="73" y="34"/>
                    <a:pt x="72" y="33"/>
                    <a:pt x="72" y="33"/>
                  </a:cubicBezTo>
                  <a:cubicBezTo>
                    <a:pt x="72" y="31"/>
                    <a:pt x="73" y="29"/>
                    <a:pt x="74" y="26"/>
                  </a:cubicBezTo>
                  <a:cubicBezTo>
                    <a:pt x="75" y="24"/>
                    <a:pt x="75" y="22"/>
                    <a:pt x="75" y="19"/>
                  </a:cubicBezTo>
                  <a:cubicBezTo>
                    <a:pt x="75" y="18"/>
                    <a:pt x="75" y="18"/>
                    <a:pt x="75" y="17"/>
                  </a:cubicBezTo>
                  <a:cubicBezTo>
                    <a:pt x="74" y="13"/>
                    <a:pt x="72" y="10"/>
                    <a:pt x="69" y="8"/>
                  </a:cubicBezTo>
                  <a:cubicBezTo>
                    <a:pt x="66" y="6"/>
                    <a:pt x="63" y="5"/>
                    <a:pt x="59" y="4"/>
                  </a:cubicBezTo>
                  <a:cubicBezTo>
                    <a:pt x="53" y="3"/>
                    <a:pt x="44" y="0"/>
                    <a:pt x="35" y="0"/>
                  </a:cubicBezTo>
                </a:path>
              </a:pathLst>
            </a:custGeom>
            <a:solidFill>
              <a:srgbClr val="7064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46" name="Freeform 1737">
              <a:extLst>
                <a:ext uri="{FF2B5EF4-FFF2-40B4-BE49-F238E27FC236}">
                  <a16:creationId xmlns:a16="http://schemas.microsoft.com/office/drawing/2014/main" id="{11FB147E-B2FF-4BB2-A411-57A083061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" y="2432"/>
              <a:ext cx="55" cy="14"/>
            </a:xfrm>
            <a:custGeom>
              <a:avLst/>
              <a:gdLst>
                <a:gd name="T0" fmla="*/ 233 w 13"/>
                <a:gd name="T1" fmla="*/ 0 h 3"/>
                <a:gd name="T2" fmla="*/ 178 w 13"/>
                <a:gd name="T3" fmla="*/ 23 h 3"/>
                <a:gd name="T4" fmla="*/ 106 w 13"/>
                <a:gd name="T5" fmla="*/ 42 h 3"/>
                <a:gd name="T6" fmla="*/ 55 w 13"/>
                <a:gd name="T7" fmla="*/ 42 h 3"/>
                <a:gd name="T8" fmla="*/ 0 w 13"/>
                <a:gd name="T9" fmla="*/ 65 h 3"/>
                <a:gd name="T10" fmla="*/ 34 w 13"/>
                <a:gd name="T11" fmla="*/ 65 h 3"/>
                <a:gd name="T12" fmla="*/ 127 w 13"/>
                <a:gd name="T13" fmla="*/ 65 h 3"/>
                <a:gd name="T14" fmla="*/ 233 w 13"/>
                <a:gd name="T15" fmla="*/ 0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" h="3">
                  <a:moveTo>
                    <a:pt x="13" y="0"/>
                  </a:moveTo>
                  <a:cubicBezTo>
                    <a:pt x="12" y="0"/>
                    <a:pt x="11" y="0"/>
                    <a:pt x="10" y="1"/>
                  </a:cubicBezTo>
                  <a:cubicBezTo>
                    <a:pt x="9" y="1"/>
                    <a:pt x="8" y="2"/>
                    <a:pt x="6" y="2"/>
                  </a:cubicBezTo>
                  <a:cubicBezTo>
                    <a:pt x="5" y="2"/>
                    <a:pt x="4" y="2"/>
                    <a:pt x="3" y="2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5" y="3"/>
                    <a:pt x="7" y="3"/>
                  </a:cubicBezTo>
                  <a:cubicBezTo>
                    <a:pt x="9" y="2"/>
                    <a:pt x="11" y="1"/>
                    <a:pt x="13" y="0"/>
                  </a:cubicBezTo>
                </a:path>
              </a:pathLst>
            </a:custGeom>
            <a:solidFill>
              <a:srgbClr val="705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47" name="Freeform 1738">
              <a:extLst>
                <a:ext uri="{FF2B5EF4-FFF2-40B4-BE49-F238E27FC236}">
                  <a16:creationId xmlns:a16="http://schemas.microsoft.com/office/drawing/2014/main" id="{6082FE8C-62A8-4883-A3F0-2A12FD654E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" y="1697"/>
              <a:ext cx="723" cy="744"/>
            </a:xfrm>
            <a:custGeom>
              <a:avLst/>
              <a:gdLst>
                <a:gd name="T0" fmla="*/ 319 w 172"/>
                <a:gd name="T1" fmla="*/ 1224 h 166"/>
                <a:gd name="T2" fmla="*/ 55 w 172"/>
                <a:gd name="T3" fmla="*/ 744 h 166"/>
                <a:gd name="T4" fmla="*/ 475 w 172"/>
                <a:gd name="T5" fmla="*/ 58 h 166"/>
                <a:gd name="T6" fmla="*/ 618 w 172"/>
                <a:gd name="T7" fmla="*/ 18 h 166"/>
                <a:gd name="T8" fmla="*/ 1042 w 172"/>
                <a:gd name="T9" fmla="*/ 99 h 166"/>
                <a:gd name="T10" fmla="*/ 1290 w 172"/>
                <a:gd name="T11" fmla="*/ 323 h 166"/>
                <a:gd name="T12" fmla="*/ 1274 w 172"/>
                <a:gd name="T13" fmla="*/ 502 h 166"/>
                <a:gd name="T14" fmla="*/ 1253 w 172"/>
                <a:gd name="T15" fmla="*/ 704 h 166"/>
                <a:gd name="T16" fmla="*/ 1429 w 172"/>
                <a:gd name="T17" fmla="*/ 784 h 166"/>
                <a:gd name="T18" fmla="*/ 1555 w 172"/>
                <a:gd name="T19" fmla="*/ 784 h 166"/>
                <a:gd name="T20" fmla="*/ 1925 w 172"/>
                <a:gd name="T21" fmla="*/ 964 h 166"/>
                <a:gd name="T22" fmla="*/ 2102 w 172"/>
                <a:gd name="T23" fmla="*/ 1026 h 166"/>
                <a:gd name="T24" fmla="*/ 2350 w 172"/>
                <a:gd name="T25" fmla="*/ 946 h 166"/>
                <a:gd name="T26" fmla="*/ 2879 w 172"/>
                <a:gd name="T27" fmla="*/ 986 h 166"/>
                <a:gd name="T28" fmla="*/ 3005 w 172"/>
                <a:gd name="T29" fmla="*/ 1286 h 166"/>
                <a:gd name="T30" fmla="*/ 2703 w 172"/>
                <a:gd name="T31" fmla="*/ 2169 h 166"/>
                <a:gd name="T32" fmla="*/ 2140 w 172"/>
                <a:gd name="T33" fmla="*/ 2210 h 166"/>
                <a:gd name="T34" fmla="*/ 2051 w 172"/>
                <a:gd name="T35" fmla="*/ 2210 h 166"/>
                <a:gd name="T36" fmla="*/ 1963 w 172"/>
                <a:gd name="T37" fmla="*/ 2371 h 166"/>
                <a:gd name="T38" fmla="*/ 1875 w 172"/>
                <a:gd name="T39" fmla="*/ 2653 h 166"/>
                <a:gd name="T40" fmla="*/ 1837 w 172"/>
                <a:gd name="T41" fmla="*/ 2774 h 166"/>
                <a:gd name="T42" fmla="*/ 1875 w 172"/>
                <a:gd name="T43" fmla="*/ 2954 h 166"/>
                <a:gd name="T44" fmla="*/ 1677 w 172"/>
                <a:gd name="T45" fmla="*/ 3317 h 166"/>
                <a:gd name="T46" fmla="*/ 1253 w 172"/>
                <a:gd name="T47" fmla="*/ 3034 h 166"/>
                <a:gd name="T48" fmla="*/ 1274 w 172"/>
                <a:gd name="T49" fmla="*/ 2532 h 166"/>
                <a:gd name="T50" fmla="*/ 1467 w 172"/>
                <a:gd name="T51" fmla="*/ 2371 h 166"/>
                <a:gd name="T52" fmla="*/ 1837 w 172"/>
                <a:gd name="T53" fmla="*/ 2371 h 166"/>
                <a:gd name="T54" fmla="*/ 1925 w 172"/>
                <a:gd name="T55" fmla="*/ 2228 h 166"/>
                <a:gd name="T56" fmla="*/ 1875 w 172"/>
                <a:gd name="T57" fmla="*/ 2071 h 166"/>
                <a:gd name="T58" fmla="*/ 1837 w 172"/>
                <a:gd name="T59" fmla="*/ 1385 h 166"/>
                <a:gd name="T60" fmla="*/ 1803 w 172"/>
                <a:gd name="T61" fmla="*/ 946 h 166"/>
                <a:gd name="T62" fmla="*/ 1555 w 172"/>
                <a:gd name="T63" fmla="*/ 825 h 166"/>
                <a:gd name="T64" fmla="*/ 1059 w 172"/>
                <a:gd name="T65" fmla="*/ 1286 h 166"/>
                <a:gd name="T66" fmla="*/ 618 w 172"/>
                <a:gd name="T67" fmla="*/ 0 h 166"/>
                <a:gd name="T68" fmla="*/ 55 w 172"/>
                <a:gd name="T69" fmla="*/ 623 h 166"/>
                <a:gd name="T70" fmla="*/ 744 w 172"/>
                <a:gd name="T71" fmla="*/ 1488 h 166"/>
                <a:gd name="T72" fmla="*/ 1555 w 172"/>
                <a:gd name="T73" fmla="*/ 843 h 166"/>
                <a:gd name="T74" fmla="*/ 1820 w 172"/>
                <a:gd name="T75" fmla="*/ 1367 h 166"/>
                <a:gd name="T76" fmla="*/ 1908 w 172"/>
                <a:gd name="T77" fmla="*/ 2228 h 166"/>
                <a:gd name="T78" fmla="*/ 1610 w 172"/>
                <a:gd name="T79" fmla="*/ 2349 h 166"/>
                <a:gd name="T80" fmla="*/ 1253 w 172"/>
                <a:gd name="T81" fmla="*/ 2532 h 166"/>
                <a:gd name="T82" fmla="*/ 1610 w 172"/>
                <a:gd name="T83" fmla="*/ 3335 h 166"/>
                <a:gd name="T84" fmla="*/ 1677 w 172"/>
                <a:gd name="T85" fmla="*/ 3335 h 166"/>
                <a:gd name="T86" fmla="*/ 1892 w 172"/>
                <a:gd name="T87" fmla="*/ 2954 h 166"/>
                <a:gd name="T88" fmla="*/ 1942 w 172"/>
                <a:gd name="T89" fmla="*/ 2550 h 166"/>
                <a:gd name="T90" fmla="*/ 2085 w 172"/>
                <a:gd name="T91" fmla="*/ 2228 h 166"/>
                <a:gd name="T92" fmla="*/ 2404 w 172"/>
                <a:gd name="T93" fmla="*/ 2290 h 166"/>
                <a:gd name="T94" fmla="*/ 2879 w 172"/>
                <a:gd name="T95" fmla="*/ 1788 h 166"/>
                <a:gd name="T96" fmla="*/ 2598 w 172"/>
                <a:gd name="T97" fmla="*/ 905 h 166"/>
                <a:gd name="T98" fmla="*/ 2102 w 172"/>
                <a:gd name="T99" fmla="*/ 1004 h 166"/>
                <a:gd name="T100" fmla="*/ 1820 w 172"/>
                <a:gd name="T101" fmla="*/ 843 h 166"/>
                <a:gd name="T102" fmla="*/ 1555 w 172"/>
                <a:gd name="T103" fmla="*/ 762 h 166"/>
                <a:gd name="T104" fmla="*/ 1429 w 172"/>
                <a:gd name="T105" fmla="*/ 762 h 166"/>
                <a:gd name="T106" fmla="*/ 1307 w 172"/>
                <a:gd name="T107" fmla="*/ 323 h 166"/>
                <a:gd name="T108" fmla="*/ 618 w 172"/>
                <a:gd name="T109" fmla="*/ 0 h 16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72" h="166">
                  <a:moveTo>
                    <a:pt x="42" y="73"/>
                  </a:moveTo>
                  <a:cubicBezTo>
                    <a:pt x="33" y="73"/>
                    <a:pt x="24" y="68"/>
                    <a:pt x="18" y="61"/>
                  </a:cubicBezTo>
                  <a:cubicBezTo>
                    <a:pt x="14" y="57"/>
                    <a:pt x="10" y="53"/>
                    <a:pt x="8" y="49"/>
                  </a:cubicBezTo>
                  <a:cubicBezTo>
                    <a:pt x="5" y="46"/>
                    <a:pt x="3" y="42"/>
                    <a:pt x="3" y="37"/>
                  </a:cubicBezTo>
                  <a:cubicBezTo>
                    <a:pt x="3" y="35"/>
                    <a:pt x="4" y="33"/>
                    <a:pt x="4" y="31"/>
                  </a:cubicBezTo>
                  <a:cubicBezTo>
                    <a:pt x="7" y="20"/>
                    <a:pt x="17" y="7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9" y="1"/>
                    <a:pt x="32" y="1"/>
                    <a:pt x="35" y="1"/>
                  </a:cubicBezTo>
                  <a:cubicBezTo>
                    <a:pt x="35" y="1"/>
                    <a:pt x="35" y="1"/>
                    <a:pt x="36" y="1"/>
                  </a:cubicBezTo>
                  <a:cubicBezTo>
                    <a:pt x="43" y="1"/>
                    <a:pt x="52" y="4"/>
                    <a:pt x="59" y="5"/>
                  </a:cubicBezTo>
                  <a:cubicBezTo>
                    <a:pt x="62" y="6"/>
                    <a:pt x="65" y="7"/>
                    <a:pt x="68" y="9"/>
                  </a:cubicBezTo>
                  <a:cubicBezTo>
                    <a:pt x="70" y="11"/>
                    <a:pt x="72" y="13"/>
                    <a:pt x="73" y="16"/>
                  </a:cubicBezTo>
                  <a:cubicBezTo>
                    <a:pt x="73" y="17"/>
                    <a:pt x="73" y="18"/>
                    <a:pt x="73" y="18"/>
                  </a:cubicBezTo>
                  <a:cubicBezTo>
                    <a:pt x="73" y="20"/>
                    <a:pt x="73" y="22"/>
                    <a:pt x="72" y="25"/>
                  </a:cubicBezTo>
                  <a:cubicBezTo>
                    <a:pt x="71" y="27"/>
                    <a:pt x="70" y="29"/>
                    <a:pt x="70" y="32"/>
                  </a:cubicBezTo>
                  <a:cubicBezTo>
                    <a:pt x="70" y="33"/>
                    <a:pt x="71" y="34"/>
                    <a:pt x="71" y="35"/>
                  </a:cubicBezTo>
                  <a:cubicBezTo>
                    <a:pt x="72" y="37"/>
                    <a:pt x="73" y="38"/>
                    <a:pt x="75" y="39"/>
                  </a:cubicBezTo>
                  <a:cubicBezTo>
                    <a:pt x="77" y="39"/>
                    <a:pt x="79" y="39"/>
                    <a:pt x="81" y="39"/>
                  </a:cubicBezTo>
                  <a:cubicBezTo>
                    <a:pt x="83" y="39"/>
                    <a:pt x="86" y="39"/>
                    <a:pt x="87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94" y="39"/>
                    <a:pt x="98" y="41"/>
                    <a:pt x="102" y="43"/>
                  </a:cubicBezTo>
                  <a:cubicBezTo>
                    <a:pt x="104" y="44"/>
                    <a:pt x="107" y="46"/>
                    <a:pt x="109" y="48"/>
                  </a:cubicBezTo>
                  <a:cubicBezTo>
                    <a:pt x="112" y="49"/>
                    <a:pt x="115" y="51"/>
                    <a:pt x="118" y="51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4" y="50"/>
                    <a:pt x="128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7" y="46"/>
                    <a:pt x="142" y="46"/>
                    <a:pt x="147" y="46"/>
                  </a:cubicBezTo>
                  <a:cubicBezTo>
                    <a:pt x="153" y="46"/>
                    <a:pt x="159" y="47"/>
                    <a:pt x="163" y="49"/>
                  </a:cubicBezTo>
                  <a:cubicBezTo>
                    <a:pt x="167" y="51"/>
                    <a:pt x="170" y="55"/>
                    <a:pt x="170" y="62"/>
                  </a:cubicBezTo>
                  <a:cubicBezTo>
                    <a:pt x="170" y="62"/>
                    <a:pt x="170" y="63"/>
                    <a:pt x="170" y="64"/>
                  </a:cubicBezTo>
                  <a:cubicBezTo>
                    <a:pt x="169" y="72"/>
                    <a:pt x="163" y="80"/>
                    <a:pt x="162" y="89"/>
                  </a:cubicBezTo>
                  <a:cubicBezTo>
                    <a:pt x="160" y="95"/>
                    <a:pt x="158" y="104"/>
                    <a:pt x="153" y="108"/>
                  </a:cubicBezTo>
                  <a:cubicBezTo>
                    <a:pt x="149" y="111"/>
                    <a:pt x="143" y="113"/>
                    <a:pt x="136" y="113"/>
                  </a:cubicBezTo>
                  <a:cubicBezTo>
                    <a:pt x="131" y="113"/>
                    <a:pt x="126" y="112"/>
                    <a:pt x="121" y="110"/>
                  </a:cubicBezTo>
                  <a:cubicBezTo>
                    <a:pt x="121" y="110"/>
                    <a:pt x="120" y="110"/>
                    <a:pt x="118" y="110"/>
                  </a:cubicBezTo>
                  <a:cubicBezTo>
                    <a:pt x="118" y="110"/>
                    <a:pt x="117" y="110"/>
                    <a:pt x="116" y="110"/>
                  </a:cubicBezTo>
                  <a:cubicBezTo>
                    <a:pt x="116" y="110"/>
                    <a:pt x="116" y="110"/>
                    <a:pt x="116" y="110"/>
                  </a:cubicBezTo>
                  <a:cubicBezTo>
                    <a:pt x="113" y="113"/>
                    <a:pt x="111" y="115"/>
                    <a:pt x="111" y="118"/>
                  </a:cubicBezTo>
                  <a:cubicBezTo>
                    <a:pt x="110" y="121"/>
                    <a:pt x="110" y="123"/>
                    <a:pt x="109" y="127"/>
                  </a:cubicBezTo>
                  <a:cubicBezTo>
                    <a:pt x="108" y="129"/>
                    <a:pt x="107" y="130"/>
                    <a:pt x="106" y="132"/>
                  </a:cubicBezTo>
                  <a:cubicBezTo>
                    <a:pt x="105" y="133"/>
                    <a:pt x="104" y="135"/>
                    <a:pt x="104" y="138"/>
                  </a:cubicBezTo>
                  <a:cubicBezTo>
                    <a:pt x="104" y="138"/>
                    <a:pt x="104" y="138"/>
                    <a:pt x="104" y="138"/>
                  </a:cubicBezTo>
                  <a:cubicBezTo>
                    <a:pt x="104" y="140"/>
                    <a:pt x="104" y="142"/>
                    <a:pt x="105" y="143"/>
                  </a:cubicBezTo>
                  <a:cubicBezTo>
                    <a:pt x="105" y="144"/>
                    <a:pt x="106" y="145"/>
                    <a:pt x="106" y="147"/>
                  </a:cubicBezTo>
                  <a:cubicBezTo>
                    <a:pt x="106" y="148"/>
                    <a:pt x="106" y="149"/>
                    <a:pt x="106" y="150"/>
                  </a:cubicBezTo>
                  <a:cubicBezTo>
                    <a:pt x="106" y="157"/>
                    <a:pt x="103" y="163"/>
                    <a:pt x="95" y="165"/>
                  </a:cubicBezTo>
                  <a:cubicBezTo>
                    <a:pt x="94" y="165"/>
                    <a:pt x="92" y="165"/>
                    <a:pt x="91" y="165"/>
                  </a:cubicBezTo>
                  <a:cubicBezTo>
                    <a:pt x="82" y="165"/>
                    <a:pt x="72" y="159"/>
                    <a:pt x="71" y="151"/>
                  </a:cubicBezTo>
                  <a:cubicBezTo>
                    <a:pt x="70" y="146"/>
                    <a:pt x="70" y="142"/>
                    <a:pt x="70" y="138"/>
                  </a:cubicBezTo>
                  <a:cubicBezTo>
                    <a:pt x="70" y="134"/>
                    <a:pt x="70" y="130"/>
                    <a:pt x="72" y="126"/>
                  </a:cubicBezTo>
                  <a:cubicBezTo>
                    <a:pt x="73" y="123"/>
                    <a:pt x="75" y="120"/>
                    <a:pt x="77" y="119"/>
                  </a:cubicBezTo>
                  <a:cubicBezTo>
                    <a:pt x="79" y="118"/>
                    <a:pt x="81" y="118"/>
                    <a:pt x="83" y="118"/>
                  </a:cubicBezTo>
                  <a:cubicBezTo>
                    <a:pt x="88" y="118"/>
                    <a:pt x="93" y="119"/>
                    <a:pt x="98" y="119"/>
                  </a:cubicBezTo>
                  <a:cubicBezTo>
                    <a:pt x="100" y="119"/>
                    <a:pt x="103" y="119"/>
                    <a:pt x="104" y="118"/>
                  </a:cubicBezTo>
                  <a:cubicBezTo>
                    <a:pt x="106" y="116"/>
                    <a:pt x="108" y="114"/>
                    <a:pt x="109" y="111"/>
                  </a:cubicBezTo>
                  <a:cubicBezTo>
                    <a:pt x="109" y="111"/>
                    <a:pt x="109" y="111"/>
                    <a:pt x="109" y="111"/>
                  </a:cubicBezTo>
                  <a:cubicBezTo>
                    <a:pt x="109" y="110"/>
                    <a:pt x="109" y="110"/>
                    <a:pt x="109" y="109"/>
                  </a:cubicBezTo>
                  <a:cubicBezTo>
                    <a:pt x="109" y="106"/>
                    <a:pt x="106" y="104"/>
                    <a:pt x="106" y="103"/>
                  </a:cubicBezTo>
                  <a:cubicBezTo>
                    <a:pt x="102" y="98"/>
                    <a:pt x="100" y="92"/>
                    <a:pt x="100" y="86"/>
                  </a:cubicBezTo>
                  <a:cubicBezTo>
                    <a:pt x="100" y="80"/>
                    <a:pt x="102" y="74"/>
                    <a:pt x="104" y="69"/>
                  </a:cubicBezTo>
                  <a:cubicBezTo>
                    <a:pt x="105" y="65"/>
                    <a:pt x="106" y="62"/>
                    <a:pt x="106" y="59"/>
                  </a:cubicBezTo>
                  <a:cubicBezTo>
                    <a:pt x="106" y="54"/>
                    <a:pt x="105" y="50"/>
                    <a:pt x="102" y="47"/>
                  </a:cubicBezTo>
                  <a:cubicBezTo>
                    <a:pt x="99" y="44"/>
                    <a:pt x="95" y="42"/>
                    <a:pt x="89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2" y="41"/>
                    <a:pt x="76" y="45"/>
                    <a:pt x="72" y="50"/>
                  </a:cubicBezTo>
                  <a:cubicBezTo>
                    <a:pt x="67" y="54"/>
                    <a:pt x="63" y="60"/>
                    <a:pt x="60" y="64"/>
                  </a:cubicBezTo>
                  <a:cubicBezTo>
                    <a:pt x="54" y="71"/>
                    <a:pt x="48" y="73"/>
                    <a:pt x="42" y="73"/>
                  </a:cubicBezTo>
                  <a:moveTo>
                    <a:pt x="35" y="0"/>
                  </a:moveTo>
                  <a:cubicBezTo>
                    <a:pt x="32" y="0"/>
                    <a:pt x="29" y="0"/>
                    <a:pt x="26" y="2"/>
                  </a:cubicBezTo>
                  <a:cubicBezTo>
                    <a:pt x="16" y="7"/>
                    <a:pt x="6" y="20"/>
                    <a:pt x="3" y="31"/>
                  </a:cubicBezTo>
                  <a:cubicBezTo>
                    <a:pt x="0" y="45"/>
                    <a:pt x="8" y="52"/>
                    <a:pt x="17" y="62"/>
                  </a:cubicBezTo>
                  <a:cubicBezTo>
                    <a:pt x="24" y="69"/>
                    <a:pt x="33" y="74"/>
                    <a:pt x="42" y="74"/>
                  </a:cubicBezTo>
                  <a:cubicBezTo>
                    <a:pt x="48" y="74"/>
                    <a:pt x="55" y="71"/>
                    <a:pt x="60" y="65"/>
                  </a:cubicBezTo>
                  <a:cubicBezTo>
                    <a:pt x="68" y="57"/>
                    <a:pt x="76" y="42"/>
                    <a:pt x="88" y="42"/>
                  </a:cubicBezTo>
                  <a:cubicBezTo>
                    <a:pt x="89" y="42"/>
                    <a:pt x="89" y="42"/>
                    <a:pt x="89" y="42"/>
                  </a:cubicBezTo>
                  <a:cubicBezTo>
                    <a:pt x="104" y="43"/>
                    <a:pt x="108" y="57"/>
                    <a:pt x="103" y="68"/>
                  </a:cubicBezTo>
                  <a:cubicBezTo>
                    <a:pt x="99" y="79"/>
                    <a:pt x="97" y="94"/>
                    <a:pt x="105" y="103"/>
                  </a:cubicBezTo>
                  <a:cubicBezTo>
                    <a:pt x="106" y="104"/>
                    <a:pt x="109" y="107"/>
                    <a:pt x="108" y="111"/>
                  </a:cubicBezTo>
                  <a:cubicBezTo>
                    <a:pt x="106" y="117"/>
                    <a:pt x="102" y="118"/>
                    <a:pt x="98" y="118"/>
                  </a:cubicBezTo>
                  <a:cubicBezTo>
                    <a:pt x="96" y="118"/>
                    <a:pt x="93" y="118"/>
                    <a:pt x="91" y="117"/>
                  </a:cubicBezTo>
                  <a:cubicBezTo>
                    <a:pt x="88" y="117"/>
                    <a:pt x="86" y="117"/>
                    <a:pt x="83" y="117"/>
                  </a:cubicBezTo>
                  <a:cubicBezTo>
                    <a:pt x="78" y="117"/>
                    <a:pt x="74" y="118"/>
                    <a:pt x="71" y="126"/>
                  </a:cubicBezTo>
                  <a:cubicBezTo>
                    <a:pt x="67" y="134"/>
                    <a:pt x="68" y="142"/>
                    <a:pt x="70" y="151"/>
                  </a:cubicBezTo>
                  <a:cubicBezTo>
                    <a:pt x="72" y="160"/>
                    <a:pt x="81" y="166"/>
                    <a:pt x="91" y="166"/>
                  </a:cubicBezTo>
                  <a:cubicBezTo>
                    <a:pt x="91" y="166"/>
                    <a:pt x="92" y="166"/>
                    <a:pt x="92" y="166"/>
                  </a:cubicBezTo>
                  <a:cubicBezTo>
                    <a:pt x="93" y="166"/>
                    <a:pt x="94" y="166"/>
                    <a:pt x="95" y="166"/>
                  </a:cubicBezTo>
                  <a:cubicBezTo>
                    <a:pt x="97" y="166"/>
                    <a:pt x="98" y="165"/>
                    <a:pt x="99" y="165"/>
                  </a:cubicBezTo>
                  <a:cubicBezTo>
                    <a:pt x="106" y="161"/>
                    <a:pt x="108" y="154"/>
                    <a:pt x="107" y="147"/>
                  </a:cubicBezTo>
                  <a:cubicBezTo>
                    <a:pt x="107" y="143"/>
                    <a:pt x="105" y="141"/>
                    <a:pt x="105" y="138"/>
                  </a:cubicBezTo>
                  <a:cubicBezTo>
                    <a:pt x="105" y="133"/>
                    <a:pt x="108" y="131"/>
                    <a:pt x="110" y="127"/>
                  </a:cubicBezTo>
                  <a:cubicBezTo>
                    <a:pt x="113" y="119"/>
                    <a:pt x="110" y="116"/>
                    <a:pt x="117" y="111"/>
                  </a:cubicBezTo>
                  <a:cubicBezTo>
                    <a:pt x="117" y="111"/>
                    <a:pt x="118" y="111"/>
                    <a:pt x="118" y="111"/>
                  </a:cubicBezTo>
                  <a:cubicBezTo>
                    <a:pt x="119" y="111"/>
                    <a:pt x="120" y="111"/>
                    <a:pt x="121" y="111"/>
                  </a:cubicBezTo>
                  <a:cubicBezTo>
                    <a:pt x="126" y="113"/>
                    <a:pt x="131" y="114"/>
                    <a:pt x="136" y="114"/>
                  </a:cubicBezTo>
                  <a:cubicBezTo>
                    <a:pt x="143" y="114"/>
                    <a:pt x="150" y="112"/>
                    <a:pt x="154" y="109"/>
                  </a:cubicBezTo>
                  <a:cubicBezTo>
                    <a:pt x="159" y="105"/>
                    <a:pt x="161" y="95"/>
                    <a:pt x="163" y="89"/>
                  </a:cubicBezTo>
                  <a:cubicBezTo>
                    <a:pt x="164" y="81"/>
                    <a:pt x="170" y="72"/>
                    <a:pt x="171" y="64"/>
                  </a:cubicBezTo>
                  <a:cubicBezTo>
                    <a:pt x="172" y="48"/>
                    <a:pt x="160" y="45"/>
                    <a:pt x="147" y="45"/>
                  </a:cubicBezTo>
                  <a:cubicBezTo>
                    <a:pt x="142" y="45"/>
                    <a:pt x="137" y="45"/>
                    <a:pt x="133" y="46"/>
                  </a:cubicBezTo>
                  <a:cubicBezTo>
                    <a:pt x="128" y="46"/>
                    <a:pt x="123" y="49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2" y="50"/>
                    <a:pt x="107" y="45"/>
                    <a:pt x="103" y="42"/>
                  </a:cubicBezTo>
                  <a:cubicBezTo>
                    <a:pt x="98" y="40"/>
                    <a:pt x="94" y="38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6" y="38"/>
                    <a:pt x="84" y="38"/>
                  </a:cubicBezTo>
                  <a:cubicBezTo>
                    <a:pt x="83" y="38"/>
                    <a:pt x="82" y="38"/>
                    <a:pt x="81" y="38"/>
                  </a:cubicBezTo>
                  <a:cubicBezTo>
                    <a:pt x="77" y="38"/>
                    <a:pt x="74" y="38"/>
                    <a:pt x="72" y="34"/>
                  </a:cubicBezTo>
                  <a:cubicBezTo>
                    <a:pt x="70" y="29"/>
                    <a:pt x="75" y="22"/>
                    <a:pt x="74" y="16"/>
                  </a:cubicBezTo>
                  <a:cubicBezTo>
                    <a:pt x="72" y="9"/>
                    <a:pt x="66" y="6"/>
                    <a:pt x="59" y="4"/>
                  </a:cubicBezTo>
                  <a:cubicBezTo>
                    <a:pt x="53" y="3"/>
                    <a:pt x="43" y="0"/>
                    <a:pt x="35" y="0"/>
                  </a:cubicBezTo>
                </a:path>
              </a:pathLst>
            </a:custGeom>
            <a:solidFill>
              <a:srgbClr val="6245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48" name="Freeform 1739">
              <a:extLst>
                <a:ext uri="{FF2B5EF4-FFF2-40B4-BE49-F238E27FC236}">
                  <a16:creationId xmlns:a16="http://schemas.microsoft.com/office/drawing/2014/main" id="{704BCABF-08CF-46AA-A1EC-0B711B849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" y="1738"/>
              <a:ext cx="260" cy="282"/>
            </a:xfrm>
            <a:custGeom>
              <a:avLst/>
              <a:gdLst>
                <a:gd name="T0" fmla="*/ 34 w 62"/>
                <a:gd name="T1" fmla="*/ 542 h 63"/>
                <a:gd name="T2" fmla="*/ 247 w 62"/>
                <a:gd name="T3" fmla="*/ 882 h 63"/>
                <a:gd name="T4" fmla="*/ 897 w 62"/>
                <a:gd name="T5" fmla="*/ 1003 h 63"/>
                <a:gd name="T6" fmla="*/ 1074 w 62"/>
                <a:gd name="T7" fmla="*/ 582 h 63"/>
                <a:gd name="T8" fmla="*/ 1019 w 62"/>
                <a:gd name="T9" fmla="*/ 98 h 63"/>
                <a:gd name="T10" fmla="*/ 826 w 62"/>
                <a:gd name="T11" fmla="*/ 0 h 63"/>
                <a:gd name="T12" fmla="*/ 860 w 62"/>
                <a:gd name="T13" fmla="*/ 842 h 63"/>
                <a:gd name="T14" fmla="*/ 528 w 62"/>
                <a:gd name="T15" fmla="*/ 1021 h 63"/>
                <a:gd name="T16" fmla="*/ 335 w 62"/>
                <a:gd name="T17" fmla="*/ 783 h 63"/>
                <a:gd name="T18" fmla="*/ 105 w 62"/>
                <a:gd name="T19" fmla="*/ 622 h 6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2" h="63">
                  <a:moveTo>
                    <a:pt x="2" y="27"/>
                  </a:moveTo>
                  <a:cubicBezTo>
                    <a:pt x="0" y="35"/>
                    <a:pt x="6" y="43"/>
                    <a:pt x="14" y="44"/>
                  </a:cubicBezTo>
                  <a:cubicBezTo>
                    <a:pt x="23" y="62"/>
                    <a:pt x="39" y="63"/>
                    <a:pt x="51" y="50"/>
                  </a:cubicBezTo>
                  <a:cubicBezTo>
                    <a:pt x="60" y="42"/>
                    <a:pt x="62" y="40"/>
                    <a:pt x="61" y="29"/>
                  </a:cubicBezTo>
                  <a:cubicBezTo>
                    <a:pt x="61" y="21"/>
                    <a:pt x="62" y="12"/>
                    <a:pt x="58" y="5"/>
                  </a:cubicBezTo>
                  <a:cubicBezTo>
                    <a:pt x="54" y="3"/>
                    <a:pt x="51" y="1"/>
                    <a:pt x="47" y="0"/>
                  </a:cubicBezTo>
                  <a:cubicBezTo>
                    <a:pt x="55" y="8"/>
                    <a:pt x="55" y="32"/>
                    <a:pt x="49" y="42"/>
                  </a:cubicBezTo>
                  <a:cubicBezTo>
                    <a:pt x="45" y="49"/>
                    <a:pt x="37" y="53"/>
                    <a:pt x="30" y="51"/>
                  </a:cubicBezTo>
                  <a:cubicBezTo>
                    <a:pt x="24" y="48"/>
                    <a:pt x="23" y="42"/>
                    <a:pt x="19" y="39"/>
                  </a:cubicBezTo>
                  <a:cubicBezTo>
                    <a:pt x="15" y="35"/>
                    <a:pt x="10" y="35"/>
                    <a:pt x="6" y="31"/>
                  </a:cubicBezTo>
                </a:path>
              </a:pathLst>
            </a:custGeom>
            <a:solidFill>
              <a:srgbClr val="BF4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49" name="Freeform 1740">
              <a:extLst>
                <a:ext uri="{FF2B5EF4-FFF2-40B4-BE49-F238E27FC236}">
                  <a16:creationId xmlns:a16="http://schemas.microsoft.com/office/drawing/2014/main" id="{FE4A7538-BDC8-47DC-90BF-11DEA7A0A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908"/>
              <a:ext cx="231" cy="300"/>
            </a:xfrm>
            <a:custGeom>
              <a:avLst/>
              <a:gdLst>
                <a:gd name="T0" fmla="*/ 672 w 55"/>
                <a:gd name="T1" fmla="*/ 99 h 67"/>
                <a:gd name="T2" fmla="*/ 706 w 55"/>
                <a:gd name="T3" fmla="*/ 1003 h 67"/>
                <a:gd name="T4" fmla="*/ 0 w 55"/>
                <a:gd name="T5" fmla="*/ 1101 h 67"/>
                <a:gd name="T6" fmla="*/ 617 w 55"/>
                <a:gd name="T7" fmla="*/ 784 h 67"/>
                <a:gd name="T8" fmla="*/ 370 w 55"/>
                <a:gd name="T9" fmla="*/ 161 h 67"/>
                <a:gd name="T10" fmla="*/ 651 w 55"/>
                <a:gd name="T11" fmla="*/ 81 h 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" h="67">
                  <a:moveTo>
                    <a:pt x="38" y="5"/>
                  </a:moveTo>
                  <a:cubicBezTo>
                    <a:pt x="55" y="2"/>
                    <a:pt x="43" y="43"/>
                    <a:pt x="40" y="50"/>
                  </a:cubicBezTo>
                  <a:cubicBezTo>
                    <a:pt x="34" y="62"/>
                    <a:pt x="8" y="67"/>
                    <a:pt x="0" y="55"/>
                  </a:cubicBezTo>
                  <a:cubicBezTo>
                    <a:pt x="14" y="63"/>
                    <a:pt x="33" y="55"/>
                    <a:pt x="35" y="39"/>
                  </a:cubicBezTo>
                  <a:cubicBezTo>
                    <a:pt x="36" y="32"/>
                    <a:pt x="37" y="0"/>
                    <a:pt x="21" y="8"/>
                  </a:cubicBezTo>
                  <a:cubicBezTo>
                    <a:pt x="26" y="6"/>
                    <a:pt x="32" y="5"/>
                    <a:pt x="37" y="4"/>
                  </a:cubicBezTo>
                </a:path>
              </a:pathLst>
            </a:custGeom>
            <a:solidFill>
              <a:srgbClr val="BF4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50" name="Freeform 1741">
              <a:extLst>
                <a:ext uri="{FF2B5EF4-FFF2-40B4-BE49-F238E27FC236}">
                  <a16:creationId xmlns:a16="http://schemas.microsoft.com/office/drawing/2014/main" id="{9E8E798C-ACBE-489F-9726-7F23B4CEF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" y="2293"/>
              <a:ext cx="139" cy="148"/>
            </a:xfrm>
            <a:custGeom>
              <a:avLst/>
              <a:gdLst>
                <a:gd name="T0" fmla="*/ 55 w 33"/>
                <a:gd name="T1" fmla="*/ 0 h 33"/>
                <a:gd name="T2" fmla="*/ 282 w 33"/>
                <a:gd name="T3" fmla="*/ 605 h 33"/>
                <a:gd name="T4" fmla="*/ 497 w 33"/>
                <a:gd name="T5" fmla="*/ 139 h 33"/>
                <a:gd name="T6" fmla="*/ 282 w 33"/>
                <a:gd name="T7" fmla="*/ 484 h 33"/>
                <a:gd name="T8" fmla="*/ 105 w 33"/>
                <a:gd name="T9" fmla="*/ 0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" h="33">
                  <a:moveTo>
                    <a:pt x="3" y="0"/>
                  </a:moveTo>
                  <a:cubicBezTo>
                    <a:pt x="3" y="12"/>
                    <a:pt x="0" y="28"/>
                    <a:pt x="16" y="30"/>
                  </a:cubicBezTo>
                  <a:cubicBezTo>
                    <a:pt x="33" y="33"/>
                    <a:pt x="28" y="17"/>
                    <a:pt x="28" y="7"/>
                  </a:cubicBezTo>
                  <a:cubicBezTo>
                    <a:pt x="27" y="13"/>
                    <a:pt x="25" y="28"/>
                    <a:pt x="16" y="24"/>
                  </a:cubicBezTo>
                  <a:cubicBezTo>
                    <a:pt x="11" y="22"/>
                    <a:pt x="5" y="4"/>
                    <a:pt x="6" y="0"/>
                  </a:cubicBezTo>
                </a:path>
              </a:pathLst>
            </a:custGeom>
            <a:solidFill>
              <a:srgbClr val="BF4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51" name="Freeform 1742">
              <a:extLst>
                <a:ext uri="{FF2B5EF4-FFF2-40B4-BE49-F238E27FC236}">
                  <a16:creationId xmlns:a16="http://schemas.microsoft.com/office/drawing/2014/main" id="{4D0879FE-C9D1-4D53-9A7B-95C585A2A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" y="1729"/>
              <a:ext cx="130" cy="89"/>
            </a:xfrm>
            <a:custGeom>
              <a:avLst/>
              <a:gdLst>
                <a:gd name="T0" fmla="*/ 545 w 31"/>
                <a:gd name="T1" fmla="*/ 0 h 20"/>
                <a:gd name="T2" fmla="*/ 88 w 31"/>
                <a:gd name="T3" fmla="*/ 396 h 20"/>
                <a:gd name="T4" fmla="*/ 457 w 31"/>
                <a:gd name="T5" fmla="*/ 58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" h="20">
                  <a:moveTo>
                    <a:pt x="31" y="0"/>
                  </a:moveTo>
                  <a:cubicBezTo>
                    <a:pt x="19" y="1"/>
                    <a:pt x="0" y="3"/>
                    <a:pt x="5" y="20"/>
                  </a:cubicBezTo>
                  <a:cubicBezTo>
                    <a:pt x="12" y="12"/>
                    <a:pt x="13" y="3"/>
                    <a:pt x="26" y="3"/>
                  </a:cubicBezTo>
                </a:path>
              </a:pathLst>
            </a:custGeom>
            <a:solidFill>
              <a:srgbClr val="E4A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52" name="Freeform 1743">
              <a:extLst>
                <a:ext uri="{FF2B5EF4-FFF2-40B4-BE49-F238E27FC236}">
                  <a16:creationId xmlns:a16="http://schemas.microsoft.com/office/drawing/2014/main" id="{F878D81F-B783-46B7-89A1-5F36F98A4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" y="1962"/>
              <a:ext cx="42" cy="166"/>
            </a:xfrm>
            <a:custGeom>
              <a:avLst/>
              <a:gdLst>
                <a:gd name="T0" fmla="*/ 88 w 10"/>
                <a:gd name="T1" fmla="*/ 121 h 37"/>
                <a:gd name="T2" fmla="*/ 143 w 10"/>
                <a:gd name="T3" fmla="*/ 745 h 37"/>
                <a:gd name="T4" fmla="*/ 176 w 10"/>
                <a:gd name="T5" fmla="*/ 0 h 37"/>
                <a:gd name="T6" fmla="*/ 143 w 10"/>
                <a:gd name="T7" fmla="*/ 40 h 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" h="37">
                  <a:moveTo>
                    <a:pt x="5" y="6"/>
                  </a:moveTo>
                  <a:cubicBezTo>
                    <a:pt x="0" y="14"/>
                    <a:pt x="1" y="30"/>
                    <a:pt x="8" y="37"/>
                  </a:cubicBezTo>
                  <a:cubicBezTo>
                    <a:pt x="5" y="28"/>
                    <a:pt x="4" y="8"/>
                    <a:pt x="10" y="0"/>
                  </a:cubicBezTo>
                  <a:cubicBezTo>
                    <a:pt x="9" y="0"/>
                    <a:pt x="9" y="1"/>
                    <a:pt x="8" y="2"/>
                  </a:cubicBezTo>
                </a:path>
              </a:pathLst>
            </a:custGeom>
            <a:solidFill>
              <a:srgbClr val="E4A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53" name="Freeform 1744">
              <a:extLst>
                <a:ext uri="{FF2B5EF4-FFF2-40B4-BE49-F238E27FC236}">
                  <a16:creationId xmlns:a16="http://schemas.microsoft.com/office/drawing/2014/main" id="{564B8753-2ED5-419C-8459-77E74F49D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" y="1541"/>
              <a:ext cx="987" cy="1026"/>
            </a:xfrm>
            <a:custGeom>
              <a:avLst/>
              <a:gdLst>
                <a:gd name="T0" fmla="*/ 424 w 235"/>
                <a:gd name="T1" fmla="*/ 703 h 229"/>
                <a:gd name="T2" fmla="*/ 424 w 235"/>
                <a:gd name="T3" fmla="*/ 681 h 229"/>
                <a:gd name="T4" fmla="*/ 265 w 235"/>
                <a:gd name="T5" fmla="*/ 1004 h 229"/>
                <a:gd name="T6" fmla="*/ 143 w 235"/>
                <a:gd name="T7" fmla="*/ 1367 h 229"/>
                <a:gd name="T8" fmla="*/ 0 w 235"/>
                <a:gd name="T9" fmla="*/ 2186 h 229"/>
                <a:gd name="T10" fmla="*/ 17 w 235"/>
                <a:gd name="T11" fmla="*/ 2567 h 229"/>
                <a:gd name="T12" fmla="*/ 424 w 235"/>
                <a:gd name="T13" fmla="*/ 3893 h 229"/>
                <a:gd name="T14" fmla="*/ 1730 w 235"/>
                <a:gd name="T15" fmla="*/ 4597 h 229"/>
                <a:gd name="T16" fmla="*/ 1852 w 235"/>
                <a:gd name="T17" fmla="*/ 4597 h 229"/>
                <a:gd name="T18" fmla="*/ 2541 w 235"/>
                <a:gd name="T19" fmla="*/ 4395 h 229"/>
                <a:gd name="T20" fmla="*/ 3158 w 235"/>
                <a:gd name="T21" fmla="*/ 4256 h 229"/>
                <a:gd name="T22" fmla="*/ 3776 w 235"/>
                <a:gd name="T23" fmla="*/ 3692 h 229"/>
                <a:gd name="T24" fmla="*/ 4091 w 235"/>
                <a:gd name="T25" fmla="*/ 2832 h 229"/>
                <a:gd name="T26" fmla="*/ 4145 w 235"/>
                <a:gd name="T27" fmla="*/ 2209 h 229"/>
                <a:gd name="T28" fmla="*/ 3826 w 235"/>
                <a:gd name="T29" fmla="*/ 986 h 229"/>
                <a:gd name="T30" fmla="*/ 2293 w 235"/>
                <a:gd name="T31" fmla="*/ 40 h 229"/>
                <a:gd name="T32" fmla="*/ 1940 w 235"/>
                <a:gd name="T33" fmla="*/ 0 h 229"/>
                <a:gd name="T34" fmla="*/ 1533 w 235"/>
                <a:gd name="T35" fmla="*/ 40 h 229"/>
                <a:gd name="T36" fmla="*/ 424 w 235"/>
                <a:gd name="T37" fmla="*/ 681 h 229"/>
                <a:gd name="T38" fmla="*/ 424 w 235"/>
                <a:gd name="T39" fmla="*/ 703 h 229"/>
                <a:gd name="T40" fmla="*/ 424 w 235"/>
                <a:gd name="T41" fmla="*/ 681 h 229"/>
                <a:gd name="T42" fmla="*/ 424 w 235"/>
                <a:gd name="T43" fmla="*/ 703 h 229"/>
                <a:gd name="T44" fmla="*/ 441 w 235"/>
                <a:gd name="T45" fmla="*/ 703 h 229"/>
                <a:gd name="T46" fmla="*/ 1533 w 235"/>
                <a:gd name="T47" fmla="*/ 81 h 229"/>
                <a:gd name="T48" fmla="*/ 1940 w 235"/>
                <a:gd name="T49" fmla="*/ 40 h 229"/>
                <a:gd name="T50" fmla="*/ 2293 w 235"/>
                <a:gd name="T51" fmla="*/ 81 h 229"/>
                <a:gd name="T52" fmla="*/ 3809 w 235"/>
                <a:gd name="T53" fmla="*/ 1004 h 229"/>
                <a:gd name="T54" fmla="*/ 4112 w 235"/>
                <a:gd name="T55" fmla="*/ 2209 h 229"/>
                <a:gd name="T56" fmla="*/ 4057 w 235"/>
                <a:gd name="T57" fmla="*/ 2809 h 229"/>
                <a:gd name="T58" fmla="*/ 3759 w 235"/>
                <a:gd name="T59" fmla="*/ 3674 h 229"/>
                <a:gd name="T60" fmla="*/ 3142 w 235"/>
                <a:gd name="T61" fmla="*/ 4216 h 229"/>
                <a:gd name="T62" fmla="*/ 2524 w 235"/>
                <a:gd name="T63" fmla="*/ 4377 h 229"/>
                <a:gd name="T64" fmla="*/ 1852 w 235"/>
                <a:gd name="T65" fmla="*/ 4557 h 229"/>
                <a:gd name="T66" fmla="*/ 1730 w 235"/>
                <a:gd name="T67" fmla="*/ 4557 h 229"/>
                <a:gd name="T68" fmla="*/ 458 w 235"/>
                <a:gd name="T69" fmla="*/ 3876 h 229"/>
                <a:gd name="T70" fmla="*/ 55 w 235"/>
                <a:gd name="T71" fmla="*/ 2567 h 229"/>
                <a:gd name="T72" fmla="*/ 34 w 235"/>
                <a:gd name="T73" fmla="*/ 2186 h 229"/>
                <a:gd name="T74" fmla="*/ 176 w 235"/>
                <a:gd name="T75" fmla="*/ 1384 h 229"/>
                <a:gd name="T76" fmla="*/ 298 w 235"/>
                <a:gd name="T77" fmla="*/ 1022 h 229"/>
                <a:gd name="T78" fmla="*/ 441 w 235"/>
                <a:gd name="T79" fmla="*/ 703 h 229"/>
                <a:gd name="T80" fmla="*/ 441 w 235"/>
                <a:gd name="T81" fmla="*/ 703 h 229"/>
                <a:gd name="T82" fmla="*/ 424 w 235"/>
                <a:gd name="T83" fmla="*/ 703 h 22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35" h="229">
                  <a:moveTo>
                    <a:pt x="24" y="35"/>
                  </a:moveTo>
                  <a:cubicBezTo>
                    <a:pt x="24" y="34"/>
                    <a:pt x="24" y="34"/>
                    <a:pt x="24" y="34"/>
                  </a:cubicBezTo>
                  <a:cubicBezTo>
                    <a:pt x="19" y="38"/>
                    <a:pt x="17" y="44"/>
                    <a:pt x="15" y="50"/>
                  </a:cubicBezTo>
                  <a:cubicBezTo>
                    <a:pt x="13" y="56"/>
                    <a:pt x="11" y="62"/>
                    <a:pt x="8" y="68"/>
                  </a:cubicBezTo>
                  <a:cubicBezTo>
                    <a:pt x="2" y="78"/>
                    <a:pt x="0" y="94"/>
                    <a:pt x="0" y="109"/>
                  </a:cubicBezTo>
                  <a:cubicBezTo>
                    <a:pt x="0" y="116"/>
                    <a:pt x="0" y="123"/>
                    <a:pt x="1" y="128"/>
                  </a:cubicBezTo>
                  <a:cubicBezTo>
                    <a:pt x="6" y="152"/>
                    <a:pt x="8" y="173"/>
                    <a:pt x="24" y="194"/>
                  </a:cubicBezTo>
                  <a:cubicBezTo>
                    <a:pt x="39" y="213"/>
                    <a:pt x="73" y="229"/>
                    <a:pt x="98" y="229"/>
                  </a:cubicBezTo>
                  <a:cubicBezTo>
                    <a:pt x="101" y="229"/>
                    <a:pt x="103" y="229"/>
                    <a:pt x="105" y="229"/>
                  </a:cubicBezTo>
                  <a:cubicBezTo>
                    <a:pt x="121" y="227"/>
                    <a:pt x="129" y="223"/>
                    <a:pt x="144" y="219"/>
                  </a:cubicBezTo>
                  <a:cubicBezTo>
                    <a:pt x="156" y="216"/>
                    <a:pt x="166" y="215"/>
                    <a:pt x="179" y="212"/>
                  </a:cubicBezTo>
                  <a:cubicBezTo>
                    <a:pt x="194" y="208"/>
                    <a:pt x="206" y="197"/>
                    <a:pt x="214" y="184"/>
                  </a:cubicBezTo>
                  <a:cubicBezTo>
                    <a:pt x="223" y="171"/>
                    <a:pt x="228" y="155"/>
                    <a:pt x="232" y="141"/>
                  </a:cubicBezTo>
                  <a:cubicBezTo>
                    <a:pt x="234" y="131"/>
                    <a:pt x="235" y="120"/>
                    <a:pt x="235" y="110"/>
                  </a:cubicBezTo>
                  <a:cubicBezTo>
                    <a:pt x="235" y="88"/>
                    <a:pt x="230" y="67"/>
                    <a:pt x="217" y="49"/>
                  </a:cubicBezTo>
                  <a:cubicBezTo>
                    <a:pt x="199" y="22"/>
                    <a:pt x="161" y="6"/>
                    <a:pt x="130" y="2"/>
                  </a:cubicBezTo>
                  <a:cubicBezTo>
                    <a:pt x="124" y="1"/>
                    <a:pt x="117" y="0"/>
                    <a:pt x="110" y="0"/>
                  </a:cubicBezTo>
                  <a:cubicBezTo>
                    <a:pt x="102" y="0"/>
                    <a:pt x="94" y="1"/>
                    <a:pt x="87" y="2"/>
                  </a:cubicBezTo>
                  <a:cubicBezTo>
                    <a:pt x="78" y="4"/>
                    <a:pt x="47" y="7"/>
                    <a:pt x="24" y="34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48" y="9"/>
                    <a:pt x="78" y="6"/>
                    <a:pt x="87" y="4"/>
                  </a:cubicBezTo>
                  <a:cubicBezTo>
                    <a:pt x="95" y="3"/>
                    <a:pt x="103" y="2"/>
                    <a:pt x="110" y="2"/>
                  </a:cubicBezTo>
                  <a:cubicBezTo>
                    <a:pt x="117" y="2"/>
                    <a:pt x="124" y="3"/>
                    <a:pt x="130" y="4"/>
                  </a:cubicBezTo>
                  <a:cubicBezTo>
                    <a:pt x="160" y="8"/>
                    <a:pt x="198" y="24"/>
                    <a:pt x="216" y="50"/>
                  </a:cubicBezTo>
                  <a:cubicBezTo>
                    <a:pt x="228" y="67"/>
                    <a:pt x="233" y="89"/>
                    <a:pt x="233" y="110"/>
                  </a:cubicBezTo>
                  <a:cubicBezTo>
                    <a:pt x="233" y="120"/>
                    <a:pt x="232" y="130"/>
                    <a:pt x="230" y="140"/>
                  </a:cubicBezTo>
                  <a:cubicBezTo>
                    <a:pt x="226" y="154"/>
                    <a:pt x="221" y="170"/>
                    <a:pt x="213" y="183"/>
                  </a:cubicBezTo>
                  <a:cubicBezTo>
                    <a:pt x="204" y="196"/>
                    <a:pt x="193" y="207"/>
                    <a:pt x="178" y="210"/>
                  </a:cubicBezTo>
                  <a:cubicBezTo>
                    <a:pt x="166" y="213"/>
                    <a:pt x="155" y="214"/>
                    <a:pt x="143" y="218"/>
                  </a:cubicBezTo>
                  <a:cubicBezTo>
                    <a:pt x="128" y="221"/>
                    <a:pt x="120" y="225"/>
                    <a:pt x="105" y="227"/>
                  </a:cubicBezTo>
                  <a:cubicBezTo>
                    <a:pt x="103" y="227"/>
                    <a:pt x="100" y="227"/>
                    <a:pt x="98" y="227"/>
                  </a:cubicBezTo>
                  <a:cubicBezTo>
                    <a:pt x="74" y="227"/>
                    <a:pt x="40" y="211"/>
                    <a:pt x="26" y="193"/>
                  </a:cubicBezTo>
                  <a:cubicBezTo>
                    <a:pt x="10" y="172"/>
                    <a:pt x="8" y="152"/>
                    <a:pt x="3" y="128"/>
                  </a:cubicBezTo>
                  <a:cubicBezTo>
                    <a:pt x="2" y="122"/>
                    <a:pt x="2" y="116"/>
                    <a:pt x="2" y="109"/>
                  </a:cubicBezTo>
                  <a:cubicBezTo>
                    <a:pt x="2" y="94"/>
                    <a:pt x="4" y="79"/>
                    <a:pt x="10" y="69"/>
                  </a:cubicBezTo>
                  <a:cubicBezTo>
                    <a:pt x="13" y="63"/>
                    <a:pt x="15" y="57"/>
                    <a:pt x="17" y="51"/>
                  </a:cubicBezTo>
                  <a:cubicBezTo>
                    <a:pt x="19" y="45"/>
                    <a:pt x="21" y="40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54" name="Freeform 1745">
              <a:extLst>
                <a:ext uri="{FF2B5EF4-FFF2-40B4-BE49-F238E27FC236}">
                  <a16:creationId xmlns:a16="http://schemas.microsoft.com/office/drawing/2014/main" id="{FE1BCF13-23CE-4CF4-B555-B01164C60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" y="1697"/>
              <a:ext cx="97" cy="108"/>
            </a:xfrm>
            <a:custGeom>
              <a:avLst/>
              <a:gdLst>
                <a:gd name="T0" fmla="*/ 17 w 23"/>
                <a:gd name="T1" fmla="*/ 284 h 24"/>
                <a:gd name="T2" fmla="*/ 160 w 23"/>
                <a:gd name="T3" fmla="*/ 23 h 24"/>
                <a:gd name="T4" fmla="*/ 392 w 23"/>
                <a:gd name="T5" fmla="*/ 203 h 24"/>
                <a:gd name="T6" fmla="*/ 232 w 23"/>
                <a:gd name="T7" fmla="*/ 468 h 24"/>
                <a:gd name="T8" fmla="*/ 17 w 23"/>
                <a:gd name="T9" fmla="*/ 284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24">
                  <a:moveTo>
                    <a:pt x="1" y="14"/>
                  </a:moveTo>
                  <a:cubicBezTo>
                    <a:pt x="0" y="8"/>
                    <a:pt x="3" y="2"/>
                    <a:pt x="9" y="1"/>
                  </a:cubicBezTo>
                  <a:cubicBezTo>
                    <a:pt x="15" y="0"/>
                    <a:pt x="21" y="4"/>
                    <a:pt x="22" y="10"/>
                  </a:cubicBezTo>
                  <a:cubicBezTo>
                    <a:pt x="23" y="16"/>
                    <a:pt x="19" y="21"/>
                    <a:pt x="13" y="23"/>
                  </a:cubicBezTo>
                  <a:cubicBezTo>
                    <a:pt x="8" y="24"/>
                    <a:pt x="2" y="20"/>
                    <a:pt x="1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55" name="Freeform 1746">
              <a:extLst>
                <a:ext uri="{FF2B5EF4-FFF2-40B4-BE49-F238E27FC236}">
                  <a16:creationId xmlns:a16="http://schemas.microsoft.com/office/drawing/2014/main" id="{51B946B0-DAED-40C3-95F1-4EC8E1046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" y="1684"/>
              <a:ext cx="34" cy="36"/>
            </a:xfrm>
            <a:custGeom>
              <a:avLst/>
              <a:gdLst>
                <a:gd name="T0" fmla="*/ 0 w 8"/>
                <a:gd name="T1" fmla="*/ 104 h 8"/>
                <a:gd name="T2" fmla="*/ 55 w 8"/>
                <a:gd name="T3" fmla="*/ 0 h 8"/>
                <a:gd name="T4" fmla="*/ 145 w 8"/>
                <a:gd name="T5" fmla="*/ 63 h 8"/>
                <a:gd name="T6" fmla="*/ 89 w 8"/>
                <a:gd name="T7" fmla="*/ 162 h 8"/>
                <a:gd name="T8" fmla="*/ 0 w 8"/>
                <a:gd name="T9" fmla="*/ 104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" h="8">
                  <a:moveTo>
                    <a:pt x="0" y="5"/>
                  </a:moveTo>
                  <a:cubicBezTo>
                    <a:pt x="0" y="3"/>
                    <a:pt x="1" y="1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ubicBezTo>
                    <a:pt x="8" y="6"/>
                    <a:pt x="7" y="8"/>
                    <a:pt x="5" y="8"/>
                  </a:cubicBezTo>
                  <a:cubicBezTo>
                    <a:pt x="3" y="8"/>
                    <a:pt x="1" y="7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56" name="Freeform 1747">
              <a:extLst>
                <a:ext uri="{FF2B5EF4-FFF2-40B4-BE49-F238E27FC236}">
                  <a16:creationId xmlns:a16="http://schemas.microsoft.com/office/drawing/2014/main" id="{00101932-DBBF-4962-A050-DA91181ED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" y="1778"/>
              <a:ext cx="38" cy="40"/>
            </a:xfrm>
            <a:custGeom>
              <a:avLst/>
              <a:gdLst>
                <a:gd name="T0" fmla="*/ 0 w 9"/>
                <a:gd name="T1" fmla="*/ 98 h 9"/>
                <a:gd name="T2" fmla="*/ 72 w 9"/>
                <a:gd name="T3" fmla="*/ 0 h 9"/>
                <a:gd name="T4" fmla="*/ 144 w 9"/>
                <a:gd name="T5" fmla="*/ 80 h 9"/>
                <a:gd name="T6" fmla="*/ 89 w 9"/>
                <a:gd name="T7" fmla="*/ 160 h 9"/>
                <a:gd name="T8" fmla="*/ 0 w 9"/>
                <a:gd name="T9" fmla="*/ 98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9">
                  <a:moveTo>
                    <a:pt x="0" y="5"/>
                  </a:moveTo>
                  <a:cubicBezTo>
                    <a:pt x="0" y="3"/>
                    <a:pt x="1" y="1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9" y="6"/>
                    <a:pt x="7" y="8"/>
                    <a:pt x="5" y="8"/>
                  </a:cubicBezTo>
                  <a:cubicBezTo>
                    <a:pt x="3" y="9"/>
                    <a:pt x="1" y="7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57" name="Oval 1748">
              <a:extLst>
                <a:ext uri="{FF2B5EF4-FFF2-40B4-BE49-F238E27FC236}">
                  <a16:creationId xmlns:a16="http://schemas.microsoft.com/office/drawing/2014/main" id="{64F50C49-A988-4032-B92C-39CF858F0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" y="2334"/>
              <a:ext cx="33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58" name="Oval 1749">
              <a:extLst>
                <a:ext uri="{FF2B5EF4-FFF2-40B4-BE49-F238E27FC236}">
                  <a16:creationId xmlns:a16="http://schemas.microsoft.com/office/drawing/2014/main" id="{B62DBB40-5321-4B31-B93C-4D7535887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" y="2343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59" name="Oval 1750">
              <a:extLst>
                <a:ext uri="{FF2B5EF4-FFF2-40B4-BE49-F238E27FC236}">
                  <a16:creationId xmlns:a16="http://schemas.microsoft.com/office/drawing/2014/main" id="{7AE5B7DF-C383-47F0-87A2-4D7A96ABF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" y="2316"/>
              <a:ext cx="29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60" name="Oval 1751">
              <a:extLst>
                <a:ext uri="{FF2B5EF4-FFF2-40B4-BE49-F238E27FC236}">
                  <a16:creationId xmlns:a16="http://schemas.microsoft.com/office/drawing/2014/main" id="{E3ECD5CB-A790-4310-9A6E-A7DC14B55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325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61" name="Oval 1752">
              <a:extLst>
                <a:ext uri="{FF2B5EF4-FFF2-40B4-BE49-F238E27FC236}">
                  <a16:creationId xmlns:a16="http://schemas.microsoft.com/office/drawing/2014/main" id="{2A08CC25-D85E-473C-B483-D529999DB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2311"/>
              <a:ext cx="33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62" name="Oval 1753">
              <a:extLst>
                <a:ext uri="{FF2B5EF4-FFF2-40B4-BE49-F238E27FC236}">
                  <a16:creationId xmlns:a16="http://schemas.microsoft.com/office/drawing/2014/main" id="{86FBF985-9508-4105-B496-0D17CF221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" y="2320"/>
              <a:ext cx="12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63" name="Oval 1754">
              <a:extLst>
                <a:ext uri="{FF2B5EF4-FFF2-40B4-BE49-F238E27FC236}">
                  <a16:creationId xmlns:a16="http://schemas.microsoft.com/office/drawing/2014/main" id="{37FE9B0E-DB12-4D6A-9148-6B2F2E144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" y="2159"/>
              <a:ext cx="34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64" name="Oval 1755">
              <a:extLst>
                <a:ext uri="{FF2B5EF4-FFF2-40B4-BE49-F238E27FC236}">
                  <a16:creationId xmlns:a16="http://schemas.microsoft.com/office/drawing/2014/main" id="{BE2B6AB5-00A3-4C4F-B115-209AF585E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" y="2168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65" name="Oval 1756">
              <a:extLst>
                <a:ext uri="{FF2B5EF4-FFF2-40B4-BE49-F238E27FC236}">
                  <a16:creationId xmlns:a16="http://schemas.microsoft.com/office/drawing/2014/main" id="{C9AEA644-1A39-49C1-88AC-A5CA3AF54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" y="2096"/>
              <a:ext cx="34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66" name="Oval 1757">
              <a:extLst>
                <a:ext uri="{FF2B5EF4-FFF2-40B4-BE49-F238E27FC236}">
                  <a16:creationId xmlns:a16="http://schemas.microsoft.com/office/drawing/2014/main" id="{406854A4-A969-44E0-9A22-123F46ED6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" y="2105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67" name="Oval 1758">
              <a:extLst>
                <a:ext uri="{FF2B5EF4-FFF2-40B4-BE49-F238E27FC236}">
                  <a16:creationId xmlns:a16="http://schemas.microsoft.com/office/drawing/2014/main" id="{5F770570-0B2E-4A66-B447-CA9C57BBA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" y="1984"/>
              <a:ext cx="30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68" name="Oval 1759">
              <a:extLst>
                <a:ext uri="{FF2B5EF4-FFF2-40B4-BE49-F238E27FC236}">
                  <a16:creationId xmlns:a16="http://schemas.microsoft.com/office/drawing/2014/main" id="{4F1EFDFA-7139-4F2F-9735-37AB5FAD8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" y="1993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69" name="Oval 1760">
              <a:extLst>
                <a:ext uri="{FF2B5EF4-FFF2-40B4-BE49-F238E27FC236}">
                  <a16:creationId xmlns:a16="http://schemas.microsoft.com/office/drawing/2014/main" id="{DF5426DB-0963-4FAB-9886-36C49BFA3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" y="2365"/>
              <a:ext cx="30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70" name="Oval 1761">
              <a:extLst>
                <a:ext uri="{FF2B5EF4-FFF2-40B4-BE49-F238E27FC236}">
                  <a16:creationId xmlns:a16="http://schemas.microsoft.com/office/drawing/2014/main" id="{9E8E77F5-3FB0-49C9-A07F-ED720C21C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2374"/>
              <a:ext cx="12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71" name="Oval 1762">
              <a:extLst>
                <a:ext uri="{FF2B5EF4-FFF2-40B4-BE49-F238E27FC236}">
                  <a16:creationId xmlns:a16="http://schemas.microsoft.com/office/drawing/2014/main" id="{E0487160-75E2-46A1-8AB8-AA2B59A57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2186"/>
              <a:ext cx="33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72" name="Oval 1763">
              <a:extLst>
                <a:ext uri="{FF2B5EF4-FFF2-40B4-BE49-F238E27FC236}">
                  <a16:creationId xmlns:a16="http://schemas.microsoft.com/office/drawing/2014/main" id="{06D74803-4C92-4830-8608-CD6119ED4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4" y="2195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73" name="Oval 1764">
              <a:extLst>
                <a:ext uri="{FF2B5EF4-FFF2-40B4-BE49-F238E27FC236}">
                  <a16:creationId xmlns:a16="http://schemas.microsoft.com/office/drawing/2014/main" id="{F497E35A-0C46-4423-9A68-2F6B3A6CE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" y="1953"/>
              <a:ext cx="34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74" name="Oval 1765">
              <a:extLst>
                <a:ext uri="{FF2B5EF4-FFF2-40B4-BE49-F238E27FC236}">
                  <a16:creationId xmlns:a16="http://schemas.microsoft.com/office/drawing/2014/main" id="{4B164D99-441E-4E5B-86E4-7EEA59309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" y="1962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75" name="Oval 1766">
              <a:extLst>
                <a:ext uri="{FF2B5EF4-FFF2-40B4-BE49-F238E27FC236}">
                  <a16:creationId xmlns:a16="http://schemas.microsoft.com/office/drawing/2014/main" id="{CC4A852F-86D3-49A2-80AD-278806E42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" y="2025"/>
              <a:ext cx="29" cy="3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76" name="Oval 1767">
              <a:extLst>
                <a:ext uri="{FF2B5EF4-FFF2-40B4-BE49-F238E27FC236}">
                  <a16:creationId xmlns:a16="http://schemas.microsoft.com/office/drawing/2014/main" id="{213FF2AF-2422-4465-8BB0-D64D323EB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0" y="2034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77" name="Oval 1768">
              <a:extLst>
                <a:ext uri="{FF2B5EF4-FFF2-40B4-BE49-F238E27FC236}">
                  <a16:creationId xmlns:a16="http://schemas.microsoft.com/office/drawing/2014/main" id="{B0DC1C20-2D8F-417A-92BB-1CBEBBB5C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2365"/>
              <a:ext cx="30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78" name="Oval 1769">
              <a:extLst>
                <a:ext uri="{FF2B5EF4-FFF2-40B4-BE49-F238E27FC236}">
                  <a16:creationId xmlns:a16="http://schemas.microsoft.com/office/drawing/2014/main" id="{15A058FE-C468-4FFF-AE0E-F0DC90F88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" y="2370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79" name="Oval 1770">
              <a:extLst>
                <a:ext uri="{FF2B5EF4-FFF2-40B4-BE49-F238E27FC236}">
                  <a16:creationId xmlns:a16="http://schemas.microsoft.com/office/drawing/2014/main" id="{388763A3-17B3-4C64-A512-17909B9C8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" y="2293"/>
              <a:ext cx="29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80" name="Oval 1771">
              <a:extLst>
                <a:ext uri="{FF2B5EF4-FFF2-40B4-BE49-F238E27FC236}">
                  <a16:creationId xmlns:a16="http://schemas.microsoft.com/office/drawing/2014/main" id="{C022B1E9-20FF-4E8E-BC63-40FA65630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302"/>
              <a:ext cx="12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81" name="Oval 1772">
              <a:extLst>
                <a:ext uri="{FF2B5EF4-FFF2-40B4-BE49-F238E27FC236}">
                  <a16:creationId xmlns:a16="http://schemas.microsoft.com/office/drawing/2014/main" id="{4930C0F3-7DBF-4D46-9F3D-F2647F2EA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" y="2150"/>
              <a:ext cx="34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82" name="Oval 1773">
              <a:extLst>
                <a:ext uri="{FF2B5EF4-FFF2-40B4-BE49-F238E27FC236}">
                  <a16:creationId xmlns:a16="http://schemas.microsoft.com/office/drawing/2014/main" id="{1D6B72A2-4AAC-4A2C-800A-B6437315A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" y="2159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83" name="Oval 1774">
              <a:extLst>
                <a:ext uri="{FF2B5EF4-FFF2-40B4-BE49-F238E27FC236}">
                  <a16:creationId xmlns:a16="http://schemas.microsoft.com/office/drawing/2014/main" id="{B7EB1EDF-E6CC-4533-9B04-7B6805D5E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" y="1984"/>
              <a:ext cx="30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84" name="Oval 1775">
              <a:extLst>
                <a:ext uri="{FF2B5EF4-FFF2-40B4-BE49-F238E27FC236}">
                  <a16:creationId xmlns:a16="http://schemas.microsoft.com/office/drawing/2014/main" id="{6E4502DA-FC30-4213-A2BE-0ED97E2D0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" y="1993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85" name="Oval 1776">
              <a:extLst>
                <a:ext uri="{FF2B5EF4-FFF2-40B4-BE49-F238E27FC236}">
                  <a16:creationId xmlns:a16="http://schemas.microsoft.com/office/drawing/2014/main" id="{7C148C6F-7875-4183-BB38-764F0FE48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" y="2374"/>
              <a:ext cx="38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86" name="Oval 1777">
              <a:extLst>
                <a:ext uri="{FF2B5EF4-FFF2-40B4-BE49-F238E27FC236}">
                  <a16:creationId xmlns:a16="http://schemas.microsoft.com/office/drawing/2014/main" id="{9AB4EB7A-36AE-46C6-B593-7C1E8BAC1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" y="2383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87" name="Freeform 1778">
              <a:extLst>
                <a:ext uri="{FF2B5EF4-FFF2-40B4-BE49-F238E27FC236}">
                  <a16:creationId xmlns:a16="http://schemas.microsoft.com/office/drawing/2014/main" id="{301C277E-62B7-43F6-BF24-3705FFFFC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" y="2383"/>
              <a:ext cx="17" cy="13"/>
            </a:xfrm>
            <a:custGeom>
              <a:avLst/>
              <a:gdLst>
                <a:gd name="T0" fmla="*/ 17 w 4"/>
                <a:gd name="T1" fmla="*/ 17 h 3"/>
                <a:gd name="T2" fmla="*/ 17 w 4"/>
                <a:gd name="T3" fmla="*/ 17 h 3"/>
                <a:gd name="T4" fmla="*/ 38 w 4"/>
                <a:gd name="T5" fmla="*/ 17 h 3"/>
                <a:gd name="T6" fmla="*/ 55 w 4"/>
                <a:gd name="T7" fmla="*/ 17 h 3"/>
                <a:gd name="T8" fmla="*/ 38 w 4"/>
                <a:gd name="T9" fmla="*/ 39 h 3"/>
                <a:gd name="T10" fmla="*/ 17 w 4"/>
                <a:gd name="T11" fmla="*/ 17 h 3"/>
                <a:gd name="T12" fmla="*/ 17 w 4"/>
                <a:gd name="T13" fmla="*/ 17 h 3"/>
                <a:gd name="T14" fmla="*/ 0 w 4"/>
                <a:gd name="T15" fmla="*/ 17 h 3"/>
                <a:gd name="T16" fmla="*/ 38 w 4"/>
                <a:gd name="T17" fmla="*/ 56 h 3"/>
                <a:gd name="T18" fmla="*/ 72 w 4"/>
                <a:gd name="T19" fmla="*/ 17 h 3"/>
                <a:gd name="T20" fmla="*/ 38 w 4"/>
                <a:gd name="T21" fmla="*/ 0 h 3"/>
                <a:gd name="T22" fmla="*/ 0 w 4"/>
                <a:gd name="T23" fmla="*/ 17 h 3"/>
                <a:gd name="T24" fmla="*/ 17 w 4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8" name="Oval 1779">
              <a:extLst>
                <a:ext uri="{FF2B5EF4-FFF2-40B4-BE49-F238E27FC236}">
                  <a16:creationId xmlns:a16="http://schemas.microsoft.com/office/drawing/2014/main" id="{A387A031-0DED-4DA8-98C6-30C1A46F3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352"/>
              <a:ext cx="42" cy="44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89" name="Oval 1780">
              <a:extLst>
                <a:ext uri="{FF2B5EF4-FFF2-40B4-BE49-F238E27FC236}">
                  <a16:creationId xmlns:a16="http://schemas.microsoft.com/office/drawing/2014/main" id="{7C0D0EC7-A242-4141-8FBA-CC6B6F9E2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2365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90" name="Freeform 1781">
              <a:extLst>
                <a:ext uri="{FF2B5EF4-FFF2-40B4-BE49-F238E27FC236}">
                  <a16:creationId xmlns:a16="http://schemas.microsoft.com/office/drawing/2014/main" id="{18D3EA38-84C3-4D8A-9485-23D80D78B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" y="2361"/>
              <a:ext cx="13" cy="13"/>
            </a:xfrm>
            <a:custGeom>
              <a:avLst/>
              <a:gdLst>
                <a:gd name="T0" fmla="*/ 0 w 3"/>
                <a:gd name="T1" fmla="*/ 39 h 3"/>
                <a:gd name="T2" fmla="*/ 17 w 3"/>
                <a:gd name="T3" fmla="*/ 39 h 3"/>
                <a:gd name="T4" fmla="*/ 17 w 3"/>
                <a:gd name="T5" fmla="*/ 17 h 3"/>
                <a:gd name="T6" fmla="*/ 39 w 3"/>
                <a:gd name="T7" fmla="*/ 39 h 3"/>
                <a:gd name="T8" fmla="*/ 17 w 3"/>
                <a:gd name="T9" fmla="*/ 39 h 3"/>
                <a:gd name="T10" fmla="*/ 17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7 w 3"/>
                <a:gd name="T17" fmla="*/ 56 h 3"/>
                <a:gd name="T18" fmla="*/ 56 w 3"/>
                <a:gd name="T19" fmla="*/ 39 h 3"/>
                <a:gd name="T20" fmla="*/ 17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1" name="Oval 1782">
              <a:extLst>
                <a:ext uri="{FF2B5EF4-FFF2-40B4-BE49-F238E27FC236}">
                  <a16:creationId xmlns:a16="http://schemas.microsoft.com/office/drawing/2014/main" id="{E023A5F5-7439-4FA3-9A5A-EE417C7A0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" y="2365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92" name="Oval 1783">
              <a:extLst>
                <a:ext uri="{FF2B5EF4-FFF2-40B4-BE49-F238E27FC236}">
                  <a16:creationId xmlns:a16="http://schemas.microsoft.com/office/drawing/2014/main" id="{748408B9-C8E8-4D63-AF50-342DBFA8B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" y="2374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93" name="Freeform 1784">
              <a:extLst>
                <a:ext uri="{FF2B5EF4-FFF2-40B4-BE49-F238E27FC236}">
                  <a16:creationId xmlns:a16="http://schemas.microsoft.com/office/drawing/2014/main" id="{B44CED57-66FC-4396-A18B-7E8A6BFDE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0" y="2374"/>
              <a:ext cx="12" cy="14"/>
            </a:xfrm>
            <a:custGeom>
              <a:avLst/>
              <a:gdLst>
                <a:gd name="T0" fmla="*/ 0 w 3"/>
                <a:gd name="T1" fmla="*/ 23 h 3"/>
                <a:gd name="T2" fmla="*/ 16 w 3"/>
                <a:gd name="T3" fmla="*/ 23 h 3"/>
                <a:gd name="T4" fmla="*/ 16 w 3"/>
                <a:gd name="T5" fmla="*/ 23 h 3"/>
                <a:gd name="T6" fmla="*/ 32 w 3"/>
                <a:gd name="T7" fmla="*/ 23 h 3"/>
                <a:gd name="T8" fmla="*/ 16 w 3"/>
                <a:gd name="T9" fmla="*/ 42 h 3"/>
                <a:gd name="T10" fmla="*/ 16 w 3"/>
                <a:gd name="T11" fmla="*/ 23 h 3"/>
                <a:gd name="T12" fmla="*/ 0 w 3"/>
                <a:gd name="T13" fmla="*/ 23 h 3"/>
                <a:gd name="T14" fmla="*/ 0 w 3"/>
                <a:gd name="T15" fmla="*/ 23 h 3"/>
                <a:gd name="T16" fmla="*/ 16 w 3"/>
                <a:gd name="T17" fmla="*/ 65 h 3"/>
                <a:gd name="T18" fmla="*/ 48 w 3"/>
                <a:gd name="T19" fmla="*/ 23 h 3"/>
                <a:gd name="T20" fmla="*/ 16 w 3"/>
                <a:gd name="T21" fmla="*/ 0 h 3"/>
                <a:gd name="T22" fmla="*/ 0 w 3"/>
                <a:gd name="T23" fmla="*/ 23 h 3"/>
                <a:gd name="T24" fmla="*/ 0 w 3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4" name="Oval 1785">
              <a:extLst>
                <a:ext uri="{FF2B5EF4-FFF2-40B4-BE49-F238E27FC236}">
                  <a16:creationId xmlns:a16="http://schemas.microsoft.com/office/drawing/2014/main" id="{B3CF389F-1307-464F-AE9A-5E4DD9C85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" y="2419"/>
              <a:ext cx="38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95" name="Oval 1786">
              <a:extLst>
                <a:ext uri="{FF2B5EF4-FFF2-40B4-BE49-F238E27FC236}">
                  <a16:creationId xmlns:a16="http://schemas.microsoft.com/office/drawing/2014/main" id="{01E12FBC-C1CD-4CEC-AFCD-D13EDCF3A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" y="2432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96" name="Freeform 1787">
              <a:extLst>
                <a:ext uri="{FF2B5EF4-FFF2-40B4-BE49-F238E27FC236}">
                  <a16:creationId xmlns:a16="http://schemas.microsoft.com/office/drawing/2014/main" id="{8C9A1AF6-1A32-40CD-B9BA-F7242B1F8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9" y="2428"/>
              <a:ext cx="17" cy="18"/>
            </a:xfrm>
            <a:custGeom>
              <a:avLst/>
              <a:gdLst>
                <a:gd name="T0" fmla="*/ 17 w 4"/>
                <a:gd name="T1" fmla="*/ 41 h 4"/>
                <a:gd name="T2" fmla="*/ 17 w 4"/>
                <a:gd name="T3" fmla="*/ 41 h 4"/>
                <a:gd name="T4" fmla="*/ 38 w 4"/>
                <a:gd name="T5" fmla="*/ 23 h 4"/>
                <a:gd name="T6" fmla="*/ 55 w 4"/>
                <a:gd name="T7" fmla="*/ 41 h 4"/>
                <a:gd name="T8" fmla="*/ 38 w 4"/>
                <a:gd name="T9" fmla="*/ 63 h 4"/>
                <a:gd name="T10" fmla="*/ 17 w 4"/>
                <a:gd name="T11" fmla="*/ 41 h 4"/>
                <a:gd name="T12" fmla="*/ 17 w 4"/>
                <a:gd name="T13" fmla="*/ 41 h 4"/>
                <a:gd name="T14" fmla="*/ 0 w 4"/>
                <a:gd name="T15" fmla="*/ 41 h 4"/>
                <a:gd name="T16" fmla="*/ 38 w 4"/>
                <a:gd name="T17" fmla="*/ 81 h 4"/>
                <a:gd name="T18" fmla="*/ 72 w 4"/>
                <a:gd name="T19" fmla="*/ 41 h 4"/>
                <a:gd name="T20" fmla="*/ 38 w 4"/>
                <a:gd name="T21" fmla="*/ 0 h 4"/>
                <a:gd name="T22" fmla="*/ 0 w 4"/>
                <a:gd name="T23" fmla="*/ 41 h 4"/>
                <a:gd name="T24" fmla="*/ 17 w 4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7" name="Oval 1788">
              <a:extLst>
                <a:ext uri="{FF2B5EF4-FFF2-40B4-BE49-F238E27FC236}">
                  <a16:creationId xmlns:a16="http://schemas.microsoft.com/office/drawing/2014/main" id="{27456768-7615-4644-8C18-1F8087DA6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" y="2231"/>
              <a:ext cx="38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98" name="Oval 1789">
              <a:extLst>
                <a:ext uri="{FF2B5EF4-FFF2-40B4-BE49-F238E27FC236}">
                  <a16:creationId xmlns:a16="http://schemas.microsoft.com/office/drawing/2014/main" id="{F07C493D-469A-4A7B-8CF4-4F4280D21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" y="2244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99" name="Freeform 1790">
              <a:extLst>
                <a:ext uri="{FF2B5EF4-FFF2-40B4-BE49-F238E27FC236}">
                  <a16:creationId xmlns:a16="http://schemas.microsoft.com/office/drawing/2014/main" id="{1BB661FA-9B0D-4AC2-B28E-8CBFF54E18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" y="2240"/>
              <a:ext cx="16" cy="13"/>
            </a:xfrm>
            <a:custGeom>
              <a:avLst/>
              <a:gdLst>
                <a:gd name="T0" fmla="*/ 16 w 4"/>
                <a:gd name="T1" fmla="*/ 39 h 3"/>
                <a:gd name="T2" fmla="*/ 16 w 4"/>
                <a:gd name="T3" fmla="*/ 39 h 3"/>
                <a:gd name="T4" fmla="*/ 32 w 4"/>
                <a:gd name="T5" fmla="*/ 17 h 3"/>
                <a:gd name="T6" fmla="*/ 48 w 4"/>
                <a:gd name="T7" fmla="*/ 39 h 3"/>
                <a:gd name="T8" fmla="*/ 32 w 4"/>
                <a:gd name="T9" fmla="*/ 39 h 3"/>
                <a:gd name="T10" fmla="*/ 16 w 4"/>
                <a:gd name="T11" fmla="*/ 39 h 3"/>
                <a:gd name="T12" fmla="*/ 16 w 4"/>
                <a:gd name="T13" fmla="*/ 39 h 3"/>
                <a:gd name="T14" fmla="*/ 0 w 4"/>
                <a:gd name="T15" fmla="*/ 39 h 3"/>
                <a:gd name="T16" fmla="*/ 32 w 4"/>
                <a:gd name="T17" fmla="*/ 56 h 3"/>
                <a:gd name="T18" fmla="*/ 64 w 4"/>
                <a:gd name="T19" fmla="*/ 39 h 3"/>
                <a:gd name="T20" fmla="*/ 32 w 4"/>
                <a:gd name="T21" fmla="*/ 0 h 3"/>
                <a:gd name="T22" fmla="*/ 0 w 4"/>
                <a:gd name="T23" fmla="*/ 39 h 3"/>
                <a:gd name="T24" fmla="*/ 16 w 4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0" name="Oval 1791">
              <a:extLst>
                <a:ext uri="{FF2B5EF4-FFF2-40B4-BE49-F238E27FC236}">
                  <a16:creationId xmlns:a16="http://schemas.microsoft.com/office/drawing/2014/main" id="{53B358D5-0B07-4DC6-A907-E7F50908C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" y="2267"/>
              <a:ext cx="42" cy="44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01" name="Oval 1792">
              <a:extLst>
                <a:ext uri="{FF2B5EF4-FFF2-40B4-BE49-F238E27FC236}">
                  <a16:creationId xmlns:a16="http://schemas.microsoft.com/office/drawing/2014/main" id="{73C0D8EF-6B6B-4900-AA7C-4B258699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" y="2280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02" name="Freeform 1793">
              <a:extLst>
                <a:ext uri="{FF2B5EF4-FFF2-40B4-BE49-F238E27FC236}">
                  <a16:creationId xmlns:a16="http://schemas.microsoft.com/office/drawing/2014/main" id="{A61B3564-6F5C-4A5D-AB31-17EFAF06F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0" y="2276"/>
              <a:ext cx="13" cy="13"/>
            </a:xfrm>
            <a:custGeom>
              <a:avLst/>
              <a:gdLst>
                <a:gd name="T0" fmla="*/ 0 w 3"/>
                <a:gd name="T1" fmla="*/ 39 h 3"/>
                <a:gd name="T2" fmla="*/ 17 w 3"/>
                <a:gd name="T3" fmla="*/ 39 h 3"/>
                <a:gd name="T4" fmla="*/ 17 w 3"/>
                <a:gd name="T5" fmla="*/ 17 h 3"/>
                <a:gd name="T6" fmla="*/ 39 w 3"/>
                <a:gd name="T7" fmla="*/ 39 h 3"/>
                <a:gd name="T8" fmla="*/ 17 w 3"/>
                <a:gd name="T9" fmla="*/ 39 h 3"/>
                <a:gd name="T10" fmla="*/ 17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7 w 3"/>
                <a:gd name="T17" fmla="*/ 56 h 3"/>
                <a:gd name="T18" fmla="*/ 56 w 3"/>
                <a:gd name="T19" fmla="*/ 39 h 3"/>
                <a:gd name="T20" fmla="*/ 17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3" name="Oval 1794">
              <a:extLst>
                <a:ext uri="{FF2B5EF4-FFF2-40B4-BE49-F238E27FC236}">
                  <a16:creationId xmlns:a16="http://schemas.microsoft.com/office/drawing/2014/main" id="{C02BC89B-FB6C-4721-B1EA-9030F536D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975"/>
              <a:ext cx="38" cy="4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04" name="Oval 1795">
              <a:extLst>
                <a:ext uri="{FF2B5EF4-FFF2-40B4-BE49-F238E27FC236}">
                  <a16:creationId xmlns:a16="http://schemas.microsoft.com/office/drawing/2014/main" id="{CCA9BE50-226B-452E-AEA6-7D901D4B9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" y="1984"/>
              <a:ext cx="13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05" name="Freeform 1796">
              <a:extLst>
                <a:ext uri="{FF2B5EF4-FFF2-40B4-BE49-F238E27FC236}">
                  <a16:creationId xmlns:a16="http://schemas.microsoft.com/office/drawing/2014/main" id="{F3DD379B-25A4-4DC0-BDB3-94704201F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" y="1984"/>
              <a:ext cx="13" cy="14"/>
            </a:xfrm>
            <a:custGeom>
              <a:avLst/>
              <a:gdLst>
                <a:gd name="T0" fmla="*/ 0 w 3"/>
                <a:gd name="T1" fmla="*/ 23 h 3"/>
                <a:gd name="T2" fmla="*/ 17 w 3"/>
                <a:gd name="T3" fmla="*/ 23 h 3"/>
                <a:gd name="T4" fmla="*/ 39 w 3"/>
                <a:gd name="T5" fmla="*/ 23 h 3"/>
                <a:gd name="T6" fmla="*/ 39 w 3"/>
                <a:gd name="T7" fmla="*/ 23 h 3"/>
                <a:gd name="T8" fmla="*/ 39 w 3"/>
                <a:gd name="T9" fmla="*/ 42 h 3"/>
                <a:gd name="T10" fmla="*/ 17 w 3"/>
                <a:gd name="T11" fmla="*/ 23 h 3"/>
                <a:gd name="T12" fmla="*/ 0 w 3"/>
                <a:gd name="T13" fmla="*/ 23 h 3"/>
                <a:gd name="T14" fmla="*/ 0 w 3"/>
                <a:gd name="T15" fmla="*/ 23 h 3"/>
                <a:gd name="T16" fmla="*/ 39 w 3"/>
                <a:gd name="T17" fmla="*/ 65 h 3"/>
                <a:gd name="T18" fmla="*/ 56 w 3"/>
                <a:gd name="T19" fmla="*/ 23 h 3"/>
                <a:gd name="T20" fmla="*/ 39 w 3"/>
                <a:gd name="T21" fmla="*/ 0 h 3"/>
                <a:gd name="T22" fmla="*/ 0 w 3"/>
                <a:gd name="T23" fmla="*/ 23 h 3"/>
                <a:gd name="T24" fmla="*/ 0 w 3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6" name="Oval 1797">
              <a:extLst>
                <a:ext uri="{FF2B5EF4-FFF2-40B4-BE49-F238E27FC236}">
                  <a16:creationId xmlns:a16="http://schemas.microsoft.com/office/drawing/2014/main" id="{D1AFE2A8-4A7C-4628-A120-38D3BCE63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" y="2020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07" name="Oval 1798">
              <a:extLst>
                <a:ext uri="{FF2B5EF4-FFF2-40B4-BE49-F238E27FC236}">
                  <a16:creationId xmlns:a16="http://schemas.microsoft.com/office/drawing/2014/main" id="{F52DA163-F559-4617-BC30-A1BC62E06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" y="2029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08" name="Freeform 1799">
              <a:extLst>
                <a:ext uri="{FF2B5EF4-FFF2-40B4-BE49-F238E27FC236}">
                  <a16:creationId xmlns:a16="http://schemas.microsoft.com/office/drawing/2014/main" id="{08C85DAA-269A-4C42-A8D2-59A8064A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2" y="2029"/>
              <a:ext cx="13" cy="13"/>
            </a:xfrm>
            <a:custGeom>
              <a:avLst/>
              <a:gdLst>
                <a:gd name="T0" fmla="*/ 0 w 3"/>
                <a:gd name="T1" fmla="*/ 17 h 3"/>
                <a:gd name="T2" fmla="*/ 17 w 3"/>
                <a:gd name="T3" fmla="*/ 17 h 3"/>
                <a:gd name="T4" fmla="*/ 17 w 3"/>
                <a:gd name="T5" fmla="*/ 17 h 3"/>
                <a:gd name="T6" fmla="*/ 39 w 3"/>
                <a:gd name="T7" fmla="*/ 17 h 3"/>
                <a:gd name="T8" fmla="*/ 17 w 3"/>
                <a:gd name="T9" fmla="*/ 39 h 3"/>
                <a:gd name="T10" fmla="*/ 17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17 w 3"/>
                <a:gd name="T17" fmla="*/ 56 h 3"/>
                <a:gd name="T18" fmla="*/ 56 w 3"/>
                <a:gd name="T19" fmla="*/ 17 h 3"/>
                <a:gd name="T20" fmla="*/ 17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9" name="Oval 1800">
              <a:extLst>
                <a:ext uri="{FF2B5EF4-FFF2-40B4-BE49-F238E27FC236}">
                  <a16:creationId xmlns:a16="http://schemas.microsoft.com/office/drawing/2014/main" id="{A234281E-AB3F-4DC2-8944-1CD65E2E3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" y="2020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10" name="Oval 1801">
              <a:extLst>
                <a:ext uri="{FF2B5EF4-FFF2-40B4-BE49-F238E27FC236}">
                  <a16:creationId xmlns:a16="http://schemas.microsoft.com/office/drawing/2014/main" id="{6F1B4EE5-8FB9-4444-BF07-0288ADFD4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" y="2029"/>
              <a:ext cx="9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11" name="Freeform 1802">
              <a:extLst>
                <a:ext uri="{FF2B5EF4-FFF2-40B4-BE49-F238E27FC236}">
                  <a16:creationId xmlns:a16="http://schemas.microsoft.com/office/drawing/2014/main" id="{34660953-6E45-42E5-B1E8-0CF147E49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" y="2029"/>
              <a:ext cx="13" cy="13"/>
            </a:xfrm>
            <a:custGeom>
              <a:avLst/>
              <a:gdLst>
                <a:gd name="T0" fmla="*/ 0 w 3"/>
                <a:gd name="T1" fmla="*/ 17 h 3"/>
                <a:gd name="T2" fmla="*/ 17 w 3"/>
                <a:gd name="T3" fmla="*/ 17 h 3"/>
                <a:gd name="T4" fmla="*/ 17 w 3"/>
                <a:gd name="T5" fmla="*/ 17 h 3"/>
                <a:gd name="T6" fmla="*/ 39 w 3"/>
                <a:gd name="T7" fmla="*/ 17 h 3"/>
                <a:gd name="T8" fmla="*/ 17 w 3"/>
                <a:gd name="T9" fmla="*/ 39 h 3"/>
                <a:gd name="T10" fmla="*/ 17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17 w 3"/>
                <a:gd name="T17" fmla="*/ 56 h 3"/>
                <a:gd name="T18" fmla="*/ 56 w 3"/>
                <a:gd name="T19" fmla="*/ 17 h 3"/>
                <a:gd name="T20" fmla="*/ 17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12" name="Oval 1803">
              <a:extLst>
                <a:ext uri="{FF2B5EF4-FFF2-40B4-BE49-F238E27FC236}">
                  <a16:creationId xmlns:a16="http://schemas.microsoft.com/office/drawing/2014/main" id="{F9D1A8D2-F20F-493F-8DC9-A07EEF4CA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" y="2356"/>
              <a:ext cx="37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13" name="Oval 1804">
              <a:extLst>
                <a:ext uri="{FF2B5EF4-FFF2-40B4-BE49-F238E27FC236}">
                  <a16:creationId xmlns:a16="http://schemas.microsoft.com/office/drawing/2014/main" id="{0A713BDA-F8F3-446F-9759-E4390E509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" y="2365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14" name="Freeform 1805">
              <a:extLst>
                <a:ext uri="{FF2B5EF4-FFF2-40B4-BE49-F238E27FC236}">
                  <a16:creationId xmlns:a16="http://schemas.microsoft.com/office/drawing/2014/main" id="{04FC6B5F-9362-4A75-978C-875B498BD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" y="2365"/>
              <a:ext cx="17" cy="14"/>
            </a:xfrm>
            <a:custGeom>
              <a:avLst/>
              <a:gdLst>
                <a:gd name="T0" fmla="*/ 17 w 4"/>
                <a:gd name="T1" fmla="*/ 23 h 3"/>
                <a:gd name="T2" fmla="*/ 17 w 4"/>
                <a:gd name="T3" fmla="*/ 23 h 3"/>
                <a:gd name="T4" fmla="*/ 38 w 4"/>
                <a:gd name="T5" fmla="*/ 23 h 3"/>
                <a:gd name="T6" fmla="*/ 55 w 4"/>
                <a:gd name="T7" fmla="*/ 23 h 3"/>
                <a:gd name="T8" fmla="*/ 38 w 4"/>
                <a:gd name="T9" fmla="*/ 42 h 3"/>
                <a:gd name="T10" fmla="*/ 17 w 4"/>
                <a:gd name="T11" fmla="*/ 23 h 3"/>
                <a:gd name="T12" fmla="*/ 17 w 4"/>
                <a:gd name="T13" fmla="*/ 23 h 3"/>
                <a:gd name="T14" fmla="*/ 0 w 4"/>
                <a:gd name="T15" fmla="*/ 23 h 3"/>
                <a:gd name="T16" fmla="*/ 38 w 4"/>
                <a:gd name="T17" fmla="*/ 65 h 3"/>
                <a:gd name="T18" fmla="*/ 72 w 4"/>
                <a:gd name="T19" fmla="*/ 23 h 3"/>
                <a:gd name="T20" fmla="*/ 38 w 4"/>
                <a:gd name="T21" fmla="*/ 0 h 3"/>
                <a:gd name="T22" fmla="*/ 0 w 4"/>
                <a:gd name="T23" fmla="*/ 23 h 3"/>
                <a:gd name="T24" fmla="*/ 17 w 4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15" name="Oval 1806">
              <a:extLst>
                <a:ext uri="{FF2B5EF4-FFF2-40B4-BE49-F238E27FC236}">
                  <a16:creationId xmlns:a16="http://schemas.microsoft.com/office/drawing/2014/main" id="{EFA4C801-E6FD-4314-A375-93A8ABB8A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" y="2056"/>
              <a:ext cx="37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16" name="Oval 1807">
              <a:extLst>
                <a:ext uri="{FF2B5EF4-FFF2-40B4-BE49-F238E27FC236}">
                  <a16:creationId xmlns:a16="http://schemas.microsoft.com/office/drawing/2014/main" id="{F4E31D4D-9EB1-4DDB-AAE1-8F8C13684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" y="2069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17" name="Freeform 1808">
              <a:extLst>
                <a:ext uri="{FF2B5EF4-FFF2-40B4-BE49-F238E27FC236}">
                  <a16:creationId xmlns:a16="http://schemas.microsoft.com/office/drawing/2014/main" id="{ED97243D-3874-4427-B957-3EF80717C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" y="2065"/>
              <a:ext cx="12" cy="18"/>
            </a:xfrm>
            <a:custGeom>
              <a:avLst/>
              <a:gdLst>
                <a:gd name="T0" fmla="*/ 0 w 3"/>
                <a:gd name="T1" fmla="*/ 41 h 4"/>
                <a:gd name="T2" fmla="*/ 16 w 3"/>
                <a:gd name="T3" fmla="*/ 41 h 4"/>
                <a:gd name="T4" fmla="*/ 32 w 3"/>
                <a:gd name="T5" fmla="*/ 23 h 4"/>
                <a:gd name="T6" fmla="*/ 32 w 3"/>
                <a:gd name="T7" fmla="*/ 41 h 4"/>
                <a:gd name="T8" fmla="*/ 32 w 3"/>
                <a:gd name="T9" fmla="*/ 63 h 4"/>
                <a:gd name="T10" fmla="*/ 16 w 3"/>
                <a:gd name="T11" fmla="*/ 41 h 4"/>
                <a:gd name="T12" fmla="*/ 0 w 3"/>
                <a:gd name="T13" fmla="*/ 41 h 4"/>
                <a:gd name="T14" fmla="*/ 0 w 3"/>
                <a:gd name="T15" fmla="*/ 41 h 4"/>
                <a:gd name="T16" fmla="*/ 32 w 3"/>
                <a:gd name="T17" fmla="*/ 81 h 4"/>
                <a:gd name="T18" fmla="*/ 48 w 3"/>
                <a:gd name="T19" fmla="*/ 41 h 4"/>
                <a:gd name="T20" fmla="*/ 32 w 3"/>
                <a:gd name="T21" fmla="*/ 0 h 4"/>
                <a:gd name="T22" fmla="*/ 0 w 3"/>
                <a:gd name="T23" fmla="*/ 41 h 4"/>
                <a:gd name="T24" fmla="*/ 0 w 3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18" name="Oval 1809">
              <a:extLst>
                <a:ext uri="{FF2B5EF4-FFF2-40B4-BE49-F238E27FC236}">
                  <a16:creationId xmlns:a16="http://schemas.microsoft.com/office/drawing/2014/main" id="{925BD95D-2B00-4596-85DE-ED9F1A751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2" y="1904"/>
              <a:ext cx="42" cy="44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19" name="Oval 1810">
              <a:extLst>
                <a:ext uri="{FF2B5EF4-FFF2-40B4-BE49-F238E27FC236}">
                  <a16:creationId xmlns:a16="http://schemas.microsoft.com/office/drawing/2014/main" id="{9B215694-7E1E-467C-9439-9512D80B5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1" y="1917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20" name="Freeform 1811">
              <a:extLst>
                <a:ext uri="{FF2B5EF4-FFF2-40B4-BE49-F238E27FC236}">
                  <a16:creationId xmlns:a16="http://schemas.microsoft.com/office/drawing/2014/main" id="{5D2DE528-49F7-4C88-91AA-0C093EDAF6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1" y="1913"/>
              <a:ext cx="12" cy="17"/>
            </a:xfrm>
            <a:custGeom>
              <a:avLst/>
              <a:gdLst>
                <a:gd name="T0" fmla="*/ 0 w 3"/>
                <a:gd name="T1" fmla="*/ 38 h 4"/>
                <a:gd name="T2" fmla="*/ 16 w 3"/>
                <a:gd name="T3" fmla="*/ 38 h 4"/>
                <a:gd name="T4" fmla="*/ 16 w 3"/>
                <a:gd name="T5" fmla="*/ 17 h 4"/>
                <a:gd name="T6" fmla="*/ 32 w 3"/>
                <a:gd name="T7" fmla="*/ 38 h 4"/>
                <a:gd name="T8" fmla="*/ 16 w 3"/>
                <a:gd name="T9" fmla="*/ 55 h 4"/>
                <a:gd name="T10" fmla="*/ 16 w 3"/>
                <a:gd name="T11" fmla="*/ 38 h 4"/>
                <a:gd name="T12" fmla="*/ 0 w 3"/>
                <a:gd name="T13" fmla="*/ 38 h 4"/>
                <a:gd name="T14" fmla="*/ 0 w 3"/>
                <a:gd name="T15" fmla="*/ 38 h 4"/>
                <a:gd name="T16" fmla="*/ 16 w 3"/>
                <a:gd name="T17" fmla="*/ 72 h 4"/>
                <a:gd name="T18" fmla="*/ 48 w 3"/>
                <a:gd name="T19" fmla="*/ 38 h 4"/>
                <a:gd name="T20" fmla="*/ 16 w 3"/>
                <a:gd name="T21" fmla="*/ 0 h 4"/>
                <a:gd name="T22" fmla="*/ 0 w 3"/>
                <a:gd name="T23" fmla="*/ 38 h 4"/>
                <a:gd name="T24" fmla="*/ 0 w 3"/>
                <a:gd name="T25" fmla="*/ 38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21" name="Oval 1812">
              <a:extLst>
                <a:ext uri="{FF2B5EF4-FFF2-40B4-BE49-F238E27FC236}">
                  <a16:creationId xmlns:a16="http://schemas.microsoft.com/office/drawing/2014/main" id="{10F97801-4DF1-4897-9A6E-193C4B3DE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9" y="1783"/>
              <a:ext cx="37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22" name="Oval 1813">
              <a:extLst>
                <a:ext uri="{FF2B5EF4-FFF2-40B4-BE49-F238E27FC236}">
                  <a16:creationId xmlns:a16="http://schemas.microsoft.com/office/drawing/2014/main" id="{79E4A418-D164-4504-B77F-63ED10349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7" y="1792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23" name="Freeform 1814">
              <a:extLst>
                <a:ext uri="{FF2B5EF4-FFF2-40B4-BE49-F238E27FC236}">
                  <a16:creationId xmlns:a16="http://schemas.microsoft.com/office/drawing/2014/main" id="{0AFA5ED9-BAAE-4CB9-92F9-7FEBF27AA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3" y="1792"/>
              <a:ext cx="12" cy="13"/>
            </a:xfrm>
            <a:custGeom>
              <a:avLst/>
              <a:gdLst>
                <a:gd name="T0" fmla="*/ 16 w 3"/>
                <a:gd name="T1" fmla="*/ 17 h 3"/>
                <a:gd name="T2" fmla="*/ 16 w 3"/>
                <a:gd name="T3" fmla="*/ 17 h 3"/>
                <a:gd name="T4" fmla="*/ 32 w 3"/>
                <a:gd name="T5" fmla="*/ 17 h 3"/>
                <a:gd name="T6" fmla="*/ 32 w 3"/>
                <a:gd name="T7" fmla="*/ 17 h 3"/>
                <a:gd name="T8" fmla="*/ 32 w 3"/>
                <a:gd name="T9" fmla="*/ 39 h 3"/>
                <a:gd name="T10" fmla="*/ 16 w 3"/>
                <a:gd name="T11" fmla="*/ 17 h 3"/>
                <a:gd name="T12" fmla="*/ 16 w 3"/>
                <a:gd name="T13" fmla="*/ 17 h 3"/>
                <a:gd name="T14" fmla="*/ 0 w 3"/>
                <a:gd name="T15" fmla="*/ 17 h 3"/>
                <a:gd name="T16" fmla="*/ 32 w 3"/>
                <a:gd name="T17" fmla="*/ 56 h 3"/>
                <a:gd name="T18" fmla="*/ 48 w 3"/>
                <a:gd name="T19" fmla="*/ 17 h 3"/>
                <a:gd name="T20" fmla="*/ 32 w 3"/>
                <a:gd name="T21" fmla="*/ 0 h 3"/>
                <a:gd name="T22" fmla="*/ 0 w 3"/>
                <a:gd name="T23" fmla="*/ 17 h 3"/>
                <a:gd name="T24" fmla="*/ 16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24" name="Oval 1815">
              <a:extLst>
                <a:ext uri="{FF2B5EF4-FFF2-40B4-BE49-F238E27FC236}">
                  <a16:creationId xmlns:a16="http://schemas.microsoft.com/office/drawing/2014/main" id="{AD9CD076-C818-4D09-B1D9-1F877476C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1769"/>
              <a:ext cx="38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25" name="Oval 1816">
              <a:extLst>
                <a:ext uri="{FF2B5EF4-FFF2-40B4-BE49-F238E27FC236}">
                  <a16:creationId xmlns:a16="http://schemas.microsoft.com/office/drawing/2014/main" id="{2DFE89C2-900A-46D3-BC36-60E194663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" y="1783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26" name="Freeform 1817">
              <a:extLst>
                <a:ext uri="{FF2B5EF4-FFF2-40B4-BE49-F238E27FC236}">
                  <a16:creationId xmlns:a16="http://schemas.microsoft.com/office/drawing/2014/main" id="{0830A50F-F4CA-4F0B-B8D1-68A163192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" y="1778"/>
              <a:ext cx="12" cy="14"/>
            </a:xfrm>
            <a:custGeom>
              <a:avLst/>
              <a:gdLst>
                <a:gd name="T0" fmla="*/ 16 w 3"/>
                <a:gd name="T1" fmla="*/ 42 h 3"/>
                <a:gd name="T2" fmla="*/ 16 w 3"/>
                <a:gd name="T3" fmla="*/ 42 h 3"/>
                <a:gd name="T4" fmla="*/ 32 w 3"/>
                <a:gd name="T5" fmla="*/ 23 h 3"/>
                <a:gd name="T6" fmla="*/ 32 w 3"/>
                <a:gd name="T7" fmla="*/ 42 h 3"/>
                <a:gd name="T8" fmla="*/ 32 w 3"/>
                <a:gd name="T9" fmla="*/ 42 h 3"/>
                <a:gd name="T10" fmla="*/ 16 w 3"/>
                <a:gd name="T11" fmla="*/ 42 h 3"/>
                <a:gd name="T12" fmla="*/ 16 w 3"/>
                <a:gd name="T13" fmla="*/ 42 h 3"/>
                <a:gd name="T14" fmla="*/ 0 w 3"/>
                <a:gd name="T15" fmla="*/ 42 h 3"/>
                <a:gd name="T16" fmla="*/ 32 w 3"/>
                <a:gd name="T17" fmla="*/ 65 h 3"/>
                <a:gd name="T18" fmla="*/ 48 w 3"/>
                <a:gd name="T19" fmla="*/ 42 h 3"/>
                <a:gd name="T20" fmla="*/ 32 w 3"/>
                <a:gd name="T21" fmla="*/ 0 h 3"/>
                <a:gd name="T22" fmla="*/ 0 w 3"/>
                <a:gd name="T23" fmla="*/ 42 h 3"/>
                <a:gd name="T24" fmla="*/ 16 w 3"/>
                <a:gd name="T25" fmla="*/ 4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27" name="Oval 1818">
              <a:extLst>
                <a:ext uri="{FF2B5EF4-FFF2-40B4-BE49-F238E27FC236}">
                  <a16:creationId xmlns:a16="http://schemas.microsoft.com/office/drawing/2014/main" id="{15280382-3363-4BCC-8FDC-488A48783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" y="1930"/>
              <a:ext cx="42" cy="4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28" name="Oval 1819">
              <a:extLst>
                <a:ext uri="{FF2B5EF4-FFF2-40B4-BE49-F238E27FC236}">
                  <a16:creationId xmlns:a16="http://schemas.microsoft.com/office/drawing/2014/main" id="{401D4016-FC7F-4C41-AA07-514BF2621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" y="1939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29" name="Freeform 1820">
              <a:extLst>
                <a:ext uri="{FF2B5EF4-FFF2-40B4-BE49-F238E27FC236}">
                  <a16:creationId xmlns:a16="http://schemas.microsoft.com/office/drawing/2014/main" id="{B1735B5A-D99F-4445-8A78-F30DDB61D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" y="1939"/>
              <a:ext cx="13" cy="14"/>
            </a:xfrm>
            <a:custGeom>
              <a:avLst/>
              <a:gdLst>
                <a:gd name="T0" fmla="*/ 0 w 3"/>
                <a:gd name="T1" fmla="*/ 23 h 3"/>
                <a:gd name="T2" fmla="*/ 17 w 3"/>
                <a:gd name="T3" fmla="*/ 23 h 3"/>
                <a:gd name="T4" fmla="*/ 17 w 3"/>
                <a:gd name="T5" fmla="*/ 23 h 3"/>
                <a:gd name="T6" fmla="*/ 39 w 3"/>
                <a:gd name="T7" fmla="*/ 23 h 3"/>
                <a:gd name="T8" fmla="*/ 17 w 3"/>
                <a:gd name="T9" fmla="*/ 42 h 3"/>
                <a:gd name="T10" fmla="*/ 17 w 3"/>
                <a:gd name="T11" fmla="*/ 23 h 3"/>
                <a:gd name="T12" fmla="*/ 0 w 3"/>
                <a:gd name="T13" fmla="*/ 23 h 3"/>
                <a:gd name="T14" fmla="*/ 0 w 3"/>
                <a:gd name="T15" fmla="*/ 23 h 3"/>
                <a:gd name="T16" fmla="*/ 17 w 3"/>
                <a:gd name="T17" fmla="*/ 65 h 3"/>
                <a:gd name="T18" fmla="*/ 56 w 3"/>
                <a:gd name="T19" fmla="*/ 23 h 3"/>
                <a:gd name="T20" fmla="*/ 17 w 3"/>
                <a:gd name="T21" fmla="*/ 0 h 3"/>
                <a:gd name="T22" fmla="*/ 0 w 3"/>
                <a:gd name="T23" fmla="*/ 23 h 3"/>
                <a:gd name="T24" fmla="*/ 0 w 3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30" name="Oval 1821">
              <a:extLst>
                <a:ext uri="{FF2B5EF4-FFF2-40B4-BE49-F238E27FC236}">
                  <a16:creationId xmlns:a16="http://schemas.microsoft.com/office/drawing/2014/main" id="{41A562D0-50E0-4887-9F3A-0C90F3451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" y="1975"/>
              <a:ext cx="38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31" name="Oval 1822">
              <a:extLst>
                <a:ext uri="{FF2B5EF4-FFF2-40B4-BE49-F238E27FC236}">
                  <a16:creationId xmlns:a16="http://schemas.microsoft.com/office/drawing/2014/main" id="{6202CF02-07AD-4352-9F6A-A0EB2461F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1989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32" name="Freeform 1823">
              <a:extLst>
                <a:ext uri="{FF2B5EF4-FFF2-40B4-BE49-F238E27FC236}">
                  <a16:creationId xmlns:a16="http://schemas.microsoft.com/office/drawing/2014/main" id="{B718B2D0-AE5F-4A9D-A270-55DB1296D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4" y="1984"/>
              <a:ext cx="17" cy="18"/>
            </a:xfrm>
            <a:custGeom>
              <a:avLst/>
              <a:gdLst>
                <a:gd name="T0" fmla="*/ 17 w 4"/>
                <a:gd name="T1" fmla="*/ 41 h 4"/>
                <a:gd name="T2" fmla="*/ 17 w 4"/>
                <a:gd name="T3" fmla="*/ 41 h 4"/>
                <a:gd name="T4" fmla="*/ 38 w 4"/>
                <a:gd name="T5" fmla="*/ 23 h 4"/>
                <a:gd name="T6" fmla="*/ 55 w 4"/>
                <a:gd name="T7" fmla="*/ 41 h 4"/>
                <a:gd name="T8" fmla="*/ 38 w 4"/>
                <a:gd name="T9" fmla="*/ 63 h 4"/>
                <a:gd name="T10" fmla="*/ 17 w 4"/>
                <a:gd name="T11" fmla="*/ 41 h 4"/>
                <a:gd name="T12" fmla="*/ 17 w 4"/>
                <a:gd name="T13" fmla="*/ 41 h 4"/>
                <a:gd name="T14" fmla="*/ 0 w 4"/>
                <a:gd name="T15" fmla="*/ 41 h 4"/>
                <a:gd name="T16" fmla="*/ 38 w 4"/>
                <a:gd name="T17" fmla="*/ 81 h 4"/>
                <a:gd name="T18" fmla="*/ 72 w 4"/>
                <a:gd name="T19" fmla="*/ 41 h 4"/>
                <a:gd name="T20" fmla="*/ 38 w 4"/>
                <a:gd name="T21" fmla="*/ 0 h 4"/>
                <a:gd name="T22" fmla="*/ 0 w 4"/>
                <a:gd name="T23" fmla="*/ 41 h 4"/>
                <a:gd name="T24" fmla="*/ 17 w 4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33" name="Oval 1824">
              <a:extLst>
                <a:ext uri="{FF2B5EF4-FFF2-40B4-BE49-F238E27FC236}">
                  <a16:creationId xmlns:a16="http://schemas.microsoft.com/office/drawing/2014/main" id="{D3245EEA-438C-4F82-82D2-097F48C4B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1751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34" name="Oval 1825">
              <a:extLst>
                <a:ext uri="{FF2B5EF4-FFF2-40B4-BE49-F238E27FC236}">
                  <a16:creationId xmlns:a16="http://schemas.microsoft.com/office/drawing/2014/main" id="{A8599D65-4A8D-4945-948E-99B8F6963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" y="1765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35" name="Freeform 1826">
              <a:extLst>
                <a:ext uri="{FF2B5EF4-FFF2-40B4-BE49-F238E27FC236}">
                  <a16:creationId xmlns:a16="http://schemas.microsoft.com/office/drawing/2014/main" id="{2F5D234E-14ED-468F-885B-058309F4B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" y="1760"/>
              <a:ext cx="13" cy="18"/>
            </a:xfrm>
            <a:custGeom>
              <a:avLst/>
              <a:gdLst>
                <a:gd name="T0" fmla="*/ 0 w 3"/>
                <a:gd name="T1" fmla="*/ 41 h 4"/>
                <a:gd name="T2" fmla="*/ 17 w 3"/>
                <a:gd name="T3" fmla="*/ 41 h 4"/>
                <a:gd name="T4" fmla="*/ 17 w 3"/>
                <a:gd name="T5" fmla="*/ 23 h 4"/>
                <a:gd name="T6" fmla="*/ 39 w 3"/>
                <a:gd name="T7" fmla="*/ 41 h 4"/>
                <a:gd name="T8" fmla="*/ 17 w 3"/>
                <a:gd name="T9" fmla="*/ 63 h 4"/>
                <a:gd name="T10" fmla="*/ 17 w 3"/>
                <a:gd name="T11" fmla="*/ 41 h 4"/>
                <a:gd name="T12" fmla="*/ 0 w 3"/>
                <a:gd name="T13" fmla="*/ 41 h 4"/>
                <a:gd name="T14" fmla="*/ 0 w 3"/>
                <a:gd name="T15" fmla="*/ 41 h 4"/>
                <a:gd name="T16" fmla="*/ 17 w 3"/>
                <a:gd name="T17" fmla="*/ 81 h 4"/>
                <a:gd name="T18" fmla="*/ 56 w 3"/>
                <a:gd name="T19" fmla="*/ 41 h 4"/>
                <a:gd name="T20" fmla="*/ 17 w 3"/>
                <a:gd name="T21" fmla="*/ 0 h 4"/>
                <a:gd name="T22" fmla="*/ 0 w 3"/>
                <a:gd name="T23" fmla="*/ 41 h 4"/>
                <a:gd name="T24" fmla="*/ 0 w 3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36" name="Oval 1827">
              <a:extLst>
                <a:ext uri="{FF2B5EF4-FFF2-40B4-BE49-F238E27FC236}">
                  <a16:creationId xmlns:a16="http://schemas.microsoft.com/office/drawing/2014/main" id="{AAC46B89-4A9E-4BAE-87C2-725C15251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" y="1688"/>
              <a:ext cx="42" cy="4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37" name="Oval 1828">
              <a:extLst>
                <a:ext uri="{FF2B5EF4-FFF2-40B4-BE49-F238E27FC236}">
                  <a16:creationId xmlns:a16="http://schemas.microsoft.com/office/drawing/2014/main" id="{F639D018-0421-48AF-8652-734B79BD3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697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38" name="Freeform 1829">
              <a:extLst>
                <a:ext uri="{FF2B5EF4-FFF2-40B4-BE49-F238E27FC236}">
                  <a16:creationId xmlns:a16="http://schemas.microsoft.com/office/drawing/2014/main" id="{07296CAC-1F61-490D-BCB8-DF517C11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" y="1697"/>
              <a:ext cx="13" cy="14"/>
            </a:xfrm>
            <a:custGeom>
              <a:avLst/>
              <a:gdLst>
                <a:gd name="T0" fmla="*/ 0 w 3"/>
                <a:gd name="T1" fmla="*/ 23 h 3"/>
                <a:gd name="T2" fmla="*/ 17 w 3"/>
                <a:gd name="T3" fmla="*/ 23 h 3"/>
                <a:gd name="T4" fmla="*/ 17 w 3"/>
                <a:gd name="T5" fmla="*/ 23 h 3"/>
                <a:gd name="T6" fmla="*/ 39 w 3"/>
                <a:gd name="T7" fmla="*/ 23 h 3"/>
                <a:gd name="T8" fmla="*/ 17 w 3"/>
                <a:gd name="T9" fmla="*/ 42 h 3"/>
                <a:gd name="T10" fmla="*/ 17 w 3"/>
                <a:gd name="T11" fmla="*/ 23 h 3"/>
                <a:gd name="T12" fmla="*/ 0 w 3"/>
                <a:gd name="T13" fmla="*/ 23 h 3"/>
                <a:gd name="T14" fmla="*/ 0 w 3"/>
                <a:gd name="T15" fmla="*/ 23 h 3"/>
                <a:gd name="T16" fmla="*/ 17 w 3"/>
                <a:gd name="T17" fmla="*/ 65 h 3"/>
                <a:gd name="T18" fmla="*/ 56 w 3"/>
                <a:gd name="T19" fmla="*/ 23 h 3"/>
                <a:gd name="T20" fmla="*/ 17 w 3"/>
                <a:gd name="T21" fmla="*/ 0 h 3"/>
                <a:gd name="T22" fmla="*/ 0 w 3"/>
                <a:gd name="T23" fmla="*/ 23 h 3"/>
                <a:gd name="T24" fmla="*/ 0 w 3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39" name="Oval 1830">
              <a:extLst>
                <a:ext uri="{FF2B5EF4-FFF2-40B4-BE49-F238E27FC236}">
                  <a16:creationId xmlns:a16="http://schemas.microsoft.com/office/drawing/2014/main" id="{3C83FA09-FF51-41CC-B714-91F2087D4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" y="1760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40" name="Oval 1831">
              <a:extLst>
                <a:ext uri="{FF2B5EF4-FFF2-40B4-BE49-F238E27FC236}">
                  <a16:creationId xmlns:a16="http://schemas.microsoft.com/office/drawing/2014/main" id="{34E335C3-7CE8-4B0F-9761-856C5336B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1774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41" name="Freeform 1832">
              <a:extLst>
                <a:ext uri="{FF2B5EF4-FFF2-40B4-BE49-F238E27FC236}">
                  <a16:creationId xmlns:a16="http://schemas.microsoft.com/office/drawing/2014/main" id="{41F690DA-6C79-4B5E-A4FD-B656A97C4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" y="1769"/>
              <a:ext cx="13" cy="18"/>
            </a:xfrm>
            <a:custGeom>
              <a:avLst/>
              <a:gdLst>
                <a:gd name="T0" fmla="*/ 0 w 3"/>
                <a:gd name="T1" fmla="*/ 41 h 4"/>
                <a:gd name="T2" fmla="*/ 17 w 3"/>
                <a:gd name="T3" fmla="*/ 41 h 4"/>
                <a:gd name="T4" fmla="*/ 17 w 3"/>
                <a:gd name="T5" fmla="*/ 23 h 4"/>
                <a:gd name="T6" fmla="*/ 39 w 3"/>
                <a:gd name="T7" fmla="*/ 41 h 4"/>
                <a:gd name="T8" fmla="*/ 17 w 3"/>
                <a:gd name="T9" fmla="*/ 63 h 4"/>
                <a:gd name="T10" fmla="*/ 17 w 3"/>
                <a:gd name="T11" fmla="*/ 41 h 4"/>
                <a:gd name="T12" fmla="*/ 0 w 3"/>
                <a:gd name="T13" fmla="*/ 41 h 4"/>
                <a:gd name="T14" fmla="*/ 0 w 3"/>
                <a:gd name="T15" fmla="*/ 41 h 4"/>
                <a:gd name="T16" fmla="*/ 17 w 3"/>
                <a:gd name="T17" fmla="*/ 81 h 4"/>
                <a:gd name="T18" fmla="*/ 56 w 3"/>
                <a:gd name="T19" fmla="*/ 41 h 4"/>
                <a:gd name="T20" fmla="*/ 17 w 3"/>
                <a:gd name="T21" fmla="*/ 0 h 4"/>
                <a:gd name="T22" fmla="*/ 0 w 3"/>
                <a:gd name="T23" fmla="*/ 41 h 4"/>
                <a:gd name="T24" fmla="*/ 0 w 3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42" name="Oval 1833">
              <a:extLst>
                <a:ext uri="{FF2B5EF4-FFF2-40B4-BE49-F238E27FC236}">
                  <a16:creationId xmlns:a16="http://schemas.microsoft.com/office/drawing/2014/main" id="{2C3D6069-4182-4C15-9474-F2571F72C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1684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43" name="Oval 1834">
              <a:extLst>
                <a:ext uri="{FF2B5EF4-FFF2-40B4-BE49-F238E27FC236}">
                  <a16:creationId xmlns:a16="http://schemas.microsoft.com/office/drawing/2014/main" id="{15B0874C-E3EF-461C-B481-4503AD811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" y="1697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44" name="Freeform 1835">
              <a:extLst>
                <a:ext uri="{FF2B5EF4-FFF2-40B4-BE49-F238E27FC236}">
                  <a16:creationId xmlns:a16="http://schemas.microsoft.com/office/drawing/2014/main" id="{573E5383-1B81-4BCF-A64B-8FBF84EEE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" y="1693"/>
              <a:ext cx="13" cy="13"/>
            </a:xfrm>
            <a:custGeom>
              <a:avLst/>
              <a:gdLst>
                <a:gd name="T0" fmla="*/ 0 w 3"/>
                <a:gd name="T1" fmla="*/ 39 h 3"/>
                <a:gd name="T2" fmla="*/ 17 w 3"/>
                <a:gd name="T3" fmla="*/ 39 h 3"/>
                <a:gd name="T4" fmla="*/ 17 w 3"/>
                <a:gd name="T5" fmla="*/ 17 h 3"/>
                <a:gd name="T6" fmla="*/ 39 w 3"/>
                <a:gd name="T7" fmla="*/ 39 h 3"/>
                <a:gd name="T8" fmla="*/ 17 w 3"/>
                <a:gd name="T9" fmla="*/ 39 h 3"/>
                <a:gd name="T10" fmla="*/ 17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7 w 3"/>
                <a:gd name="T17" fmla="*/ 56 h 3"/>
                <a:gd name="T18" fmla="*/ 56 w 3"/>
                <a:gd name="T19" fmla="*/ 39 h 3"/>
                <a:gd name="T20" fmla="*/ 17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45" name="Oval 1836">
              <a:extLst>
                <a:ext uri="{FF2B5EF4-FFF2-40B4-BE49-F238E27FC236}">
                  <a16:creationId xmlns:a16="http://schemas.microsoft.com/office/drawing/2014/main" id="{9792CF9C-B923-4C88-8AE8-0613FB249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" y="1778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46" name="Oval 1837">
              <a:extLst>
                <a:ext uri="{FF2B5EF4-FFF2-40B4-BE49-F238E27FC236}">
                  <a16:creationId xmlns:a16="http://schemas.microsoft.com/office/drawing/2014/main" id="{7AC6FEDA-87E1-4E15-91E8-3294BEA92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" y="1787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47" name="Freeform 1838">
              <a:extLst>
                <a:ext uri="{FF2B5EF4-FFF2-40B4-BE49-F238E27FC236}">
                  <a16:creationId xmlns:a16="http://schemas.microsoft.com/office/drawing/2014/main" id="{E94A1360-9650-47F2-9A2E-F0E363A2B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" y="1787"/>
              <a:ext cx="13" cy="14"/>
            </a:xfrm>
            <a:custGeom>
              <a:avLst/>
              <a:gdLst>
                <a:gd name="T0" fmla="*/ 0 w 3"/>
                <a:gd name="T1" fmla="*/ 23 h 3"/>
                <a:gd name="T2" fmla="*/ 17 w 3"/>
                <a:gd name="T3" fmla="*/ 23 h 3"/>
                <a:gd name="T4" fmla="*/ 17 w 3"/>
                <a:gd name="T5" fmla="*/ 23 h 3"/>
                <a:gd name="T6" fmla="*/ 39 w 3"/>
                <a:gd name="T7" fmla="*/ 23 h 3"/>
                <a:gd name="T8" fmla="*/ 17 w 3"/>
                <a:gd name="T9" fmla="*/ 42 h 3"/>
                <a:gd name="T10" fmla="*/ 17 w 3"/>
                <a:gd name="T11" fmla="*/ 23 h 3"/>
                <a:gd name="T12" fmla="*/ 0 w 3"/>
                <a:gd name="T13" fmla="*/ 23 h 3"/>
                <a:gd name="T14" fmla="*/ 0 w 3"/>
                <a:gd name="T15" fmla="*/ 23 h 3"/>
                <a:gd name="T16" fmla="*/ 17 w 3"/>
                <a:gd name="T17" fmla="*/ 65 h 3"/>
                <a:gd name="T18" fmla="*/ 56 w 3"/>
                <a:gd name="T19" fmla="*/ 23 h 3"/>
                <a:gd name="T20" fmla="*/ 17 w 3"/>
                <a:gd name="T21" fmla="*/ 0 h 3"/>
                <a:gd name="T22" fmla="*/ 0 w 3"/>
                <a:gd name="T23" fmla="*/ 23 h 3"/>
                <a:gd name="T24" fmla="*/ 0 w 3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48" name="Oval 1839">
              <a:extLst>
                <a:ext uri="{FF2B5EF4-FFF2-40B4-BE49-F238E27FC236}">
                  <a16:creationId xmlns:a16="http://schemas.microsoft.com/office/drawing/2014/main" id="{EC817D86-5949-4B57-B13C-631346F32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" y="1590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49" name="Oval 1840">
              <a:extLst>
                <a:ext uri="{FF2B5EF4-FFF2-40B4-BE49-F238E27FC236}">
                  <a16:creationId xmlns:a16="http://schemas.microsoft.com/office/drawing/2014/main" id="{3E6638BB-97AA-48C7-A2AC-F77DE94C5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1599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50" name="Freeform 1841">
              <a:extLst>
                <a:ext uri="{FF2B5EF4-FFF2-40B4-BE49-F238E27FC236}">
                  <a16:creationId xmlns:a16="http://schemas.microsoft.com/office/drawing/2014/main" id="{16DA66AD-0DD7-453C-AB48-705472A48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9" y="1599"/>
              <a:ext cx="12" cy="13"/>
            </a:xfrm>
            <a:custGeom>
              <a:avLst/>
              <a:gdLst>
                <a:gd name="T0" fmla="*/ 0 w 3"/>
                <a:gd name="T1" fmla="*/ 17 h 3"/>
                <a:gd name="T2" fmla="*/ 16 w 3"/>
                <a:gd name="T3" fmla="*/ 17 h 3"/>
                <a:gd name="T4" fmla="*/ 32 w 3"/>
                <a:gd name="T5" fmla="*/ 17 h 3"/>
                <a:gd name="T6" fmla="*/ 32 w 3"/>
                <a:gd name="T7" fmla="*/ 17 h 3"/>
                <a:gd name="T8" fmla="*/ 32 w 3"/>
                <a:gd name="T9" fmla="*/ 39 h 3"/>
                <a:gd name="T10" fmla="*/ 16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32 w 3"/>
                <a:gd name="T17" fmla="*/ 56 h 3"/>
                <a:gd name="T18" fmla="*/ 48 w 3"/>
                <a:gd name="T19" fmla="*/ 17 h 3"/>
                <a:gd name="T20" fmla="*/ 32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51" name="Oval 1842">
              <a:extLst>
                <a:ext uri="{FF2B5EF4-FFF2-40B4-BE49-F238E27FC236}">
                  <a16:creationId xmlns:a16="http://schemas.microsoft.com/office/drawing/2014/main" id="{442333EB-7731-4592-A53B-07E67B290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" y="1881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52" name="Oval 1843">
              <a:extLst>
                <a:ext uri="{FF2B5EF4-FFF2-40B4-BE49-F238E27FC236}">
                  <a16:creationId xmlns:a16="http://schemas.microsoft.com/office/drawing/2014/main" id="{422AF699-E4D9-48EE-B513-7DBCFA830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" y="1895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53" name="Freeform 1844">
              <a:extLst>
                <a:ext uri="{FF2B5EF4-FFF2-40B4-BE49-F238E27FC236}">
                  <a16:creationId xmlns:a16="http://schemas.microsoft.com/office/drawing/2014/main" id="{E96C3242-636E-4565-A902-39D2636BF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" y="1890"/>
              <a:ext cx="12" cy="14"/>
            </a:xfrm>
            <a:custGeom>
              <a:avLst/>
              <a:gdLst>
                <a:gd name="T0" fmla="*/ 0 w 3"/>
                <a:gd name="T1" fmla="*/ 42 h 3"/>
                <a:gd name="T2" fmla="*/ 16 w 3"/>
                <a:gd name="T3" fmla="*/ 42 h 3"/>
                <a:gd name="T4" fmla="*/ 32 w 3"/>
                <a:gd name="T5" fmla="*/ 23 h 3"/>
                <a:gd name="T6" fmla="*/ 32 w 3"/>
                <a:gd name="T7" fmla="*/ 42 h 3"/>
                <a:gd name="T8" fmla="*/ 32 w 3"/>
                <a:gd name="T9" fmla="*/ 42 h 3"/>
                <a:gd name="T10" fmla="*/ 16 w 3"/>
                <a:gd name="T11" fmla="*/ 42 h 3"/>
                <a:gd name="T12" fmla="*/ 0 w 3"/>
                <a:gd name="T13" fmla="*/ 42 h 3"/>
                <a:gd name="T14" fmla="*/ 0 w 3"/>
                <a:gd name="T15" fmla="*/ 42 h 3"/>
                <a:gd name="T16" fmla="*/ 32 w 3"/>
                <a:gd name="T17" fmla="*/ 65 h 3"/>
                <a:gd name="T18" fmla="*/ 48 w 3"/>
                <a:gd name="T19" fmla="*/ 42 h 3"/>
                <a:gd name="T20" fmla="*/ 32 w 3"/>
                <a:gd name="T21" fmla="*/ 0 h 3"/>
                <a:gd name="T22" fmla="*/ 0 w 3"/>
                <a:gd name="T23" fmla="*/ 42 h 3"/>
                <a:gd name="T24" fmla="*/ 0 w 3"/>
                <a:gd name="T25" fmla="*/ 4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54" name="Oval 1845">
              <a:extLst>
                <a:ext uri="{FF2B5EF4-FFF2-40B4-BE49-F238E27FC236}">
                  <a16:creationId xmlns:a16="http://schemas.microsoft.com/office/drawing/2014/main" id="{3AC58931-5FD2-4C9B-89AD-0BA439C7F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" y="2011"/>
              <a:ext cx="37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55" name="Oval 1846">
              <a:extLst>
                <a:ext uri="{FF2B5EF4-FFF2-40B4-BE49-F238E27FC236}">
                  <a16:creationId xmlns:a16="http://schemas.microsoft.com/office/drawing/2014/main" id="{F4D7C7E4-D187-40BF-AA9C-8C75BFD4C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" y="2020"/>
              <a:ext cx="8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56" name="Freeform 1847">
              <a:extLst>
                <a:ext uri="{FF2B5EF4-FFF2-40B4-BE49-F238E27FC236}">
                  <a16:creationId xmlns:a16="http://schemas.microsoft.com/office/drawing/2014/main" id="{BF2432AB-8B01-458A-A979-08A9C28E8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" y="2020"/>
              <a:ext cx="12" cy="14"/>
            </a:xfrm>
            <a:custGeom>
              <a:avLst/>
              <a:gdLst>
                <a:gd name="T0" fmla="*/ 16 w 3"/>
                <a:gd name="T1" fmla="*/ 23 h 3"/>
                <a:gd name="T2" fmla="*/ 16 w 3"/>
                <a:gd name="T3" fmla="*/ 23 h 3"/>
                <a:gd name="T4" fmla="*/ 32 w 3"/>
                <a:gd name="T5" fmla="*/ 23 h 3"/>
                <a:gd name="T6" fmla="*/ 32 w 3"/>
                <a:gd name="T7" fmla="*/ 23 h 3"/>
                <a:gd name="T8" fmla="*/ 32 w 3"/>
                <a:gd name="T9" fmla="*/ 42 h 3"/>
                <a:gd name="T10" fmla="*/ 16 w 3"/>
                <a:gd name="T11" fmla="*/ 23 h 3"/>
                <a:gd name="T12" fmla="*/ 16 w 3"/>
                <a:gd name="T13" fmla="*/ 23 h 3"/>
                <a:gd name="T14" fmla="*/ 0 w 3"/>
                <a:gd name="T15" fmla="*/ 23 h 3"/>
                <a:gd name="T16" fmla="*/ 32 w 3"/>
                <a:gd name="T17" fmla="*/ 65 h 3"/>
                <a:gd name="T18" fmla="*/ 48 w 3"/>
                <a:gd name="T19" fmla="*/ 23 h 3"/>
                <a:gd name="T20" fmla="*/ 32 w 3"/>
                <a:gd name="T21" fmla="*/ 0 h 3"/>
                <a:gd name="T22" fmla="*/ 0 w 3"/>
                <a:gd name="T23" fmla="*/ 23 h 3"/>
                <a:gd name="T24" fmla="*/ 16 w 3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57" name="Oval 1848">
              <a:extLst>
                <a:ext uri="{FF2B5EF4-FFF2-40B4-BE49-F238E27FC236}">
                  <a16:creationId xmlns:a16="http://schemas.microsoft.com/office/drawing/2014/main" id="{1C541E3E-3541-483B-AF38-780B3F04E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1926"/>
              <a:ext cx="37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58" name="Oval 1849">
              <a:extLst>
                <a:ext uri="{FF2B5EF4-FFF2-40B4-BE49-F238E27FC236}">
                  <a16:creationId xmlns:a16="http://schemas.microsoft.com/office/drawing/2014/main" id="{37911D15-ECEB-4C6C-A4E5-B843BDB4F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" y="1935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59" name="Freeform 1850">
              <a:extLst>
                <a:ext uri="{FF2B5EF4-FFF2-40B4-BE49-F238E27FC236}">
                  <a16:creationId xmlns:a16="http://schemas.microsoft.com/office/drawing/2014/main" id="{ED3B432A-E2B8-4A5E-96DF-B6A2EF19E3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" y="1930"/>
              <a:ext cx="12" cy="18"/>
            </a:xfrm>
            <a:custGeom>
              <a:avLst/>
              <a:gdLst>
                <a:gd name="T0" fmla="*/ 16 w 3"/>
                <a:gd name="T1" fmla="*/ 41 h 4"/>
                <a:gd name="T2" fmla="*/ 16 w 3"/>
                <a:gd name="T3" fmla="*/ 41 h 4"/>
                <a:gd name="T4" fmla="*/ 32 w 3"/>
                <a:gd name="T5" fmla="*/ 23 h 4"/>
                <a:gd name="T6" fmla="*/ 32 w 3"/>
                <a:gd name="T7" fmla="*/ 41 h 4"/>
                <a:gd name="T8" fmla="*/ 32 w 3"/>
                <a:gd name="T9" fmla="*/ 63 h 4"/>
                <a:gd name="T10" fmla="*/ 16 w 3"/>
                <a:gd name="T11" fmla="*/ 41 h 4"/>
                <a:gd name="T12" fmla="*/ 16 w 3"/>
                <a:gd name="T13" fmla="*/ 41 h 4"/>
                <a:gd name="T14" fmla="*/ 0 w 3"/>
                <a:gd name="T15" fmla="*/ 41 h 4"/>
                <a:gd name="T16" fmla="*/ 32 w 3"/>
                <a:gd name="T17" fmla="*/ 81 h 4"/>
                <a:gd name="T18" fmla="*/ 48 w 3"/>
                <a:gd name="T19" fmla="*/ 41 h 4"/>
                <a:gd name="T20" fmla="*/ 32 w 3"/>
                <a:gd name="T21" fmla="*/ 0 h 4"/>
                <a:gd name="T22" fmla="*/ 0 w 3"/>
                <a:gd name="T23" fmla="*/ 41 h 4"/>
                <a:gd name="T24" fmla="*/ 16 w 3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60" name="Oval 1851">
              <a:extLst>
                <a:ext uri="{FF2B5EF4-FFF2-40B4-BE49-F238E27FC236}">
                  <a16:creationId xmlns:a16="http://schemas.microsoft.com/office/drawing/2014/main" id="{5EA7EC2A-C061-48A3-968D-A22E58A97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" y="1895"/>
              <a:ext cx="37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61" name="Oval 1852">
              <a:extLst>
                <a:ext uri="{FF2B5EF4-FFF2-40B4-BE49-F238E27FC236}">
                  <a16:creationId xmlns:a16="http://schemas.microsoft.com/office/drawing/2014/main" id="{02F20402-6897-42D3-88B7-CBB45F9C9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" y="1904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62" name="Freeform 1853">
              <a:extLst>
                <a:ext uri="{FF2B5EF4-FFF2-40B4-BE49-F238E27FC236}">
                  <a16:creationId xmlns:a16="http://schemas.microsoft.com/office/drawing/2014/main" id="{2932A459-F5F6-4185-9FAA-D4150A9796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" y="1904"/>
              <a:ext cx="17" cy="13"/>
            </a:xfrm>
            <a:custGeom>
              <a:avLst/>
              <a:gdLst>
                <a:gd name="T0" fmla="*/ 17 w 4"/>
                <a:gd name="T1" fmla="*/ 17 h 3"/>
                <a:gd name="T2" fmla="*/ 17 w 4"/>
                <a:gd name="T3" fmla="*/ 17 h 3"/>
                <a:gd name="T4" fmla="*/ 38 w 4"/>
                <a:gd name="T5" fmla="*/ 17 h 3"/>
                <a:gd name="T6" fmla="*/ 55 w 4"/>
                <a:gd name="T7" fmla="*/ 17 h 3"/>
                <a:gd name="T8" fmla="*/ 38 w 4"/>
                <a:gd name="T9" fmla="*/ 39 h 3"/>
                <a:gd name="T10" fmla="*/ 17 w 4"/>
                <a:gd name="T11" fmla="*/ 17 h 3"/>
                <a:gd name="T12" fmla="*/ 17 w 4"/>
                <a:gd name="T13" fmla="*/ 17 h 3"/>
                <a:gd name="T14" fmla="*/ 0 w 4"/>
                <a:gd name="T15" fmla="*/ 17 h 3"/>
                <a:gd name="T16" fmla="*/ 38 w 4"/>
                <a:gd name="T17" fmla="*/ 56 h 3"/>
                <a:gd name="T18" fmla="*/ 72 w 4"/>
                <a:gd name="T19" fmla="*/ 17 h 3"/>
                <a:gd name="T20" fmla="*/ 38 w 4"/>
                <a:gd name="T21" fmla="*/ 0 h 3"/>
                <a:gd name="T22" fmla="*/ 0 w 4"/>
                <a:gd name="T23" fmla="*/ 17 h 3"/>
                <a:gd name="T24" fmla="*/ 17 w 4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63" name="Oval 1854">
              <a:extLst>
                <a:ext uri="{FF2B5EF4-FFF2-40B4-BE49-F238E27FC236}">
                  <a16:creationId xmlns:a16="http://schemas.microsoft.com/office/drawing/2014/main" id="{E8C87987-96E6-4C28-A852-F218DA5E8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" y="2034"/>
              <a:ext cx="38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64" name="Oval 1855">
              <a:extLst>
                <a:ext uri="{FF2B5EF4-FFF2-40B4-BE49-F238E27FC236}">
                  <a16:creationId xmlns:a16="http://schemas.microsoft.com/office/drawing/2014/main" id="{8E81E168-8063-4048-9705-9352476E9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" y="2042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65" name="Freeform 1856">
              <a:extLst>
                <a:ext uri="{FF2B5EF4-FFF2-40B4-BE49-F238E27FC236}">
                  <a16:creationId xmlns:a16="http://schemas.microsoft.com/office/drawing/2014/main" id="{78B62F49-1F2F-41F6-9C0F-4F2B64182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" y="2042"/>
              <a:ext cx="16" cy="14"/>
            </a:xfrm>
            <a:custGeom>
              <a:avLst/>
              <a:gdLst>
                <a:gd name="T0" fmla="*/ 16 w 4"/>
                <a:gd name="T1" fmla="*/ 23 h 3"/>
                <a:gd name="T2" fmla="*/ 16 w 4"/>
                <a:gd name="T3" fmla="*/ 23 h 3"/>
                <a:gd name="T4" fmla="*/ 32 w 4"/>
                <a:gd name="T5" fmla="*/ 23 h 3"/>
                <a:gd name="T6" fmla="*/ 48 w 4"/>
                <a:gd name="T7" fmla="*/ 23 h 3"/>
                <a:gd name="T8" fmla="*/ 32 w 4"/>
                <a:gd name="T9" fmla="*/ 42 h 3"/>
                <a:gd name="T10" fmla="*/ 16 w 4"/>
                <a:gd name="T11" fmla="*/ 23 h 3"/>
                <a:gd name="T12" fmla="*/ 16 w 4"/>
                <a:gd name="T13" fmla="*/ 23 h 3"/>
                <a:gd name="T14" fmla="*/ 0 w 4"/>
                <a:gd name="T15" fmla="*/ 23 h 3"/>
                <a:gd name="T16" fmla="*/ 32 w 4"/>
                <a:gd name="T17" fmla="*/ 65 h 3"/>
                <a:gd name="T18" fmla="*/ 64 w 4"/>
                <a:gd name="T19" fmla="*/ 23 h 3"/>
                <a:gd name="T20" fmla="*/ 32 w 4"/>
                <a:gd name="T21" fmla="*/ 0 h 3"/>
                <a:gd name="T22" fmla="*/ 0 w 4"/>
                <a:gd name="T23" fmla="*/ 23 h 3"/>
                <a:gd name="T24" fmla="*/ 16 w 4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66" name="Oval 1857">
              <a:extLst>
                <a:ext uri="{FF2B5EF4-FFF2-40B4-BE49-F238E27FC236}">
                  <a16:creationId xmlns:a16="http://schemas.microsoft.com/office/drawing/2014/main" id="{E45DAAD8-011D-4F3E-BE7F-3A0AF3908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" y="2078"/>
              <a:ext cx="37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67" name="Oval 1858">
              <a:extLst>
                <a:ext uri="{FF2B5EF4-FFF2-40B4-BE49-F238E27FC236}">
                  <a16:creationId xmlns:a16="http://schemas.microsoft.com/office/drawing/2014/main" id="{885DF907-888D-4BEF-9A8A-EBB65399C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" y="2087"/>
              <a:ext cx="8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68" name="Freeform 1859">
              <a:extLst>
                <a:ext uri="{FF2B5EF4-FFF2-40B4-BE49-F238E27FC236}">
                  <a16:creationId xmlns:a16="http://schemas.microsoft.com/office/drawing/2014/main" id="{8CF1B348-B526-4442-8B14-B5DB85554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" y="2087"/>
              <a:ext cx="12" cy="14"/>
            </a:xfrm>
            <a:custGeom>
              <a:avLst/>
              <a:gdLst>
                <a:gd name="T0" fmla="*/ 16 w 3"/>
                <a:gd name="T1" fmla="*/ 42 h 3"/>
                <a:gd name="T2" fmla="*/ 16 w 3"/>
                <a:gd name="T3" fmla="*/ 42 h 3"/>
                <a:gd name="T4" fmla="*/ 32 w 3"/>
                <a:gd name="T5" fmla="*/ 23 h 3"/>
                <a:gd name="T6" fmla="*/ 32 w 3"/>
                <a:gd name="T7" fmla="*/ 42 h 3"/>
                <a:gd name="T8" fmla="*/ 32 w 3"/>
                <a:gd name="T9" fmla="*/ 42 h 3"/>
                <a:gd name="T10" fmla="*/ 16 w 3"/>
                <a:gd name="T11" fmla="*/ 42 h 3"/>
                <a:gd name="T12" fmla="*/ 16 w 3"/>
                <a:gd name="T13" fmla="*/ 42 h 3"/>
                <a:gd name="T14" fmla="*/ 0 w 3"/>
                <a:gd name="T15" fmla="*/ 42 h 3"/>
                <a:gd name="T16" fmla="*/ 32 w 3"/>
                <a:gd name="T17" fmla="*/ 65 h 3"/>
                <a:gd name="T18" fmla="*/ 48 w 3"/>
                <a:gd name="T19" fmla="*/ 42 h 3"/>
                <a:gd name="T20" fmla="*/ 32 w 3"/>
                <a:gd name="T21" fmla="*/ 0 h 3"/>
                <a:gd name="T22" fmla="*/ 0 w 3"/>
                <a:gd name="T23" fmla="*/ 42 h 3"/>
                <a:gd name="T24" fmla="*/ 16 w 3"/>
                <a:gd name="T25" fmla="*/ 4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69" name="Oval 1860">
              <a:extLst>
                <a:ext uri="{FF2B5EF4-FFF2-40B4-BE49-F238E27FC236}">
                  <a16:creationId xmlns:a16="http://schemas.microsoft.com/office/drawing/2014/main" id="{9E31594B-C9C2-4DA4-9C33-F12D8FC74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" y="2146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70" name="Oval 1861">
              <a:extLst>
                <a:ext uri="{FF2B5EF4-FFF2-40B4-BE49-F238E27FC236}">
                  <a16:creationId xmlns:a16="http://schemas.microsoft.com/office/drawing/2014/main" id="{22B49B94-D428-41B1-AB69-40E91185D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2155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71" name="Freeform 1862">
              <a:extLst>
                <a:ext uri="{FF2B5EF4-FFF2-40B4-BE49-F238E27FC236}">
                  <a16:creationId xmlns:a16="http://schemas.microsoft.com/office/drawing/2014/main" id="{582643E6-DAF0-4DD3-9C51-8F5F08769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" y="2155"/>
              <a:ext cx="13" cy="13"/>
            </a:xfrm>
            <a:custGeom>
              <a:avLst/>
              <a:gdLst>
                <a:gd name="T0" fmla="*/ 0 w 3"/>
                <a:gd name="T1" fmla="*/ 17 h 3"/>
                <a:gd name="T2" fmla="*/ 17 w 3"/>
                <a:gd name="T3" fmla="*/ 17 h 3"/>
                <a:gd name="T4" fmla="*/ 17 w 3"/>
                <a:gd name="T5" fmla="*/ 17 h 3"/>
                <a:gd name="T6" fmla="*/ 39 w 3"/>
                <a:gd name="T7" fmla="*/ 17 h 3"/>
                <a:gd name="T8" fmla="*/ 17 w 3"/>
                <a:gd name="T9" fmla="*/ 39 h 3"/>
                <a:gd name="T10" fmla="*/ 17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17 w 3"/>
                <a:gd name="T17" fmla="*/ 56 h 3"/>
                <a:gd name="T18" fmla="*/ 56 w 3"/>
                <a:gd name="T19" fmla="*/ 17 h 3"/>
                <a:gd name="T20" fmla="*/ 17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72" name="Oval 1863">
              <a:extLst>
                <a:ext uri="{FF2B5EF4-FFF2-40B4-BE49-F238E27FC236}">
                  <a16:creationId xmlns:a16="http://schemas.microsoft.com/office/drawing/2014/main" id="{C12899A1-1CC5-4755-AE11-600357B0E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" y="2199"/>
              <a:ext cx="38" cy="4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73" name="Oval 1864">
              <a:extLst>
                <a:ext uri="{FF2B5EF4-FFF2-40B4-BE49-F238E27FC236}">
                  <a16:creationId xmlns:a16="http://schemas.microsoft.com/office/drawing/2014/main" id="{9333A2B0-B7AB-4CC7-80E2-007C7C61F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" y="2208"/>
              <a:ext cx="12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74" name="Freeform 1865">
              <a:extLst>
                <a:ext uri="{FF2B5EF4-FFF2-40B4-BE49-F238E27FC236}">
                  <a16:creationId xmlns:a16="http://schemas.microsoft.com/office/drawing/2014/main" id="{C092509D-2320-4699-AF1D-CBAA8634F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5" y="2208"/>
              <a:ext cx="12" cy="14"/>
            </a:xfrm>
            <a:custGeom>
              <a:avLst/>
              <a:gdLst>
                <a:gd name="T0" fmla="*/ 0 w 3"/>
                <a:gd name="T1" fmla="*/ 42 h 3"/>
                <a:gd name="T2" fmla="*/ 16 w 3"/>
                <a:gd name="T3" fmla="*/ 42 h 3"/>
                <a:gd name="T4" fmla="*/ 32 w 3"/>
                <a:gd name="T5" fmla="*/ 23 h 3"/>
                <a:gd name="T6" fmla="*/ 32 w 3"/>
                <a:gd name="T7" fmla="*/ 42 h 3"/>
                <a:gd name="T8" fmla="*/ 32 w 3"/>
                <a:gd name="T9" fmla="*/ 42 h 3"/>
                <a:gd name="T10" fmla="*/ 16 w 3"/>
                <a:gd name="T11" fmla="*/ 42 h 3"/>
                <a:gd name="T12" fmla="*/ 0 w 3"/>
                <a:gd name="T13" fmla="*/ 42 h 3"/>
                <a:gd name="T14" fmla="*/ 0 w 3"/>
                <a:gd name="T15" fmla="*/ 42 h 3"/>
                <a:gd name="T16" fmla="*/ 32 w 3"/>
                <a:gd name="T17" fmla="*/ 65 h 3"/>
                <a:gd name="T18" fmla="*/ 48 w 3"/>
                <a:gd name="T19" fmla="*/ 42 h 3"/>
                <a:gd name="T20" fmla="*/ 32 w 3"/>
                <a:gd name="T21" fmla="*/ 0 h 3"/>
                <a:gd name="T22" fmla="*/ 0 w 3"/>
                <a:gd name="T23" fmla="*/ 42 h 3"/>
                <a:gd name="T24" fmla="*/ 0 w 3"/>
                <a:gd name="T25" fmla="*/ 4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75" name="Oval 1866">
              <a:extLst>
                <a:ext uri="{FF2B5EF4-FFF2-40B4-BE49-F238E27FC236}">
                  <a16:creationId xmlns:a16="http://schemas.microsoft.com/office/drawing/2014/main" id="{17DDBB7E-349E-421C-AB46-6B7CE48E0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" y="2123"/>
              <a:ext cx="38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76" name="Oval 1867">
              <a:extLst>
                <a:ext uri="{FF2B5EF4-FFF2-40B4-BE49-F238E27FC236}">
                  <a16:creationId xmlns:a16="http://schemas.microsoft.com/office/drawing/2014/main" id="{7C040D72-0749-4A9E-B52E-0C79ACC90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2137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77" name="Freeform 1868">
              <a:extLst>
                <a:ext uri="{FF2B5EF4-FFF2-40B4-BE49-F238E27FC236}">
                  <a16:creationId xmlns:a16="http://schemas.microsoft.com/office/drawing/2014/main" id="{A5355B76-1474-4344-A505-022C712E7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" y="2132"/>
              <a:ext cx="12" cy="18"/>
            </a:xfrm>
            <a:custGeom>
              <a:avLst/>
              <a:gdLst>
                <a:gd name="T0" fmla="*/ 16 w 3"/>
                <a:gd name="T1" fmla="*/ 41 h 4"/>
                <a:gd name="T2" fmla="*/ 16 w 3"/>
                <a:gd name="T3" fmla="*/ 41 h 4"/>
                <a:gd name="T4" fmla="*/ 32 w 3"/>
                <a:gd name="T5" fmla="*/ 23 h 4"/>
                <a:gd name="T6" fmla="*/ 32 w 3"/>
                <a:gd name="T7" fmla="*/ 41 h 4"/>
                <a:gd name="T8" fmla="*/ 32 w 3"/>
                <a:gd name="T9" fmla="*/ 63 h 4"/>
                <a:gd name="T10" fmla="*/ 16 w 3"/>
                <a:gd name="T11" fmla="*/ 41 h 4"/>
                <a:gd name="T12" fmla="*/ 16 w 3"/>
                <a:gd name="T13" fmla="*/ 41 h 4"/>
                <a:gd name="T14" fmla="*/ 0 w 3"/>
                <a:gd name="T15" fmla="*/ 41 h 4"/>
                <a:gd name="T16" fmla="*/ 32 w 3"/>
                <a:gd name="T17" fmla="*/ 81 h 4"/>
                <a:gd name="T18" fmla="*/ 48 w 3"/>
                <a:gd name="T19" fmla="*/ 41 h 4"/>
                <a:gd name="T20" fmla="*/ 32 w 3"/>
                <a:gd name="T21" fmla="*/ 0 h 4"/>
                <a:gd name="T22" fmla="*/ 0 w 3"/>
                <a:gd name="T23" fmla="*/ 41 h 4"/>
                <a:gd name="T24" fmla="*/ 16 w 3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78" name="Oval 1869">
              <a:extLst>
                <a:ext uri="{FF2B5EF4-FFF2-40B4-BE49-F238E27FC236}">
                  <a16:creationId xmlns:a16="http://schemas.microsoft.com/office/drawing/2014/main" id="{432BE0C6-4D2E-41BC-AABD-F896BF551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2168"/>
              <a:ext cx="37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79" name="Oval 1870">
              <a:extLst>
                <a:ext uri="{FF2B5EF4-FFF2-40B4-BE49-F238E27FC236}">
                  <a16:creationId xmlns:a16="http://schemas.microsoft.com/office/drawing/2014/main" id="{7FD7EA6A-8D2E-448C-8EE5-D38AC5489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" y="2177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80" name="Freeform 1871">
              <a:extLst>
                <a:ext uri="{FF2B5EF4-FFF2-40B4-BE49-F238E27FC236}">
                  <a16:creationId xmlns:a16="http://schemas.microsoft.com/office/drawing/2014/main" id="{ED0726A0-7346-4F9B-8B99-FEB8C1143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" y="2177"/>
              <a:ext cx="17" cy="13"/>
            </a:xfrm>
            <a:custGeom>
              <a:avLst/>
              <a:gdLst>
                <a:gd name="T0" fmla="*/ 17 w 4"/>
                <a:gd name="T1" fmla="*/ 17 h 3"/>
                <a:gd name="T2" fmla="*/ 17 w 4"/>
                <a:gd name="T3" fmla="*/ 17 h 3"/>
                <a:gd name="T4" fmla="*/ 38 w 4"/>
                <a:gd name="T5" fmla="*/ 17 h 3"/>
                <a:gd name="T6" fmla="*/ 55 w 4"/>
                <a:gd name="T7" fmla="*/ 17 h 3"/>
                <a:gd name="T8" fmla="*/ 38 w 4"/>
                <a:gd name="T9" fmla="*/ 39 h 3"/>
                <a:gd name="T10" fmla="*/ 17 w 4"/>
                <a:gd name="T11" fmla="*/ 17 h 3"/>
                <a:gd name="T12" fmla="*/ 17 w 4"/>
                <a:gd name="T13" fmla="*/ 17 h 3"/>
                <a:gd name="T14" fmla="*/ 0 w 4"/>
                <a:gd name="T15" fmla="*/ 17 h 3"/>
                <a:gd name="T16" fmla="*/ 38 w 4"/>
                <a:gd name="T17" fmla="*/ 56 h 3"/>
                <a:gd name="T18" fmla="*/ 72 w 4"/>
                <a:gd name="T19" fmla="*/ 17 h 3"/>
                <a:gd name="T20" fmla="*/ 38 w 4"/>
                <a:gd name="T21" fmla="*/ 0 h 3"/>
                <a:gd name="T22" fmla="*/ 0 w 4"/>
                <a:gd name="T23" fmla="*/ 17 h 3"/>
                <a:gd name="T24" fmla="*/ 17 w 4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81" name="Oval 1872">
              <a:extLst>
                <a:ext uri="{FF2B5EF4-FFF2-40B4-BE49-F238E27FC236}">
                  <a16:creationId xmlns:a16="http://schemas.microsoft.com/office/drawing/2014/main" id="{AD32C9BC-50A6-4347-B26F-65F469FD3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" y="2168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82" name="Oval 1873">
              <a:extLst>
                <a:ext uri="{FF2B5EF4-FFF2-40B4-BE49-F238E27FC236}">
                  <a16:creationId xmlns:a16="http://schemas.microsoft.com/office/drawing/2014/main" id="{F78079E6-15A4-44FA-8CF1-A1A8730FE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" y="2181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83" name="Freeform 1874">
              <a:extLst>
                <a:ext uri="{FF2B5EF4-FFF2-40B4-BE49-F238E27FC236}">
                  <a16:creationId xmlns:a16="http://schemas.microsoft.com/office/drawing/2014/main" id="{AC8AB62A-7B7B-4BDF-A681-966E355D2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" y="2177"/>
              <a:ext cx="12" cy="13"/>
            </a:xfrm>
            <a:custGeom>
              <a:avLst/>
              <a:gdLst>
                <a:gd name="T0" fmla="*/ 0 w 3"/>
                <a:gd name="T1" fmla="*/ 39 h 3"/>
                <a:gd name="T2" fmla="*/ 16 w 3"/>
                <a:gd name="T3" fmla="*/ 39 h 3"/>
                <a:gd name="T4" fmla="*/ 16 w 3"/>
                <a:gd name="T5" fmla="*/ 17 h 3"/>
                <a:gd name="T6" fmla="*/ 32 w 3"/>
                <a:gd name="T7" fmla="*/ 39 h 3"/>
                <a:gd name="T8" fmla="*/ 16 w 3"/>
                <a:gd name="T9" fmla="*/ 39 h 3"/>
                <a:gd name="T10" fmla="*/ 16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6 w 3"/>
                <a:gd name="T17" fmla="*/ 56 h 3"/>
                <a:gd name="T18" fmla="*/ 48 w 3"/>
                <a:gd name="T19" fmla="*/ 39 h 3"/>
                <a:gd name="T20" fmla="*/ 16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84" name="Oval 1875">
              <a:extLst>
                <a:ext uri="{FF2B5EF4-FFF2-40B4-BE49-F238E27FC236}">
                  <a16:creationId xmlns:a16="http://schemas.microsoft.com/office/drawing/2014/main" id="{13623666-3DDB-414C-8D35-7A2FB8F7E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" y="2343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85" name="Oval 1876">
              <a:extLst>
                <a:ext uri="{FF2B5EF4-FFF2-40B4-BE49-F238E27FC236}">
                  <a16:creationId xmlns:a16="http://schemas.microsoft.com/office/drawing/2014/main" id="{E53FB15A-A716-45BB-8B85-2BA98A733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" y="2356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86" name="Freeform 1877">
              <a:extLst>
                <a:ext uri="{FF2B5EF4-FFF2-40B4-BE49-F238E27FC236}">
                  <a16:creationId xmlns:a16="http://schemas.microsoft.com/office/drawing/2014/main" id="{6E8F4D4C-6E21-455B-8DD9-6987E4527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" y="2352"/>
              <a:ext cx="12" cy="13"/>
            </a:xfrm>
            <a:custGeom>
              <a:avLst/>
              <a:gdLst>
                <a:gd name="T0" fmla="*/ 0 w 3"/>
                <a:gd name="T1" fmla="*/ 39 h 3"/>
                <a:gd name="T2" fmla="*/ 16 w 3"/>
                <a:gd name="T3" fmla="*/ 39 h 3"/>
                <a:gd name="T4" fmla="*/ 16 w 3"/>
                <a:gd name="T5" fmla="*/ 17 h 3"/>
                <a:gd name="T6" fmla="*/ 32 w 3"/>
                <a:gd name="T7" fmla="*/ 39 h 3"/>
                <a:gd name="T8" fmla="*/ 16 w 3"/>
                <a:gd name="T9" fmla="*/ 39 h 3"/>
                <a:gd name="T10" fmla="*/ 16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6 w 3"/>
                <a:gd name="T17" fmla="*/ 56 h 3"/>
                <a:gd name="T18" fmla="*/ 48 w 3"/>
                <a:gd name="T19" fmla="*/ 39 h 3"/>
                <a:gd name="T20" fmla="*/ 16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87" name="Oval 1878">
              <a:extLst>
                <a:ext uri="{FF2B5EF4-FFF2-40B4-BE49-F238E27FC236}">
                  <a16:creationId xmlns:a16="http://schemas.microsoft.com/office/drawing/2014/main" id="{0AD39A4E-A5E7-4A1E-9FB6-A8002A527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" y="2383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88" name="Oval 1879">
              <a:extLst>
                <a:ext uri="{FF2B5EF4-FFF2-40B4-BE49-F238E27FC236}">
                  <a16:creationId xmlns:a16="http://schemas.microsoft.com/office/drawing/2014/main" id="{BA561EE4-60A8-45AA-9BBF-265AB18D4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" y="2396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89" name="Freeform 1880">
              <a:extLst>
                <a:ext uri="{FF2B5EF4-FFF2-40B4-BE49-F238E27FC236}">
                  <a16:creationId xmlns:a16="http://schemas.microsoft.com/office/drawing/2014/main" id="{CD0B9E98-3BB2-462E-8E71-73132BC2D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" y="2392"/>
              <a:ext cx="13" cy="13"/>
            </a:xfrm>
            <a:custGeom>
              <a:avLst/>
              <a:gdLst>
                <a:gd name="T0" fmla="*/ 0 w 3"/>
                <a:gd name="T1" fmla="*/ 39 h 3"/>
                <a:gd name="T2" fmla="*/ 17 w 3"/>
                <a:gd name="T3" fmla="*/ 39 h 3"/>
                <a:gd name="T4" fmla="*/ 17 w 3"/>
                <a:gd name="T5" fmla="*/ 17 h 3"/>
                <a:gd name="T6" fmla="*/ 39 w 3"/>
                <a:gd name="T7" fmla="*/ 39 h 3"/>
                <a:gd name="T8" fmla="*/ 17 w 3"/>
                <a:gd name="T9" fmla="*/ 39 h 3"/>
                <a:gd name="T10" fmla="*/ 17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7 w 3"/>
                <a:gd name="T17" fmla="*/ 56 h 3"/>
                <a:gd name="T18" fmla="*/ 56 w 3"/>
                <a:gd name="T19" fmla="*/ 39 h 3"/>
                <a:gd name="T20" fmla="*/ 17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90" name="Oval 1881">
              <a:extLst>
                <a:ext uri="{FF2B5EF4-FFF2-40B4-BE49-F238E27FC236}">
                  <a16:creationId xmlns:a16="http://schemas.microsoft.com/office/drawing/2014/main" id="{79BDD1A0-A8C2-4E60-A678-89EAE7F4C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" y="2410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91" name="Oval 1882">
              <a:extLst>
                <a:ext uri="{FF2B5EF4-FFF2-40B4-BE49-F238E27FC236}">
                  <a16:creationId xmlns:a16="http://schemas.microsoft.com/office/drawing/2014/main" id="{59477C9B-44B6-438C-B0D3-4A286D6B0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" y="2419"/>
              <a:ext cx="13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92" name="Freeform 1883">
              <a:extLst>
                <a:ext uri="{FF2B5EF4-FFF2-40B4-BE49-F238E27FC236}">
                  <a16:creationId xmlns:a16="http://schemas.microsoft.com/office/drawing/2014/main" id="{3590E615-5D3B-452C-973E-D87FD4CA6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" y="2419"/>
              <a:ext cx="13" cy="13"/>
            </a:xfrm>
            <a:custGeom>
              <a:avLst/>
              <a:gdLst>
                <a:gd name="T0" fmla="*/ 0 w 3"/>
                <a:gd name="T1" fmla="*/ 17 h 3"/>
                <a:gd name="T2" fmla="*/ 17 w 3"/>
                <a:gd name="T3" fmla="*/ 17 h 3"/>
                <a:gd name="T4" fmla="*/ 17 w 3"/>
                <a:gd name="T5" fmla="*/ 17 h 3"/>
                <a:gd name="T6" fmla="*/ 39 w 3"/>
                <a:gd name="T7" fmla="*/ 17 h 3"/>
                <a:gd name="T8" fmla="*/ 17 w 3"/>
                <a:gd name="T9" fmla="*/ 39 h 3"/>
                <a:gd name="T10" fmla="*/ 17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17 w 3"/>
                <a:gd name="T17" fmla="*/ 56 h 3"/>
                <a:gd name="T18" fmla="*/ 56 w 3"/>
                <a:gd name="T19" fmla="*/ 17 h 3"/>
                <a:gd name="T20" fmla="*/ 17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93" name="Oval 1884">
              <a:extLst>
                <a:ext uri="{FF2B5EF4-FFF2-40B4-BE49-F238E27FC236}">
                  <a16:creationId xmlns:a16="http://schemas.microsoft.com/office/drawing/2014/main" id="{C547EC0E-2230-4E8F-B1EB-4B800B73B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" y="1975"/>
              <a:ext cx="29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94" name="Oval 1885">
              <a:extLst>
                <a:ext uri="{FF2B5EF4-FFF2-40B4-BE49-F238E27FC236}">
                  <a16:creationId xmlns:a16="http://schemas.microsoft.com/office/drawing/2014/main" id="{FEB23F41-AF95-47AD-B1BC-DDCD5813C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" y="1980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95" name="Oval 1886">
              <a:extLst>
                <a:ext uri="{FF2B5EF4-FFF2-40B4-BE49-F238E27FC236}">
                  <a16:creationId xmlns:a16="http://schemas.microsoft.com/office/drawing/2014/main" id="{A548908E-49C3-4D60-AEA6-190B0AE46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" y="1818"/>
              <a:ext cx="30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96" name="Oval 1887">
              <a:extLst>
                <a:ext uri="{FF2B5EF4-FFF2-40B4-BE49-F238E27FC236}">
                  <a16:creationId xmlns:a16="http://schemas.microsoft.com/office/drawing/2014/main" id="{F58F7588-B632-4950-8206-0BFA76B58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" y="1827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97" name="Oval 1888">
              <a:extLst>
                <a:ext uri="{FF2B5EF4-FFF2-40B4-BE49-F238E27FC236}">
                  <a16:creationId xmlns:a16="http://schemas.microsoft.com/office/drawing/2014/main" id="{C0190117-B6D9-45F0-B9DB-81B705116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" y="1998"/>
              <a:ext cx="34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98" name="Oval 1889">
              <a:extLst>
                <a:ext uri="{FF2B5EF4-FFF2-40B4-BE49-F238E27FC236}">
                  <a16:creationId xmlns:a16="http://schemas.microsoft.com/office/drawing/2014/main" id="{F4BFE10C-807F-4304-94D8-AA277652C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" y="2007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99" name="Oval 1890">
              <a:extLst>
                <a:ext uri="{FF2B5EF4-FFF2-40B4-BE49-F238E27FC236}">
                  <a16:creationId xmlns:a16="http://schemas.microsoft.com/office/drawing/2014/main" id="{2EA465FF-7D58-401C-A261-7A455D66E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" y="1939"/>
              <a:ext cx="30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00" name="Oval 1891">
              <a:extLst>
                <a:ext uri="{FF2B5EF4-FFF2-40B4-BE49-F238E27FC236}">
                  <a16:creationId xmlns:a16="http://schemas.microsoft.com/office/drawing/2014/main" id="{20EF27F0-8991-475E-82F5-A652D3B70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1948"/>
              <a:ext cx="12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01" name="Oval 1892">
              <a:extLst>
                <a:ext uri="{FF2B5EF4-FFF2-40B4-BE49-F238E27FC236}">
                  <a16:creationId xmlns:a16="http://schemas.microsoft.com/office/drawing/2014/main" id="{32C2178A-12EF-4078-AB5B-491963979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" y="1868"/>
              <a:ext cx="34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02" name="Oval 1893">
              <a:extLst>
                <a:ext uri="{FF2B5EF4-FFF2-40B4-BE49-F238E27FC236}">
                  <a16:creationId xmlns:a16="http://schemas.microsoft.com/office/drawing/2014/main" id="{E12FA819-896F-45A5-B771-8EB8C9BF3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1877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03" name="Oval 1894">
              <a:extLst>
                <a:ext uri="{FF2B5EF4-FFF2-40B4-BE49-F238E27FC236}">
                  <a16:creationId xmlns:a16="http://schemas.microsoft.com/office/drawing/2014/main" id="{034D8FD5-6744-4266-8F1E-F99E2E05D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1599"/>
              <a:ext cx="29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04" name="Oval 1895">
              <a:extLst>
                <a:ext uri="{FF2B5EF4-FFF2-40B4-BE49-F238E27FC236}">
                  <a16:creationId xmlns:a16="http://schemas.microsoft.com/office/drawing/2014/main" id="{DA7D4E66-B036-405D-9A49-77B6189E6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" y="1608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05" name="Oval 1896">
              <a:extLst>
                <a:ext uri="{FF2B5EF4-FFF2-40B4-BE49-F238E27FC236}">
                  <a16:creationId xmlns:a16="http://schemas.microsoft.com/office/drawing/2014/main" id="{660D8641-08F0-4FEA-ADBD-CD915C9C8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" y="1608"/>
              <a:ext cx="29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06" name="Oval 1897">
              <a:extLst>
                <a:ext uri="{FF2B5EF4-FFF2-40B4-BE49-F238E27FC236}">
                  <a16:creationId xmlns:a16="http://schemas.microsoft.com/office/drawing/2014/main" id="{32994F49-DA2B-43F0-AEEA-BF1029E2E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1617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07" name="Oval 1898">
              <a:extLst>
                <a:ext uri="{FF2B5EF4-FFF2-40B4-BE49-F238E27FC236}">
                  <a16:creationId xmlns:a16="http://schemas.microsoft.com/office/drawing/2014/main" id="{35E87D14-EA9A-453E-9780-88272C376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" y="1603"/>
              <a:ext cx="29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08" name="Oval 1899">
              <a:extLst>
                <a:ext uri="{FF2B5EF4-FFF2-40B4-BE49-F238E27FC236}">
                  <a16:creationId xmlns:a16="http://schemas.microsoft.com/office/drawing/2014/main" id="{BC9DC332-08D5-471B-B689-BF59B506E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" y="1612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09" name="Oval 1900">
              <a:extLst>
                <a:ext uri="{FF2B5EF4-FFF2-40B4-BE49-F238E27FC236}">
                  <a16:creationId xmlns:a16="http://schemas.microsoft.com/office/drawing/2014/main" id="{24E4F315-9E9E-4C57-B9DA-DEB779317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" y="1697"/>
              <a:ext cx="29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10" name="Oval 1901">
              <a:extLst>
                <a:ext uri="{FF2B5EF4-FFF2-40B4-BE49-F238E27FC236}">
                  <a16:creationId xmlns:a16="http://schemas.microsoft.com/office/drawing/2014/main" id="{46BBFCF9-1331-4FD1-9017-06F4D616E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" y="1706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11" name="Oval 1902">
              <a:extLst>
                <a:ext uri="{FF2B5EF4-FFF2-40B4-BE49-F238E27FC236}">
                  <a16:creationId xmlns:a16="http://schemas.microsoft.com/office/drawing/2014/main" id="{9EF5648B-7502-49E5-81DB-47CC27FA5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" y="1715"/>
              <a:ext cx="29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12" name="Oval 1903">
              <a:extLst>
                <a:ext uri="{FF2B5EF4-FFF2-40B4-BE49-F238E27FC236}">
                  <a16:creationId xmlns:a16="http://schemas.microsoft.com/office/drawing/2014/main" id="{ED7CC93C-96AB-4DE4-83C2-D293124C9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" y="1724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13" name="Oval 1904">
              <a:extLst>
                <a:ext uri="{FF2B5EF4-FFF2-40B4-BE49-F238E27FC236}">
                  <a16:creationId xmlns:a16="http://schemas.microsoft.com/office/drawing/2014/main" id="{E7D1816A-CF5B-4C18-95C5-E0712151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1" y="1644"/>
              <a:ext cx="29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14" name="Oval 1905">
              <a:extLst>
                <a:ext uri="{FF2B5EF4-FFF2-40B4-BE49-F238E27FC236}">
                  <a16:creationId xmlns:a16="http://schemas.microsoft.com/office/drawing/2014/main" id="{D11CE0F4-FE00-4D08-9E5D-171B22321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" y="1648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15" name="Oval 1906">
              <a:extLst>
                <a:ext uri="{FF2B5EF4-FFF2-40B4-BE49-F238E27FC236}">
                  <a16:creationId xmlns:a16="http://schemas.microsoft.com/office/drawing/2014/main" id="{EC7232B9-435E-4E1D-96D9-DFA88DC94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" y="1792"/>
              <a:ext cx="34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16" name="Oval 1907">
              <a:extLst>
                <a:ext uri="{FF2B5EF4-FFF2-40B4-BE49-F238E27FC236}">
                  <a16:creationId xmlns:a16="http://schemas.microsoft.com/office/drawing/2014/main" id="{8CD80420-2B1B-4260-AB55-FE25A6C6E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1801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17" name="Oval 1908">
              <a:extLst>
                <a:ext uri="{FF2B5EF4-FFF2-40B4-BE49-F238E27FC236}">
                  <a16:creationId xmlns:a16="http://schemas.microsoft.com/office/drawing/2014/main" id="{09F8ED98-6AAF-4D64-B62F-8430B65B7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" y="2128"/>
              <a:ext cx="29" cy="3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18" name="Oval 1909">
              <a:extLst>
                <a:ext uri="{FF2B5EF4-FFF2-40B4-BE49-F238E27FC236}">
                  <a16:creationId xmlns:a16="http://schemas.microsoft.com/office/drawing/2014/main" id="{B1BFE23E-1598-44BA-9FA7-0B36FCCFC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" y="2137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19" name="Oval 1910">
              <a:extLst>
                <a:ext uri="{FF2B5EF4-FFF2-40B4-BE49-F238E27FC236}">
                  <a16:creationId xmlns:a16="http://schemas.microsoft.com/office/drawing/2014/main" id="{5AA2AE56-537C-49BE-8AB3-4DD54CE26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" y="2482"/>
              <a:ext cx="30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20" name="Oval 1911">
              <a:extLst>
                <a:ext uri="{FF2B5EF4-FFF2-40B4-BE49-F238E27FC236}">
                  <a16:creationId xmlns:a16="http://schemas.microsoft.com/office/drawing/2014/main" id="{D681994E-8365-4DD0-B60E-C94EEC950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" y="2491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21" name="Oval 1912">
              <a:extLst>
                <a:ext uri="{FF2B5EF4-FFF2-40B4-BE49-F238E27FC236}">
                  <a16:creationId xmlns:a16="http://schemas.microsoft.com/office/drawing/2014/main" id="{E918E3CA-3AC6-4040-BC7A-A99F108B8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" y="1653"/>
              <a:ext cx="30" cy="3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22" name="Oval 1913">
              <a:extLst>
                <a:ext uri="{FF2B5EF4-FFF2-40B4-BE49-F238E27FC236}">
                  <a16:creationId xmlns:a16="http://schemas.microsoft.com/office/drawing/2014/main" id="{81B1917C-8679-4FEA-9A14-D13BAB58C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" y="1662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23" name="Oval 1914">
              <a:extLst>
                <a:ext uri="{FF2B5EF4-FFF2-40B4-BE49-F238E27FC236}">
                  <a16:creationId xmlns:a16="http://schemas.microsoft.com/office/drawing/2014/main" id="{F3F0CB50-B2FF-40B6-BB10-4B4279290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" y="1711"/>
              <a:ext cx="29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24" name="Oval 1915">
              <a:extLst>
                <a:ext uri="{FF2B5EF4-FFF2-40B4-BE49-F238E27FC236}">
                  <a16:creationId xmlns:a16="http://schemas.microsoft.com/office/drawing/2014/main" id="{35CBB3C9-45E0-4879-822F-7C5BC7732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" y="1720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25" name="Oval 1916">
              <a:extLst>
                <a:ext uri="{FF2B5EF4-FFF2-40B4-BE49-F238E27FC236}">
                  <a16:creationId xmlns:a16="http://schemas.microsoft.com/office/drawing/2014/main" id="{8C3DFC05-FB8D-412A-B303-B0FCE0964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" y="1706"/>
              <a:ext cx="33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26" name="Oval 1917">
              <a:extLst>
                <a:ext uri="{FF2B5EF4-FFF2-40B4-BE49-F238E27FC236}">
                  <a16:creationId xmlns:a16="http://schemas.microsoft.com/office/drawing/2014/main" id="{C1AB8A60-F3F5-43CF-96AA-AB9AE3E37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1711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27" name="Oval 1918">
              <a:extLst>
                <a:ext uri="{FF2B5EF4-FFF2-40B4-BE49-F238E27FC236}">
                  <a16:creationId xmlns:a16="http://schemas.microsoft.com/office/drawing/2014/main" id="{8D77DEA1-5607-4A57-A366-0233A5048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" y="1854"/>
              <a:ext cx="34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28" name="Oval 1919">
              <a:extLst>
                <a:ext uri="{FF2B5EF4-FFF2-40B4-BE49-F238E27FC236}">
                  <a16:creationId xmlns:a16="http://schemas.microsoft.com/office/drawing/2014/main" id="{A20E4475-5AD7-49BF-9506-887A0ECD5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" y="1863"/>
              <a:ext cx="12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29" name="Oval 1920">
              <a:extLst>
                <a:ext uri="{FF2B5EF4-FFF2-40B4-BE49-F238E27FC236}">
                  <a16:creationId xmlns:a16="http://schemas.microsoft.com/office/drawing/2014/main" id="{DB7CB00B-2ED8-4D39-877E-8AF09ADE9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" y="2307"/>
              <a:ext cx="30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30" name="Oval 1921">
              <a:extLst>
                <a:ext uri="{FF2B5EF4-FFF2-40B4-BE49-F238E27FC236}">
                  <a16:creationId xmlns:a16="http://schemas.microsoft.com/office/drawing/2014/main" id="{94E5D925-F734-45ED-8A9C-1F8AF0AFE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" y="2316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31" name="Oval 1922">
              <a:extLst>
                <a:ext uri="{FF2B5EF4-FFF2-40B4-BE49-F238E27FC236}">
                  <a16:creationId xmlns:a16="http://schemas.microsoft.com/office/drawing/2014/main" id="{82A8CF95-5B0D-4851-ACB8-7D2D34435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172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32" name="Oval 1923">
              <a:extLst>
                <a:ext uri="{FF2B5EF4-FFF2-40B4-BE49-F238E27FC236}">
                  <a16:creationId xmlns:a16="http://schemas.microsoft.com/office/drawing/2014/main" id="{82A8F51F-47E7-4B3D-8CC9-2CD9FC03D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" y="2186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33" name="Freeform 1924">
              <a:extLst>
                <a:ext uri="{FF2B5EF4-FFF2-40B4-BE49-F238E27FC236}">
                  <a16:creationId xmlns:a16="http://schemas.microsoft.com/office/drawing/2014/main" id="{8A2429FD-7CB0-4FC9-AFEF-0CC8A526B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" y="2181"/>
              <a:ext cx="13" cy="14"/>
            </a:xfrm>
            <a:custGeom>
              <a:avLst/>
              <a:gdLst>
                <a:gd name="T0" fmla="*/ 0 w 3"/>
                <a:gd name="T1" fmla="*/ 42 h 3"/>
                <a:gd name="T2" fmla="*/ 17 w 3"/>
                <a:gd name="T3" fmla="*/ 42 h 3"/>
                <a:gd name="T4" fmla="*/ 17 w 3"/>
                <a:gd name="T5" fmla="*/ 23 h 3"/>
                <a:gd name="T6" fmla="*/ 39 w 3"/>
                <a:gd name="T7" fmla="*/ 42 h 3"/>
                <a:gd name="T8" fmla="*/ 17 w 3"/>
                <a:gd name="T9" fmla="*/ 42 h 3"/>
                <a:gd name="T10" fmla="*/ 17 w 3"/>
                <a:gd name="T11" fmla="*/ 42 h 3"/>
                <a:gd name="T12" fmla="*/ 0 w 3"/>
                <a:gd name="T13" fmla="*/ 42 h 3"/>
                <a:gd name="T14" fmla="*/ 0 w 3"/>
                <a:gd name="T15" fmla="*/ 42 h 3"/>
                <a:gd name="T16" fmla="*/ 17 w 3"/>
                <a:gd name="T17" fmla="*/ 65 h 3"/>
                <a:gd name="T18" fmla="*/ 56 w 3"/>
                <a:gd name="T19" fmla="*/ 42 h 3"/>
                <a:gd name="T20" fmla="*/ 17 w 3"/>
                <a:gd name="T21" fmla="*/ 0 h 3"/>
                <a:gd name="T22" fmla="*/ 0 w 3"/>
                <a:gd name="T23" fmla="*/ 42 h 3"/>
                <a:gd name="T24" fmla="*/ 0 w 3"/>
                <a:gd name="T25" fmla="*/ 4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34" name="Oval 1925">
              <a:extLst>
                <a:ext uri="{FF2B5EF4-FFF2-40B4-BE49-F238E27FC236}">
                  <a16:creationId xmlns:a16="http://schemas.microsoft.com/office/drawing/2014/main" id="{1743C7C6-B54C-492F-A821-ED4A6D113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" y="2226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35" name="Oval 1926">
              <a:extLst>
                <a:ext uri="{FF2B5EF4-FFF2-40B4-BE49-F238E27FC236}">
                  <a16:creationId xmlns:a16="http://schemas.microsoft.com/office/drawing/2014/main" id="{912AFB07-C845-4194-8577-3D0036F8A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" y="2240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36" name="Freeform 1927">
              <a:extLst>
                <a:ext uri="{FF2B5EF4-FFF2-40B4-BE49-F238E27FC236}">
                  <a16:creationId xmlns:a16="http://schemas.microsoft.com/office/drawing/2014/main" id="{3DE54F80-C2A7-4700-B76E-6A5C5D259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" y="2235"/>
              <a:ext cx="16" cy="18"/>
            </a:xfrm>
            <a:custGeom>
              <a:avLst/>
              <a:gdLst>
                <a:gd name="T0" fmla="*/ 16 w 4"/>
                <a:gd name="T1" fmla="*/ 41 h 4"/>
                <a:gd name="T2" fmla="*/ 16 w 4"/>
                <a:gd name="T3" fmla="*/ 41 h 4"/>
                <a:gd name="T4" fmla="*/ 32 w 4"/>
                <a:gd name="T5" fmla="*/ 23 h 4"/>
                <a:gd name="T6" fmla="*/ 48 w 4"/>
                <a:gd name="T7" fmla="*/ 41 h 4"/>
                <a:gd name="T8" fmla="*/ 32 w 4"/>
                <a:gd name="T9" fmla="*/ 63 h 4"/>
                <a:gd name="T10" fmla="*/ 16 w 4"/>
                <a:gd name="T11" fmla="*/ 41 h 4"/>
                <a:gd name="T12" fmla="*/ 16 w 4"/>
                <a:gd name="T13" fmla="*/ 41 h 4"/>
                <a:gd name="T14" fmla="*/ 0 w 4"/>
                <a:gd name="T15" fmla="*/ 41 h 4"/>
                <a:gd name="T16" fmla="*/ 32 w 4"/>
                <a:gd name="T17" fmla="*/ 81 h 4"/>
                <a:gd name="T18" fmla="*/ 64 w 4"/>
                <a:gd name="T19" fmla="*/ 41 h 4"/>
                <a:gd name="T20" fmla="*/ 32 w 4"/>
                <a:gd name="T21" fmla="*/ 0 h 4"/>
                <a:gd name="T22" fmla="*/ 0 w 4"/>
                <a:gd name="T23" fmla="*/ 41 h 4"/>
                <a:gd name="T24" fmla="*/ 16 w 4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2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937" name="Group 58">
            <a:extLst>
              <a:ext uri="{FF2B5EF4-FFF2-40B4-BE49-F238E27FC236}">
                <a16:creationId xmlns:a16="http://schemas.microsoft.com/office/drawing/2014/main" id="{3900CBA8-6966-4225-BCA1-5F23AC5CAE5D}"/>
              </a:ext>
            </a:extLst>
          </p:cNvPr>
          <p:cNvGrpSpPr>
            <a:grpSpLocks/>
          </p:cNvGrpSpPr>
          <p:nvPr/>
        </p:nvGrpSpPr>
        <p:grpSpPr bwMode="auto">
          <a:xfrm>
            <a:off x="5979112" y="3473504"/>
            <a:ext cx="326231" cy="460772"/>
            <a:chOff x="1966" y="1774"/>
            <a:chExt cx="709" cy="1140"/>
          </a:xfrm>
        </p:grpSpPr>
        <p:sp>
          <p:nvSpPr>
            <p:cNvPr id="938" name="Freeform 59">
              <a:extLst>
                <a:ext uri="{FF2B5EF4-FFF2-40B4-BE49-F238E27FC236}">
                  <a16:creationId xmlns:a16="http://schemas.microsoft.com/office/drawing/2014/main" id="{2CD79B49-87F0-40C2-8515-E4EFA8AD5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6" y="1774"/>
              <a:ext cx="709" cy="1138"/>
            </a:xfrm>
            <a:custGeom>
              <a:avLst/>
              <a:gdLst>
                <a:gd name="T0" fmla="*/ 951 w 392"/>
                <a:gd name="T1" fmla="*/ 1425 h 590"/>
                <a:gd name="T2" fmla="*/ 966 w 392"/>
                <a:gd name="T3" fmla="*/ 1659 h 590"/>
                <a:gd name="T4" fmla="*/ 1015 w 392"/>
                <a:gd name="T5" fmla="*/ 1611 h 590"/>
                <a:gd name="T6" fmla="*/ 1051 w 392"/>
                <a:gd name="T7" fmla="*/ 1335 h 590"/>
                <a:gd name="T8" fmla="*/ 1125 w 392"/>
                <a:gd name="T9" fmla="*/ 1109 h 590"/>
                <a:gd name="T10" fmla="*/ 1214 w 392"/>
                <a:gd name="T11" fmla="*/ 856 h 590"/>
                <a:gd name="T12" fmla="*/ 1210 w 392"/>
                <a:gd name="T13" fmla="*/ 417 h 590"/>
                <a:gd name="T14" fmla="*/ 966 w 392"/>
                <a:gd name="T15" fmla="*/ 164 h 590"/>
                <a:gd name="T16" fmla="*/ 611 w 392"/>
                <a:gd name="T17" fmla="*/ 104 h 590"/>
                <a:gd name="T18" fmla="*/ 575 w 392"/>
                <a:gd name="T19" fmla="*/ 52 h 590"/>
                <a:gd name="T20" fmla="*/ 553 w 392"/>
                <a:gd name="T21" fmla="*/ 8 h 590"/>
                <a:gd name="T22" fmla="*/ 550 w 392"/>
                <a:gd name="T23" fmla="*/ 44 h 590"/>
                <a:gd name="T24" fmla="*/ 534 w 392"/>
                <a:gd name="T25" fmla="*/ 141 h 590"/>
                <a:gd name="T26" fmla="*/ 454 w 392"/>
                <a:gd name="T27" fmla="*/ 193 h 590"/>
                <a:gd name="T28" fmla="*/ 420 w 392"/>
                <a:gd name="T29" fmla="*/ 152 h 590"/>
                <a:gd name="T30" fmla="*/ 389 w 392"/>
                <a:gd name="T31" fmla="*/ 141 h 590"/>
                <a:gd name="T32" fmla="*/ 396 w 392"/>
                <a:gd name="T33" fmla="*/ 208 h 590"/>
                <a:gd name="T34" fmla="*/ 367 w 392"/>
                <a:gd name="T35" fmla="*/ 257 h 590"/>
                <a:gd name="T36" fmla="*/ 239 w 392"/>
                <a:gd name="T37" fmla="*/ 392 h 590"/>
                <a:gd name="T38" fmla="*/ 190 w 392"/>
                <a:gd name="T39" fmla="*/ 509 h 590"/>
                <a:gd name="T40" fmla="*/ 72 w 392"/>
                <a:gd name="T41" fmla="*/ 476 h 590"/>
                <a:gd name="T42" fmla="*/ 128 w 392"/>
                <a:gd name="T43" fmla="*/ 509 h 590"/>
                <a:gd name="T44" fmla="*/ 161 w 392"/>
                <a:gd name="T45" fmla="*/ 588 h 590"/>
                <a:gd name="T46" fmla="*/ 114 w 392"/>
                <a:gd name="T47" fmla="*/ 752 h 590"/>
                <a:gd name="T48" fmla="*/ 40 w 392"/>
                <a:gd name="T49" fmla="*/ 737 h 590"/>
                <a:gd name="T50" fmla="*/ 4 w 392"/>
                <a:gd name="T51" fmla="*/ 710 h 590"/>
                <a:gd name="T52" fmla="*/ 61 w 392"/>
                <a:gd name="T53" fmla="*/ 800 h 590"/>
                <a:gd name="T54" fmla="*/ 179 w 392"/>
                <a:gd name="T55" fmla="*/ 897 h 590"/>
                <a:gd name="T56" fmla="*/ 166 w 392"/>
                <a:gd name="T57" fmla="*/ 1065 h 590"/>
                <a:gd name="T58" fmla="*/ 222 w 392"/>
                <a:gd name="T59" fmla="*/ 1346 h 590"/>
                <a:gd name="T60" fmla="*/ 336 w 392"/>
                <a:gd name="T61" fmla="*/ 1634 h 590"/>
                <a:gd name="T62" fmla="*/ 383 w 392"/>
                <a:gd name="T63" fmla="*/ 1902 h 590"/>
                <a:gd name="T64" fmla="*/ 331 w 392"/>
                <a:gd name="T65" fmla="*/ 2114 h 590"/>
                <a:gd name="T66" fmla="*/ 392 w 392"/>
                <a:gd name="T67" fmla="*/ 2102 h 590"/>
                <a:gd name="T68" fmla="*/ 474 w 392"/>
                <a:gd name="T69" fmla="*/ 1863 h 590"/>
                <a:gd name="T70" fmla="*/ 517 w 392"/>
                <a:gd name="T71" fmla="*/ 1585 h 590"/>
                <a:gd name="T72" fmla="*/ 651 w 392"/>
                <a:gd name="T73" fmla="*/ 1626 h 590"/>
                <a:gd name="T74" fmla="*/ 684 w 392"/>
                <a:gd name="T75" fmla="*/ 1863 h 590"/>
                <a:gd name="T76" fmla="*/ 720 w 392"/>
                <a:gd name="T77" fmla="*/ 1626 h 590"/>
                <a:gd name="T78" fmla="*/ 680 w 392"/>
                <a:gd name="T79" fmla="*/ 1458 h 590"/>
                <a:gd name="T80" fmla="*/ 850 w 392"/>
                <a:gd name="T81" fmla="*/ 1310 h 590"/>
                <a:gd name="T82" fmla="*/ 951 w 392"/>
                <a:gd name="T83" fmla="*/ 1425 h 59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92" h="590">
                  <a:moveTo>
                    <a:pt x="291" y="383"/>
                  </a:moveTo>
                  <a:cubicBezTo>
                    <a:pt x="286" y="402"/>
                    <a:pt x="287" y="439"/>
                    <a:pt x="295" y="446"/>
                  </a:cubicBezTo>
                  <a:cubicBezTo>
                    <a:pt x="304" y="453"/>
                    <a:pt x="311" y="456"/>
                    <a:pt x="310" y="433"/>
                  </a:cubicBezTo>
                  <a:cubicBezTo>
                    <a:pt x="308" y="410"/>
                    <a:pt x="305" y="375"/>
                    <a:pt x="321" y="359"/>
                  </a:cubicBezTo>
                  <a:cubicBezTo>
                    <a:pt x="337" y="343"/>
                    <a:pt x="337" y="309"/>
                    <a:pt x="344" y="298"/>
                  </a:cubicBezTo>
                  <a:cubicBezTo>
                    <a:pt x="351" y="287"/>
                    <a:pt x="362" y="265"/>
                    <a:pt x="371" y="230"/>
                  </a:cubicBezTo>
                  <a:cubicBezTo>
                    <a:pt x="376" y="195"/>
                    <a:pt x="392" y="155"/>
                    <a:pt x="370" y="112"/>
                  </a:cubicBezTo>
                  <a:cubicBezTo>
                    <a:pt x="350" y="82"/>
                    <a:pt x="337" y="62"/>
                    <a:pt x="295" y="44"/>
                  </a:cubicBezTo>
                  <a:cubicBezTo>
                    <a:pt x="252" y="25"/>
                    <a:pt x="202" y="24"/>
                    <a:pt x="187" y="28"/>
                  </a:cubicBezTo>
                  <a:cubicBezTo>
                    <a:pt x="171" y="32"/>
                    <a:pt x="174" y="22"/>
                    <a:pt x="176" y="14"/>
                  </a:cubicBezTo>
                  <a:cubicBezTo>
                    <a:pt x="179" y="7"/>
                    <a:pt x="172" y="0"/>
                    <a:pt x="169" y="2"/>
                  </a:cubicBezTo>
                  <a:cubicBezTo>
                    <a:pt x="166" y="3"/>
                    <a:pt x="170" y="7"/>
                    <a:pt x="168" y="12"/>
                  </a:cubicBezTo>
                  <a:cubicBezTo>
                    <a:pt x="166" y="17"/>
                    <a:pt x="169" y="31"/>
                    <a:pt x="163" y="38"/>
                  </a:cubicBezTo>
                  <a:cubicBezTo>
                    <a:pt x="157" y="45"/>
                    <a:pt x="148" y="49"/>
                    <a:pt x="139" y="52"/>
                  </a:cubicBezTo>
                  <a:cubicBezTo>
                    <a:pt x="129" y="56"/>
                    <a:pt x="129" y="47"/>
                    <a:pt x="128" y="41"/>
                  </a:cubicBezTo>
                  <a:cubicBezTo>
                    <a:pt x="127" y="36"/>
                    <a:pt x="121" y="36"/>
                    <a:pt x="119" y="38"/>
                  </a:cubicBezTo>
                  <a:cubicBezTo>
                    <a:pt x="117" y="41"/>
                    <a:pt x="122" y="51"/>
                    <a:pt x="121" y="56"/>
                  </a:cubicBezTo>
                  <a:cubicBezTo>
                    <a:pt x="120" y="62"/>
                    <a:pt x="123" y="62"/>
                    <a:pt x="112" y="69"/>
                  </a:cubicBezTo>
                  <a:cubicBezTo>
                    <a:pt x="102" y="76"/>
                    <a:pt x="83" y="86"/>
                    <a:pt x="73" y="105"/>
                  </a:cubicBezTo>
                  <a:cubicBezTo>
                    <a:pt x="63" y="124"/>
                    <a:pt x="65" y="138"/>
                    <a:pt x="58" y="137"/>
                  </a:cubicBezTo>
                  <a:cubicBezTo>
                    <a:pt x="52" y="137"/>
                    <a:pt x="25" y="120"/>
                    <a:pt x="22" y="128"/>
                  </a:cubicBezTo>
                  <a:cubicBezTo>
                    <a:pt x="18" y="135"/>
                    <a:pt x="31" y="132"/>
                    <a:pt x="39" y="137"/>
                  </a:cubicBezTo>
                  <a:cubicBezTo>
                    <a:pt x="46" y="141"/>
                    <a:pt x="54" y="142"/>
                    <a:pt x="49" y="158"/>
                  </a:cubicBezTo>
                  <a:cubicBezTo>
                    <a:pt x="43" y="173"/>
                    <a:pt x="35" y="194"/>
                    <a:pt x="35" y="202"/>
                  </a:cubicBezTo>
                  <a:cubicBezTo>
                    <a:pt x="35" y="209"/>
                    <a:pt x="18" y="205"/>
                    <a:pt x="12" y="198"/>
                  </a:cubicBezTo>
                  <a:cubicBezTo>
                    <a:pt x="7" y="190"/>
                    <a:pt x="3" y="188"/>
                    <a:pt x="1" y="191"/>
                  </a:cubicBezTo>
                  <a:cubicBezTo>
                    <a:pt x="0" y="199"/>
                    <a:pt x="9" y="208"/>
                    <a:pt x="19" y="215"/>
                  </a:cubicBezTo>
                  <a:cubicBezTo>
                    <a:pt x="30" y="222"/>
                    <a:pt x="51" y="230"/>
                    <a:pt x="55" y="241"/>
                  </a:cubicBezTo>
                  <a:cubicBezTo>
                    <a:pt x="59" y="253"/>
                    <a:pt x="55" y="270"/>
                    <a:pt x="51" y="286"/>
                  </a:cubicBezTo>
                  <a:cubicBezTo>
                    <a:pt x="47" y="307"/>
                    <a:pt x="57" y="321"/>
                    <a:pt x="68" y="362"/>
                  </a:cubicBezTo>
                  <a:cubicBezTo>
                    <a:pt x="80" y="403"/>
                    <a:pt x="95" y="400"/>
                    <a:pt x="103" y="439"/>
                  </a:cubicBezTo>
                  <a:cubicBezTo>
                    <a:pt x="110" y="477"/>
                    <a:pt x="112" y="487"/>
                    <a:pt x="117" y="511"/>
                  </a:cubicBezTo>
                  <a:cubicBezTo>
                    <a:pt x="121" y="535"/>
                    <a:pt x="101" y="545"/>
                    <a:pt x="101" y="568"/>
                  </a:cubicBezTo>
                  <a:cubicBezTo>
                    <a:pt x="101" y="590"/>
                    <a:pt x="114" y="573"/>
                    <a:pt x="120" y="565"/>
                  </a:cubicBezTo>
                  <a:cubicBezTo>
                    <a:pt x="125" y="556"/>
                    <a:pt x="149" y="531"/>
                    <a:pt x="145" y="501"/>
                  </a:cubicBezTo>
                  <a:cubicBezTo>
                    <a:pt x="141" y="471"/>
                    <a:pt x="147" y="434"/>
                    <a:pt x="158" y="426"/>
                  </a:cubicBezTo>
                  <a:cubicBezTo>
                    <a:pt x="169" y="417"/>
                    <a:pt x="198" y="422"/>
                    <a:pt x="199" y="437"/>
                  </a:cubicBezTo>
                  <a:cubicBezTo>
                    <a:pt x="200" y="453"/>
                    <a:pt x="199" y="504"/>
                    <a:pt x="209" y="501"/>
                  </a:cubicBezTo>
                  <a:cubicBezTo>
                    <a:pt x="219" y="498"/>
                    <a:pt x="226" y="458"/>
                    <a:pt x="220" y="437"/>
                  </a:cubicBezTo>
                  <a:cubicBezTo>
                    <a:pt x="215" y="416"/>
                    <a:pt x="209" y="414"/>
                    <a:pt x="208" y="392"/>
                  </a:cubicBezTo>
                  <a:cubicBezTo>
                    <a:pt x="208" y="370"/>
                    <a:pt x="239" y="348"/>
                    <a:pt x="260" y="352"/>
                  </a:cubicBezTo>
                  <a:cubicBezTo>
                    <a:pt x="281" y="356"/>
                    <a:pt x="297" y="362"/>
                    <a:pt x="291" y="383"/>
                  </a:cubicBezTo>
                  <a:close/>
                </a:path>
              </a:pathLst>
            </a:custGeom>
            <a:solidFill>
              <a:srgbClr val="CCE1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39" name="Freeform 60">
              <a:extLst>
                <a:ext uri="{FF2B5EF4-FFF2-40B4-BE49-F238E27FC236}">
                  <a16:creationId xmlns:a16="http://schemas.microsoft.com/office/drawing/2014/main" id="{E1DC1BD8-6A3D-4556-BF22-BF5BA1AB8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1" y="1932"/>
              <a:ext cx="492" cy="348"/>
            </a:xfrm>
            <a:custGeom>
              <a:avLst/>
              <a:gdLst>
                <a:gd name="T0" fmla="*/ 62 w 272"/>
                <a:gd name="T1" fmla="*/ 385 h 180"/>
                <a:gd name="T2" fmla="*/ 279 w 272"/>
                <a:gd name="T3" fmla="*/ 468 h 180"/>
                <a:gd name="T4" fmla="*/ 373 w 272"/>
                <a:gd name="T5" fmla="*/ 321 h 180"/>
                <a:gd name="T6" fmla="*/ 438 w 272"/>
                <a:gd name="T7" fmla="*/ 363 h 180"/>
                <a:gd name="T8" fmla="*/ 559 w 272"/>
                <a:gd name="T9" fmla="*/ 609 h 180"/>
                <a:gd name="T10" fmla="*/ 857 w 272"/>
                <a:gd name="T11" fmla="*/ 493 h 180"/>
                <a:gd name="T12" fmla="*/ 769 w 272"/>
                <a:gd name="T13" fmla="*/ 164 h 180"/>
                <a:gd name="T14" fmla="*/ 590 w 272"/>
                <a:gd name="T15" fmla="*/ 44 h 180"/>
                <a:gd name="T16" fmla="*/ 376 w 272"/>
                <a:gd name="T17" fmla="*/ 12 h 180"/>
                <a:gd name="T18" fmla="*/ 203 w 272"/>
                <a:gd name="T19" fmla="*/ 44 h 180"/>
                <a:gd name="T20" fmla="*/ 62 w 272"/>
                <a:gd name="T21" fmla="*/ 385 h 1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72" h="180">
                  <a:moveTo>
                    <a:pt x="19" y="103"/>
                  </a:moveTo>
                  <a:cubicBezTo>
                    <a:pt x="28" y="119"/>
                    <a:pt x="58" y="143"/>
                    <a:pt x="85" y="125"/>
                  </a:cubicBezTo>
                  <a:cubicBezTo>
                    <a:pt x="111" y="108"/>
                    <a:pt x="106" y="94"/>
                    <a:pt x="114" y="86"/>
                  </a:cubicBezTo>
                  <a:cubicBezTo>
                    <a:pt x="122" y="79"/>
                    <a:pt x="142" y="79"/>
                    <a:pt x="134" y="97"/>
                  </a:cubicBezTo>
                  <a:cubicBezTo>
                    <a:pt x="127" y="115"/>
                    <a:pt x="128" y="146"/>
                    <a:pt x="171" y="163"/>
                  </a:cubicBezTo>
                  <a:cubicBezTo>
                    <a:pt x="214" y="180"/>
                    <a:pt x="252" y="155"/>
                    <a:pt x="262" y="132"/>
                  </a:cubicBezTo>
                  <a:cubicBezTo>
                    <a:pt x="272" y="109"/>
                    <a:pt x="257" y="61"/>
                    <a:pt x="235" y="44"/>
                  </a:cubicBezTo>
                  <a:cubicBezTo>
                    <a:pt x="212" y="28"/>
                    <a:pt x="208" y="19"/>
                    <a:pt x="180" y="12"/>
                  </a:cubicBezTo>
                  <a:cubicBezTo>
                    <a:pt x="152" y="4"/>
                    <a:pt x="141" y="2"/>
                    <a:pt x="115" y="3"/>
                  </a:cubicBezTo>
                  <a:cubicBezTo>
                    <a:pt x="90" y="4"/>
                    <a:pt x="80" y="0"/>
                    <a:pt x="62" y="12"/>
                  </a:cubicBezTo>
                  <a:cubicBezTo>
                    <a:pt x="43" y="23"/>
                    <a:pt x="0" y="68"/>
                    <a:pt x="19" y="103"/>
                  </a:cubicBezTo>
                  <a:close/>
                </a:path>
              </a:pathLst>
            </a:custGeom>
            <a:solidFill>
              <a:srgbClr val="E0D0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40" name="Freeform 61">
              <a:extLst>
                <a:ext uri="{FF2B5EF4-FFF2-40B4-BE49-F238E27FC236}">
                  <a16:creationId xmlns:a16="http://schemas.microsoft.com/office/drawing/2014/main" id="{50DCF930-4010-4BCE-A549-9FC18052C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9" y="2141"/>
              <a:ext cx="459" cy="596"/>
            </a:xfrm>
            <a:custGeom>
              <a:avLst/>
              <a:gdLst>
                <a:gd name="T0" fmla="*/ 262 w 254"/>
                <a:gd name="T1" fmla="*/ 797 h 309"/>
                <a:gd name="T2" fmla="*/ 611 w 254"/>
                <a:gd name="T3" fmla="*/ 721 h 309"/>
                <a:gd name="T4" fmla="*/ 636 w 254"/>
                <a:gd name="T5" fmla="*/ 640 h 309"/>
                <a:gd name="T6" fmla="*/ 672 w 254"/>
                <a:gd name="T7" fmla="*/ 569 h 309"/>
                <a:gd name="T8" fmla="*/ 719 w 254"/>
                <a:gd name="T9" fmla="*/ 393 h 309"/>
                <a:gd name="T10" fmla="*/ 781 w 254"/>
                <a:gd name="T11" fmla="*/ 212 h 309"/>
                <a:gd name="T12" fmla="*/ 804 w 254"/>
                <a:gd name="T13" fmla="*/ 0 h 309"/>
                <a:gd name="T14" fmla="*/ 732 w 254"/>
                <a:gd name="T15" fmla="*/ 224 h 309"/>
                <a:gd name="T16" fmla="*/ 555 w 254"/>
                <a:gd name="T17" fmla="*/ 480 h 309"/>
                <a:gd name="T18" fmla="*/ 473 w 254"/>
                <a:gd name="T19" fmla="*/ 480 h 309"/>
                <a:gd name="T20" fmla="*/ 356 w 254"/>
                <a:gd name="T21" fmla="*/ 513 h 309"/>
                <a:gd name="T22" fmla="*/ 231 w 254"/>
                <a:gd name="T23" fmla="*/ 629 h 309"/>
                <a:gd name="T24" fmla="*/ 186 w 254"/>
                <a:gd name="T25" fmla="*/ 748 h 309"/>
                <a:gd name="T26" fmla="*/ 89 w 254"/>
                <a:gd name="T27" fmla="*/ 818 h 309"/>
                <a:gd name="T28" fmla="*/ 61 w 254"/>
                <a:gd name="T29" fmla="*/ 1150 h 309"/>
                <a:gd name="T30" fmla="*/ 199 w 254"/>
                <a:gd name="T31" fmla="*/ 829 h 309"/>
                <a:gd name="T32" fmla="*/ 295 w 254"/>
                <a:gd name="T33" fmla="*/ 856 h 309"/>
                <a:gd name="T34" fmla="*/ 284 w 254"/>
                <a:gd name="T35" fmla="*/ 800 h 309"/>
                <a:gd name="T36" fmla="*/ 280 w 254"/>
                <a:gd name="T37" fmla="*/ 721 h 3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54" h="309">
                  <a:moveTo>
                    <a:pt x="80" y="214"/>
                  </a:moveTo>
                  <a:cubicBezTo>
                    <a:pt x="73" y="153"/>
                    <a:pt x="185" y="126"/>
                    <a:pt x="187" y="194"/>
                  </a:cubicBezTo>
                  <a:cubicBezTo>
                    <a:pt x="195" y="190"/>
                    <a:pt x="193" y="180"/>
                    <a:pt x="195" y="172"/>
                  </a:cubicBezTo>
                  <a:cubicBezTo>
                    <a:pt x="198" y="165"/>
                    <a:pt x="202" y="160"/>
                    <a:pt x="206" y="153"/>
                  </a:cubicBezTo>
                  <a:cubicBezTo>
                    <a:pt x="213" y="138"/>
                    <a:pt x="213" y="121"/>
                    <a:pt x="220" y="106"/>
                  </a:cubicBezTo>
                  <a:cubicBezTo>
                    <a:pt x="228" y="89"/>
                    <a:pt x="236" y="77"/>
                    <a:pt x="239" y="57"/>
                  </a:cubicBezTo>
                  <a:cubicBezTo>
                    <a:pt x="241" y="45"/>
                    <a:pt x="254" y="8"/>
                    <a:pt x="246" y="0"/>
                  </a:cubicBezTo>
                  <a:cubicBezTo>
                    <a:pt x="240" y="20"/>
                    <a:pt x="234" y="40"/>
                    <a:pt x="224" y="60"/>
                  </a:cubicBezTo>
                  <a:cubicBezTo>
                    <a:pt x="212" y="81"/>
                    <a:pt x="197" y="122"/>
                    <a:pt x="170" y="129"/>
                  </a:cubicBezTo>
                  <a:cubicBezTo>
                    <a:pt x="162" y="131"/>
                    <a:pt x="153" y="129"/>
                    <a:pt x="145" y="129"/>
                  </a:cubicBezTo>
                  <a:cubicBezTo>
                    <a:pt x="133" y="130"/>
                    <a:pt x="120" y="133"/>
                    <a:pt x="109" y="138"/>
                  </a:cubicBezTo>
                  <a:cubicBezTo>
                    <a:pt x="96" y="144"/>
                    <a:pt x="78" y="156"/>
                    <a:pt x="71" y="169"/>
                  </a:cubicBezTo>
                  <a:cubicBezTo>
                    <a:pt x="65" y="179"/>
                    <a:pt x="65" y="192"/>
                    <a:pt x="57" y="201"/>
                  </a:cubicBezTo>
                  <a:cubicBezTo>
                    <a:pt x="49" y="212"/>
                    <a:pt x="37" y="212"/>
                    <a:pt x="27" y="220"/>
                  </a:cubicBezTo>
                  <a:cubicBezTo>
                    <a:pt x="0" y="240"/>
                    <a:pt x="16" y="282"/>
                    <a:pt x="19" y="309"/>
                  </a:cubicBezTo>
                  <a:cubicBezTo>
                    <a:pt x="21" y="282"/>
                    <a:pt x="17" y="222"/>
                    <a:pt x="61" y="223"/>
                  </a:cubicBezTo>
                  <a:cubicBezTo>
                    <a:pt x="72" y="223"/>
                    <a:pt x="83" y="240"/>
                    <a:pt x="90" y="230"/>
                  </a:cubicBezTo>
                  <a:cubicBezTo>
                    <a:pt x="97" y="222"/>
                    <a:pt x="88" y="220"/>
                    <a:pt x="87" y="215"/>
                  </a:cubicBezTo>
                  <a:cubicBezTo>
                    <a:pt x="84" y="207"/>
                    <a:pt x="83" y="205"/>
                    <a:pt x="86" y="194"/>
                  </a:cubicBezTo>
                </a:path>
              </a:pathLst>
            </a:custGeom>
            <a:solidFill>
              <a:srgbClr val="B0D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41" name="Freeform 62">
              <a:extLst>
                <a:ext uri="{FF2B5EF4-FFF2-40B4-BE49-F238E27FC236}">
                  <a16:creationId xmlns:a16="http://schemas.microsoft.com/office/drawing/2014/main" id="{55D417B4-5262-487B-B077-940018818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3" y="1873"/>
              <a:ext cx="226" cy="399"/>
            </a:xfrm>
            <a:custGeom>
              <a:avLst/>
              <a:gdLst>
                <a:gd name="T0" fmla="*/ 409 w 125"/>
                <a:gd name="T1" fmla="*/ 0 h 207"/>
                <a:gd name="T2" fmla="*/ 199 w 125"/>
                <a:gd name="T3" fmla="*/ 148 h 207"/>
                <a:gd name="T4" fmla="*/ 61 w 125"/>
                <a:gd name="T5" fmla="*/ 360 h 207"/>
                <a:gd name="T6" fmla="*/ 13 w 125"/>
                <a:gd name="T7" fmla="*/ 557 h 207"/>
                <a:gd name="T8" fmla="*/ 69 w 125"/>
                <a:gd name="T9" fmla="*/ 769 h 207"/>
                <a:gd name="T10" fmla="*/ 78 w 125"/>
                <a:gd name="T11" fmla="*/ 584 h 207"/>
                <a:gd name="T12" fmla="*/ 114 w 125"/>
                <a:gd name="T13" fmla="*/ 357 h 207"/>
                <a:gd name="T14" fmla="*/ 213 w 125"/>
                <a:gd name="T15" fmla="*/ 181 h 207"/>
                <a:gd name="T16" fmla="*/ 287 w 125"/>
                <a:gd name="T17" fmla="*/ 104 h 207"/>
                <a:gd name="T18" fmla="*/ 356 w 125"/>
                <a:gd name="T19" fmla="*/ 23 h 2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5" h="207">
                  <a:moveTo>
                    <a:pt x="125" y="0"/>
                  </a:moveTo>
                  <a:cubicBezTo>
                    <a:pt x="104" y="7"/>
                    <a:pt x="77" y="26"/>
                    <a:pt x="61" y="40"/>
                  </a:cubicBezTo>
                  <a:cubicBezTo>
                    <a:pt x="40" y="57"/>
                    <a:pt x="30" y="73"/>
                    <a:pt x="19" y="97"/>
                  </a:cubicBezTo>
                  <a:cubicBezTo>
                    <a:pt x="11" y="114"/>
                    <a:pt x="0" y="131"/>
                    <a:pt x="4" y="150"/>
                  </a:cubicBezTo>
                  <a:cubicBezTo>
                    <a:pt x="9" y="174"/>
                    <a:pt x="27" y="181"/>
                    <a:pt x="21" y="207"/>
                  </a:cubicBezTo>
                  <a:cubicBezTo>
                    <a:pt x="42" y="198"/>
                    <a:pt x="29" y="172"/>
                    <a:pt x="24" y="157"/>
                  </a:cubicBezTo>
                  <a:cubicBezTo>
                    <a:pt x="17" y="134"/>
                    <a:pt x="26" y="117"/>
                    <a:pt x="35" y="96"/>
                  </a:cubicBezTo>
                  <a:cubicBezTo>
                    <a:pt x="43" y="75"/>
                    <a:pt x="50" y="65"/>
                    <a:pt x="65" y="49"/>
                  </a:cubicBezTo>
                  <a:cubicBezTo>
                    <a:pt x="73" y="42"/>
                    <a:pt x="81" y="35"/>
                    <a:pt x="88" y="28"/>
                  </a:cubicBezTo>
                  <a:cubicBezTo>
                    <a:pt x="95" y="21"/>
                    <a:pt x="100" y="9"/>
                    <a:pt x="109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42" name="Freeform 63">
              <a:extLst>
                <a:ext uri="{FF2B5EF4-FFF2-40B4-BE49-F238E27FC236}">
                  <a16:creationId xmlns:a16="http://schemas.microsoft.com/office/drawing/2014/main" id="{A8D79BFA-5418-4471-9597-F3E7A9C98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9" y="1934"/>
              <a:ext cx="492" cy="346"/>
            </a:xfrm>
            <a:custGeom>
              <a:avLst/>
              <a:gdLst>
                <a:gd name="T0" fmla="*/ 65 w 272"/>
                <a:gd name="T1" fmla="*/ 385 h 179"/>
                <a:gd name="T2" fmla="*/ 279 w 272"/>
                <a:gd name="T3" fmla="*/ 468 h 179"/>
                <a:gd name="T4" fmla="*/ 376 w 272"/>
                <a:gd name="T5" fmla="*/ 321 h 179"/>
                <a:gd name="T6" fmla="*/ 441 w 272"/>
                <a:gd name="T7" fmla="*/ 360 h 179"/>
                <a:gd name="T8" fmla="*/ 559 w 272"/>
                <a:gd name="T9" fmla="*/ 605 h 179"/>
                <a:gd name="T10" fmla="*/ 857 w 272"/>
                <a:gd name="T11" fmla="*/ 493 h 179"/>
                <a:gd name="T12" fmla="*/ 769 w 272"/>
                <a:gd name="T13" fmla="*/ 164 h 179"/>
                <a:gd name="T14" fmla="*/ 591 w 272"/>
                <a:gd name="T15" fmla="*/ 41 h 179"/>
                <a:gd name="T16" fmla="*/ 380 w 272"/>
                <a:gd name="T17" fmla="*/ 8 h 179"/>
                <a:gd name="T18" fmla="*/ 203 w 272"/>
                <a:gd name="T19" fmla="*/ 41 h 179"/>
                <a:gd name="T20" fmla="*/ 65 w 272"/>
                <a:gd name="T21" fmla="*/ 385 h 1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72" h="179">
                  <a:moveTo>
                    <a:pt x="20" y="103"/>
                  </a:moveTo>
                  <a:cubicBezTo>
                    <a:pt x="29" y="118"/>
                    <a:pt x="59" y="142"/>
                    <a:pt x="85" y="125"/>
                  </a:cubicBezTo>
                  <a:cubicBezTo>
                    <a:pt x="112" y="107"/>
                    <a:pt x="107" y="93"/>
                    <a:pt x="115" y="86"/>
                  </a:cubicBezTo>
                  <a:cubicBezTo>
                    <a:pt x="123" y="79"/>
                    <a:pt x="142" y="78"/>
                    <a:pt x="135" y="96"/>
                  </a:cubicBezTo>
                  <a:cubicBezTo>
                    <a:pt x="127" y="114"/>
                    <a:pt x="128" y="145"/>
                    <a:pt x="171" y="162"/>
                  </a:cubicBezTo>
                  <a:cubicBezTo>
                    <a:pt x="214" y="179"/>
                    <a:pt x="252" y="155"/>
                    <a:pt x="262" y="132"/>
                  </a:cubicBezTo>
                  <a:cubicBezTo>
                    <a:pt x="272" y="109"/>
                    <a:pt x="257" y="60"/>
                    <a:pt x="235" y="44"/>
                  </a:cubicBezTo>
                  <a:cubicBezTo>
                    <a:pt x="213" y="27"/>
                    <a:pt x="209" y="18"/>
                    <a:pt x="181" y="11"/>
                  </a:cubicBezTo>
                  <a:cubicBezTo>
                    <a:pt x="153" y="4"/>
                    <a:pt x="141" y="1"/>
                    <a:pt x="116" y="2"/>
                  </a:cubicBezTo>
                  <a:cubicBezTo>
                    <a:pt x="90" y="3"/>
                    <a:pt x="81" y="0"/>
                    <a:pt x="62" y="11"/>
                  </a:cubicBezTo>
                  <a:cubicBezTo>
                    <a:pt x="44" y="22"/>
                    <a:pt x="0" y="68"/>
                    <a:pt x="20" y="103"/>
                  </a:cubicBezTo>
                  <a:close/>
                </a:path>
              </a:pathLst>
            </a:custGeom>
            <a:noFill/>
            <a:ln w="3175" cap="rnd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43" name="Freeform 64">
              <a:extLst>
                <a:ext uri="{FF2B5EF4-FFF2-40B4-BE49-F238E27FC236}">
                  <a16:creationId xmlns:a16="http://schemas.microsoft.com/office/drawing/2014/main" id="{CE7222F9-EBD0-447E-8C6A-C8EBC0EF0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4" y="2033"/>
              <a:ext cx="268" cy="223"/>
            </a:xfrm>
            <a:custGeom>
              <a:avLst/>
              <a:gdLst>
                <a:gd name="T0" fmla="*/ 78 w 148"/>
                <a:gd name="T1" fmla="*/ 181 h 116"/>
                <a:gd name="T2" fmla="*/ 355 w 148"/>
                <a:gd name="T3" fmla="*/ 384 h 116"/>
                <a:gd name="T4" fmla="*/ 355 w 148"/>
                <a:gd name="T5" fmla="*/ 0 h 116"/>
                <a:gd name="T6" fmla="*/ 339 w 148"/>
                <a:gd name="T7" fmla="*/ 329 h 116"/>
                <a:gd name="T8" fmla="*/ 183 w 148"/>
                <a:gd name="T9" fmla="*/ 313 h 116"/>
                <a:gd name="T10" fmla="*/ 76 w 148"/>
                <a:gd name="T11" fmla="*/ 196 h 1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8" h="116">
                  <a:moveTo>
                    <a:pt x="24" y="49"/>
                  </a:moveTo>
                  <a:cubicBezTo>
                    <a:pt x="0" y="93"/>
                    <a:pt x="79" y="116"/>
                    <a:pt x="108" y="104"/>
                  </a:cubicBezTo>
                  <a:cubicBezTo>
                    <a:pt x="148" y="87"/>
                    <a:pt x="146" y="18"/>
                    <a:pt x="108" y="0"/>
                  </a:cubicBezTo>
                  <a:cubicBezTo>
                    <a:pt x="131" y="26"/>
                    <a:pt x="136" y="67"/>
                    <a:pt x="103" y="89"/>
                  </a:cubicBezTo>
                  <a:cubicBezTo>
                    <a:pt x="87" y="100"/>
                    <a:pt x="72" y="93"/>
                    <a:pt x="56" y="85"/>
                  </a:cubicBezTo>
                  <a:cubicBezTo>
                    <a:pt x="36" y="77"/>
                    <a:pt x="29" y="75"/>
                    <a:pt x="23" y="53"/>
                  </a:cubicBezTo>
                </a:path>
              </a:pathLst>
            </a:custGeom>
            <a:solidFill>
              <a:srgbClr val="D2A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44" name="Freeform 65">
              <a:extLst>
                <a:ext uri="{FF2B5EF4-FFF2-40B4-BE49-F238E27FC236}">
                  <a16:creationId xmlns:a16="http://schemas.microsoft.com/office/drawing/2014/main" id="{8DA64EBA-07C8-4E2E-A00E-4F1634062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1" y="1952"/>
              <a:ext cx="144" cy="193"/>
            </a:xfrm>
            <a:custGeom>
              <a:avLst/>
              <a:gdLst>
                <a:gd name="T0" fmla="*/ 259 w 80"/>
                <a:gd name="T1" fmla="*/ 0 h 100"/>
                <a:gd name="T2" fmla="*/ 61 w 80"/>
                <a:gd name="T3" fmla="*/ 160 h 100"/>
                <a:gd name="T4" fmla="*/ 77 w 80"/>
                <a:gd name="T5" fmla="*/ 372 h 100"/>
                <a:gd name="T6" fmla="*/ 104 w 80"/>
                <a:gd name="T7" fmla="*/ 156 h 100"/>
                <a:gd name="T8" fmla="*/ 155 w 80"/>
                <a:gd name="T9" fmla="*/ 68 h 100"/>
                <a:gd name="T10" fmla="*/ 234 w 80"/>
                <a:gd name="T11" fmla="*/ 15 h 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0" h="100">
                  <a:moveTo>
                    <a:pt x="80" y="0"/>
                  </a:moveTo>
                  <a:cubicBezTo>
                    <a:pt x="55" y="8"/>
                    <a:pt x="33" y="20"/>
                    <a:pt x="19" y="43"/>
                  </a:cubicBezTo>
                  <a:cubicBezTo>
                    <a:pt x="9" y="60"/>
                    <a:pt x="0" y="89"/>
                    <a:pt x="24" y="100"/>
                  </a:cubicBezTo>
                  <a:cubicBezTo>
                    <a:pt x="9" y="84"/>
                    <a:pt x="22" y="57"/>
                    <a:pt x="32" y="42"/>
                  </a:cubicBezTo>
                  <a:cubicBezTo>
                    <a:pt x="36" y="35"/>
                    <a:pt x="42" y="24"/>
                    <a:pt x="48" y="18"/>
                  </a:cubicBezTo>
                  <a:cubicBezTo>
                    <a:pt x="55" y="12"/>
                    <a:pt x="65" y="10"/>
                    <a:pt x="72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45" name="Oval 66">
              <a:extLst>
                <a:ext uri="{FF2B5EF4-FFF2-40B4-BE49-F238E27FC236}">
                  <a16:creationId xmlns:a16="http://schemas.microsoft.com/office/drawing/2014/main" id="{2E841BBD-046F-4408-8E3B-0D7C315EE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0" y="1901"/>
              <a:ext cx="74" cy="7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46" name="Oval 67">
              <a:extLst>
                <a:ext uri="{FF2B5EF4-FFF2-40B4-BE49-F238E27FC236}">
                  <a16:creationId xmlns:a16="http://schemas.microsoft.com/office/drawing/2014/main" id="{A130ECC2-F543-4D8D-80CA-29A49B801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7" y="1928"/>
              <a:ext cx="27" cy="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47" name="Oval 68">
              <a:extLst>
                <a:ext uri="{FF2B5EF4-FFF2-40B4-BE49-F238E27FC236}">
                  <a16:creationId xmlns:a16="http://schemas.microsoft.com/office/drawing/2014/main" id="{A4D890E8-E2ED-48CA-94E3-BE818B864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7" y="1932"/>
              <a:ext cx="25" cy="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48" name="Freeform 69">
              <a:extLst>
                <a:ext uri="{FF2B5EF4-FFF2-40B4-BE49-F238E27FC236}">
                  <a16:creationId xmlns:a16="http://schemas.microsoft.com/office/drawing/2014/main" id="{4A8C185F-4F7F-4999-9795-7CBE61187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6" y="1776"/>
              <a:ext cx="709" cy="1138"/>
            </a:xfrm>
            <a:custGeom>
              <a:avLst/>
              <a:gdLst>
                <a:gd name="T0" fmla="*/ 951 w 392"/>
                <a:gd name="T1" fmla="*/ 1425 h 590"/>
                <a:gd name="T2" fmla="*/ 966 w 392"/>
                <a:gd name="T3" fmla="*/ 1659 h 590"/>
                <a:gd name="T4" fmla="*/ 1011 w 392"/>
                <a:gd name="T5" fmla="*/ 1611 h 590"/>
                <a:gd name="T6" fmla="*/ 1051 w 392"/>
                <a:gd name="T7" fmla="*/ 1335 h 590"/>
                <a:gd name="T8" fmla="*/ 1121 w 392"/>
                <a:gd name="T9" fmla="*/ 1109 h 590"/>
                <a:gd name="T10" fmla="*/ 1210 w 392"/>
                <a:gd name="T11" fmla="*/ 856 h 590"/>
                <a:gd name="T12" fmla="*/ 1210 w 392"/>
                <a:gd name="T13" fmla="*/ 417 h 590"/>
                <a:gd name="T14" fmla="*/ 966 w 392"/>
                <a:gd name="T15" fmla="*/ 164 h 590"/>
                <a:gd name="T16" fmla="*/ 608 w 392"/>
                <a:gd name="T17" fmla="*/ 104 h 590"/>
                <a:gd name="T18" fmla="*/ 575 w 392"/>
                <a:gd name="T19" fmla="*/ 52 h 590"/>
                <a:gd name="T20" fmla="*/ 553 w 392"/>
                <a:gd name="T21" fmla="*/ 4 h 590"/>
                <a:gd name="T22" fmla="*/ 546 w 392"/>
                <a:gd name="T23" fmla="*/ 44 h 590"/>
                <a:gd name="T24" fmla="*/ 534 w 392"/>
                <a:gd name="T25" fmla="*/ 141 h 590"/>
                <a:gd name="T26" fmla="*/ 452 w 392"/>
                <a:gd name="T27" fmla="*/ 193 h 590"/>
                <a:gd name="T28" fmla="*/ 420 w 392"/>
                <a:gd name="T29" fmla="*/ 152 h 590"/>
                <a:gd name="T30" fmla="*/ 389 w 392"/>
                <a:gd name="T31" fmla="*/ 141 h 590"/>
                <a:gd name="T32" fmla="*/ 396 w 392"/>
                <a:gd name="T33" fmla="*/ 208 h 590"/>
                <a:gd name="T34" fmla="*/ 367 w 392"/>
                <a:gd name="T35" fmla="*/ 257 h 590"/>
                <a:gd name="T36" fmla="*/ 239 w 392"/>
                <a:gd name="T37" fmla="*/ 392 h 590"/>
                <a:gd name="T38" fmla="*/ 190 w 392"/>
                <a:gd name="T39" fmla="*/ 509 h 590"/>
                <a:gd name="T40" fmla="*/ 69 w 392"/>
                <a:gd name="T41" fmla="*/ 476 h 590"/>
                <a:gd name="T42" fmla="*/ 125 w 392"/>
                <a:gd name="T43" fmla="*/ 509 h 590"/>
                <a:gd name="T44" fmla="*/ 157 w 392"/>
                <a:gd name="T45" fmla="*/ 588 h 590"/>
                <a:gd name="T46" fmla="*/ 114 w 392"/>
                <a:gd name="T47" fmla="*/ 752 h 590"/>
                <a:gd name="T48" fmla="*/ 40 w 392"/>
                <a:gd name="T49" fmla="*/ 737 h 590"/>
                <a:gd name="T50" fmla="*/ 4 w 392"/>
                <a:gd name="T51" fmla="*/ 710 h 590"/>
                <a:gd name="T52" fmla="*/ 61 w 392"/>
                <a:gd name="T53" fmla="*/ 800 h 590"/>
                <a:gd name="T54" fmla="*/ 179 w 392"/>
                <a:gd name="T55" fmla="*/ 897 h 590"/>
                <a:gd name="T56" fmla="*/ 163 w 392"/>
                <a:gd name="T57" fmla="*/ 1065 h 590"/>
                <a:gd name="T58" fmla="*/ 222 w 392"/>
                <a:gd name="T59" fmla="*/ 1346 h 590"/>
                <a:gd name="T60" fmla="*/ 333 w 392"/>
                <a:gd name="T61" fmla="*/ 1630 h 590"/>
                <a:gd name="T62" fmla="*/ 380 w 392"/>
                <a:gd name="T63" fmla="*/ 1902 h 590"/>
                <a:gd name="T64" fmla="*/ 331 w 392"/>
                <a:gd name="T65" fmla="*/ 2114 h 590"/>
                <a:gd name="T66" fmla="*/ 389 w 392"/>
                <a:gd name="T67" fmla="*/ 2102 h 590"/>
                <a:gd name="T68" fmla="*/ 474 w 392"/>
                <a:gd name="T69" fmla="*/ 1863 h 590"/>
                <a:gd name="T70" fmla="*/ 517 w 392"/>
                <a:gd name="T71" fmla="*/ 1585 h 590"/>
                <a:gd name="T72" fmla="*/ 651 w 392"/>
                <a:gd name="T73" fmla="*/ 1626 h 590"/>
                <a:gd name="T74" fmla="*/ 684 w 392"/>
                <a:gd name="T75" fmla="*/ 1863 h 590"/>
                <a:gd name="T76" fmla="*/ 720 w 392"/>
                <a:gd name="T77" fmla="*/ 1626 h 590"/>
                <a:gd name="T78" fmla="*/ 676 w 392"/>
                <a:gd name="T79" fmla="*/ 1458 h 590"/>
                <a:gd name="T80" fmla="*/ 850 w 392"/>
                <a:gd name="T81" fmla="*/ 1310 h 590"/>
                <a:gd name="T82" fmla="*/ 951 w 392"/>
                <a:gd name="T83" fmla="*/ 1425 h 59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92" h="590">
                  <a:moveTo>
                    <a:pt x="291" y="383"/>
                  </a:moveTo>
                  <a:cubicBezTo>
                    <a:pt x="285" y="402"/>
                    <a:pt x="287" y="438"/>
                    <a:pt x="295" y="446"/>
                  </a:cubicBezTo>
                  <a:cubicBezTo>
                    <a:pt x="304" y="453"/>
                    <a:pt x="311" y="455"/>
                    <a:pt x="309" y="433"/>
                  </a:cubicBezTo>
                  <a:cubicBezTo>
                    <a:pt x="308" y="410"/>
                    <a:pt x="305" y="375"/>
                    <a:pt x="321" y="359"/>
                  </a:cubicBezTo>
                  <a:cubicBezTo>
                    <a:pt x="336" y="343"/>
                    <a:pt x="336" y="309"/>
                    <a:pt x="343" y="298"/>
                  </a:cubicBezTo>
                  <a:cubicBezTo>
                    <a:pt x="350" y="287"/>
                    <a:pt x="362" y="265"/>
                    <a:pt x="370" y="230"/>
                  </a:cubicBezTo>
                  <a:cubicBezTo>
                    <a:pt x="376" y="194"/>
                    <a:pt x="392" y="155"/>
                    <a:pt x="370" y="112"/>
                  </a:cubicBezTo>
                  <a:cubicBezTo>
                    <a:pt x="349" y="82"/>
                    <a:pt x="337" y="62"/>
                    <a:pt x="295" y="44"/>
                  </a:cubicBezTo>
                  <a:cubicBezTo>
                    <a:pt x="252" y="25"/>
                    <a:pt x="202" y="23"/>
                    <a:pt x="186" y="28"/>
                  </a:cubicBezTo>
                  <a:cubicBezTo>
                    <a:pt x="171" y="32"/>
                    <a:pt x="173" y="22"/>
                    <a:pt x="176" y="14"/>
                  </a:cubicBezTo>
                  <a:cubicBezTo>
                    <a:pt x="179" y="7"/>
                    <a:pt x="172" y="0"/>
                    <a:pt x="169" y="1"/>
                  </a:cubicBezTo>
                  <a:cubicBezTo>
                    <a:pt x="166" y="3"/>
                    <a:pt x="169" y="7"/>
                    <a:pt x="167" y="12"/>
                  </a:cubicBezTo>
                  <a:cubicBezTo>
                    <a:pt x="166" y="17"/>
                    <a:pt x="169" y="31"/>
                    <a:pt x="163" y="38"/>
                  </a:cubicBezTo>
                  <a:cubicBezTo>
                    <a:pt x="157" y="44"/>
                    <a:pt x="148" y="49"/>
                    <a:pt x="138" y="52"/>
                  </a:cubicBezTo>
                  <a:cubicBezTo>
                    <a:pt x="129" y="56"/>
                    <a:pt x="129" y="47"/>
                    <a:pt x="128" y="41"/>
                  </a:cubicBezTo>
                  <a:cubicBezTo>
                    <a:pt x="127" y="36"/>
                    <a:pt x="120" y="36"/>
                    <a:pt x="119" y="38"/>
                  </a:cubicBezTo>
                  <a:cubicBezTo>
                    <a:pt x="117" y="41"/>
                    <a:pt x="122" y="51"/>
                    <a:pt x="121" y="56"/>
                  </a:cubicBezTo>
                  <a:cubicBezTo>
                    <a:pt x="119" y="61"/>
                    <a:pt x="122" y="62"/>
                    <a:pt x="112" y="69"/>
                  </a:cubicBezTo>
                  <a:cubicBezTo>
                    <a:pt x="102" y="75"/>
                    <a:pt x="83" y="86"/>
                    <a:pt x="73" y="105"/>
                  </a:cubicBezTo>
                  <a:cubicBezTo>
                    <a:pt x="63" y="124"/>
                    <a:pt x="65" y="138"/>
                    <a:pt x="58" y="137"/>
                  </a:cubicBezTo>
                  <a:cubicBezTo>
                    <a:pt x="51" y="136"/>
                    <a:pt x="24" y="120"/>
                    <a:pt x="21" y="128"/>
                  </a:cubicBezTo>
                  <a:cubicBezTo>
                    <a:pt x="18" y="135"/>
                    <a:pt x="30" y="132"/>
                    <a:pt x="38" y="137"/>
                  </a:cubicBezTo>
                  <a:cubicBezTo>
                    <a:pt x="46" y="141"/>
                    <a:pt x="54" y="142"/>
                    <a:pt x="48" y="158"/>
                  </a:cubicBezTo>
                  <a:cubicBezTo>
                    <a:pt x="43" y="173"/>
                    <a:pt x="35" y="194"/>
                    <a:pt x="35" y="202"/>
                  </a:cubicBezTo>
                  <a:cubicBezTo>
                    <a:pt x="35" y="209"/>
                    <a:pt x="18" y="205"/>
                    <a:pt x="12" y="198"/>
                  </a:cubicBezTo>
                  <a:cubicBezTo>
                    <a:pt x="6" y="190"/>
                    <a:pt x="2" y="188"/>
                    <a:pt x="1" y="191"/>
                  </a:cubicBezTo>
                  <a:cubicBezTo>
                    <a:pt x="0" y="199"/>
                    <a:pt x="8" y="208"/>
                    <a:pt x="19" y="215"/>
                  </a:cubicBezTo>
                  <a:cubicBezTo>
                    <a:pt x="30" y="221"/>
                    <a:pt x="51" y="230"/>
                    <a:pt x="55" y="241"/>
                  </a:cubicBezTo>
                  <a:cubicBezTo>
                    <a:pt x="59" y="253"/>
                    <a:pt x="54" y="270"/>
                    <a:pt x="50" y="286"/>
                  </a:cubicBezTo>
                  <a:cubicBezTo>
                    <a:pt x="47" y="306"/>
                    <a:pt x="57" y="321"/>
                    <a:pt x="68" y="362"/>
                  </a:cubicBezTo>
                  <a:cubicBezTo>
                    <a:pt x="80" y="403"/>
                    <a:pt x="95" y="400"/>
                    <a:pt x="102" y="438"/>
                  </a:cubicBezTo>
                  <a:cubicBezTo>
                    <a:pt x="109" y="477"/>
                    <a:pt x="112" y="487"/>
                    <a:pt x="116" y="511"/>
                  </a:cubicBezTo>
                  <a:cubicBezTo>
                    <a:pt x="121" y="535"/>
                    <a:pt x="101" y="545"/>
                    <a:pt x="101" y="568"/>
                  </a:cubicBezTo>
                  <a:cubicBezTo>
                    <a:pt x="101" y="590"/>
                    <a:pt x="114" y="573"/>
                    <a:pt x="119" y="565"/>
                  </a:cubicBezTo>
                  <a:cubicBezTo>
                    <a:pt x="125" y="556"/>
                    <a:pt x="149" y="531"/>
                    <a:pt x="145" y="501"/>
                  </a:cubicBezTo>
                  <a:cubicBezTo>
                    <a:pt x="141" y="471"/>
                    <a:pt x="146" y="434"/>
                    <a:pt x="158" y="426"/>
                  </a:cubicBezTo>
                  <a:cubicBezTo>
                    <a:pt x="169" y="417"/>
                    <a:pt x="197" y="421"/>
                    <a:pt x="199" y="437"/>
                  </a:cubicBezTo>
                  <a:cubicBezTo>
                    <a:pt x="200" y="453"/>
                    <a:pt x="199" y="504"/>
                    <a:pt x="209" y="501"/>
                  </a:cubicBezTo>
                  <a:cubicBezTo>
                    <a:pt x="219" y="498"/>
                    <a:pt x="226" y="458"/>
                    <a:pt x="220" y="437"/>
                  </a:cubicBezTo>
                  <a:cubicBezTo>
                    <a:pt x="214" y="416"/>
                    <a:pt x="209" y="414"/>
                    <a:pt x="207" y="392"/>
                  </a:cubicBezTo>
                  <a:cubicBezTo>
                    <a:pt x="207" y="370"/>
                    <a:pt x="238" y="348"/>
                    <a:pt x="260" y="352"/>
                  </a:cubicBezTo>
                  <a:cubicBezTo>
                    <a:pt x="281" y="356"/>
                    <a:pt x="297" y="362"/>
                    <a:pt x="291" y="383"/>
                  </a:cubicBezTo>
                  <a:close/>
                </a:path>
              </a:pathLst>
            </a:custGeom>
            <a:noFill/>
            <a:ln w="4763" cap="rnd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cxnSp>
        <p:nvCxnSpPr>
          <p:cNvPr id="949" name="Gerade Verbindung mit Pfeil 948">
            <a:extLst>
              <a:ext uri="{FF2B5EF4-FFF2-40B4-BE49-F238E27FC236}">
                <a16:creationId xmlns:a16="http://schemas.microsoft.com/office/drawing/2014/main" id="{8B15DA84-E9B4-4FA3-889A-A62D9F0FE267}"/>
              </a:ext>
            </a:extLst>
          </p:cNvPr>
          <p:cNvCxnSpPr/>
          <p:nvPr/>
        </p:nvCxnSpPr>
        <p:spPr>
          <a:xfrm flipH="1">
            <a:off x="4207462" y="3206787"/>
            <a:ext cx="1181100" cy="65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0" name="Gerade Verbindung mit Pfeil 949">
            <a:extLst>
              <a:ext uri="{FF2B5EF4-FFF2-40B4-BE49-F238E27FC236}">
                <a16:creationId xmlns:a16="http://schemas.microsoft.com/office/drawing/2014/main" id="{CC5C3A6E-84A6-4BE8-970E-6DBE58FC34A8}"/>
              </a:ext>
            </a:extLst>
          </p:cNvPr>
          <p:cNvCxnSpPr>
            <a:cxnSpLocks/>
          </p:cNvCxnSpPr>
          <p:nvPr/>
        </p:nvCxnSpPr>
        <p:spPr>
          <a:xfrm>
            <a:off x="6980284" y="3206787"/>
            <a:ext cx="1181100" cy="65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1" name="Textfeld 950">
            <a:extLst>
              <a:ext uri="{FF2B5EF4-FFF2-40B4-BE49-F238E27FC236}">
                <a16:creationId xmlns:a16="http://schemas.microsoft.com/office/drawing/2014/main" id="{C2C8FCFC-FC82-432C-8BCF-0B773EF4601B}"/>
              </a:ext>
            </a:extLst>
          </p:cNvPr>
          <p:cNvSpPr txBox="1"/>
          <p:nvPr/>
        </p:nvSpPr>
        <p:spPr>
          <a:xfrm>
            <a:off x="3676401" y="3292694"/>
            <a:ext cx="113175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Bulk RNA-</a:t>
            </a:r>
            <a:r>
              <a:rPr lang="en-US" sz="1350" dirty="0" err="1"/>
              <a:t>seq</a:t>
            </a:r>
            <a:endParaRPr lang="en-US" sz="1350" dirty="0"/>
          </a:p>
        </p:txBody>
      </p:sp>
      <p:grpSp>
        <p:nvGrpSpPr>
          <p:cNvPr id="952" name="Gruppieren 951">
            <a:extLst>
              <a:ext uri="{FF2B5EF4-FFF2-40B4-BE49-F238E27FC236}">
                <a16:creationId xmlns:a16="http://schemas.microsoft.com/office/drawing/2014/main" id="{37802075-5997-4385-A7D0-78F2F9F4B5F8}"/>
              </a:ext>
            </a:extLst>
          </p:cNvPr>
          <p:cNvGrpSpPr/>
          <p:nvPr/>
        </p:nvGrpSpPr>
        <p:grpSpPr>
          <a:xfrm>
            <a:off x="3101628" y="3670587"/>
            <a:ext cx="962959" cy="998900"/>
            <a:chOff x="3354591" y="2943033"/>
            <a:chExt cx="1283945" cy="1331866"/>
          </a:xfrm>
        </p:grpSpPr>
        <p:sp>
          <p:nvSpPr>
            <p:cNvPr id="953" name="Freeform 126">
              <a:extLst>
                <a:ext uri="{FF2B5EF4-FFF2-40B4-BE49-F238E27FC236}">
                  <a16:creationId xmlns:a16="http://schemas.microsoft.com/office/drawing/2014/main" id="{9582D5C5-50D8-4824-AF2B-94FACCC59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7356" y="2943033"/>
              <a:ext cx="1271180" cy="1331866"/>
            </a:xfrm>
            <a:custGeom>
              <a:avLst/>
              <a:gdLst>
                <a:gd name="T0" fmla="*/ 688 w 478"/>
                <a:gd name="T1" fmla="*/ 235 h 444"/>
                <a:gd name="T2" fmla="*/ 133 w 478"/>
                <a:gd name="T3" fmla="*/ 1053 h 444"/>
                <a:gd name="T4" fmla="*/ 208 w 478"/>
                <a:gd name="T5" fmla="*/ 2219 h 444"/>
                <a:gd name="T6" fmla="*/ 1983 w 478"/>
                <a:gd name="T7" fmla="*/ 2795 h 444"/>
                <a:gd name="T8" fmla="*/ 2358 w 478"/>
                <a:gd name="T9" fmla="*/ 512 h 444"/>
                <a:gd name="T10" fmla="*/ 1583 w 478"/>
                <a:gd name="T11" fmla="*/ 99 h 444"/>
                <a:gd name="T12" fmla="*/ 688 w 478"/>
                <a:gd name="T13" fmla="*/ 235 h 4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78" h="444">
                  <a:moveTo>
                    <a:pt x="110" y="33"/>
                  </a:moveTo>
                  <a:cubicBezTo>
                    <a:pt x="53" y="66"/>
                    <a:pt x="45" y="92"/>
                    <a:pt x="21" y="148"/>
                  </a:cubicBezTo>
                  <a:cubicBezTo>
                    <a:pt x="0" y="199"/>
                    <a:pt x="7" y="264"/>
                    <a:pt x="33" y="312"/>
                  </a:cubicBezTo>
                  <a:cubicBezTo>
                    <a:pt x="82" y="404"/>
                    <a:pt x="227" y="444"/>
                    <a:pt x="317" y="393"/>
                  </a:cubicBezTo>
                  <a:cubicBezTo>
                    <a:pt x="424" y="333"/>
                    <a:pt x="478" y="167"/>
                    <a:pt x="377" y="72"/>
                  </a:cubicBezTo>
                  <a:cubicBezTo>
                    <a:pt x="342" y="39"/>
                    <a:pt x="298" y="23"/>
                    <a:pt x="253" y="14"/>
                  </a:cubicBezTo>
                  <a:cubicBezTo>
                    <a:pt x="183" y="0"/>
                    <a:pt x="150" y="12"/>
                    <a:pt x="110" y="33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54" name="Freeform 127">
              <a:extLst>
                <a:ext uri="{FF2B5EF4-FFF2-40B4-BE49-F238E27FC236}">
                  <a16:creationId xmlns:a16="http://schemas.microsoft.com/office/drawing/2014/main" id="{880C241F-AE65-4E7F-A65D-C377DB4AD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325" y="3039773"/>
              <a:ext cx="946737" cy="1052894"/>
            </a:xfrm>
            <a:custGeom>
              <a:avLst/>
              <a:gdLst>
                <a:gd name="T0" fmla="*/ 513 w 356"/>
                <a:gd name="T1" fmla="*/ 227 h 351"/>
                <a:gd name="T2" fmla="*/ 75 w 356"/>
                <a:gd name="T3" fmla="*/ 1045 h 351"/>
                <a:gd name="T4" fmla="*/ 470 w 356"/>
                <a:gd name="T5" fmla="*/ 2240 h 351"/>
                <a:gd name="T6" fmla="*/ 1345 w 356"/>
                <a:gd name="T7" fmla="*/ 2424 h 351"/>
                <a:gd name="T8" fmla="*/ 1975 w 356"/>
                <a:gd name="T9" fmla="*/ 1813 h 351"/>
                <a:gd name="T10" fmla="*/ 2120 w 356"/>
                <a:gd name="T11" fmla="*/ 853 h 351"/>
                <a:gd name="T12" fmla="*/ 1595 w 356"/>
                <a:gd name="T13" fmla="*/ 171 h 351"/>
                <a:gd name="T14" fmla="*/ 513 w 356"/>
                <a:gd name="T15" fmla="*/ 227 h 3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351">
                  <a:moveTo>
                    <a:pt x="82" y="32"/>
                  </a:moveTo>
                  <a:cubicBezTo>
                    <a:pt x="32" y="58"/>
                    <a:pt x="19" y="110"/>
                    <a:pt x="12" y="147"/>
                  </a:cubicBezTo>
                  <a:cubicBezTo>
                    <a:pt x="0" y="215"/>
                    <a:pt x="10" y="278"/>
                    <a:pt x="75" y="315"/>
                  </a:cubicBezTo>
                  <a:cubicBezTo>
                    <a:pt x="108" y="333"/>
                    <a:pt x="177" y="351"/>
                    <a:pt x="215" y="341"/>
                  </a:cubicBezTo>
                  <a:cubicBezTo>
                    <a:pt x="263" y="328"/>
                    <a:pt x="290" y="291"/>
                    <a:pt x="316" y="255"/>
                  </a:cubicBezTo>
                  <a:cubicBezTo>
                    <a:pt x="345" y="215"/>
                    <a:pt x="356" y="176"/>
                    <a:pt x="339" y="120"/>
                  </a:cubicBezTo>
                  <a:cubicBezTo>
                    <a:pt x="326" y="78"/>
                    <a:pt x="297" y="38"/>
                    <a:pt x="255" y="24"/>
                  </a:cubicBezTo>
                  <a:cubicBezTo>
                    <a:pt x="182" y="0"/>
                    <a:pt x="143" y="3"/>
                    <a:pt x="82" y="32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55" name="Freeform 128">
              <a:extLst>
                <a:ext uri="{FF2B5EF4-FFF2-40B4-BE49-F238E27FC236}">
                  <a16:creationId xmlns:a16="http://schemas.microsoft.com/office/drawing/2014/main" id="{AC2CDD81-02E0-41B0-B1DD-D741C9854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7978" y="3252377"/>
              <a:ext cx="900995" cy="806544"/>
            </a:xfrm>
            <a:custGeom>
              <a:avLst/>
              <a:gdLst>
                <a:gd name="T0" fmla="*/ 0 w 339"/>
                <a:gd name="T1" fmla="*/ 1229 h 269"/>
                <a:gd name="T2" fmla="*/ 667 w 339"/>
                <a:gd name="T3" fmla="*/ 1818 h 269"/>
                <a:gd name="T4" fmla="*/ 1462 w 339"/>
                <a:gd name="T5" fmla="*/ 1655 h 269"/>
                <a:gd name="T6" fmla="*/ 1662 w 339"/>
                <a:gd name="T7" fmla="*/ 0 h 269"/>
                <a:gd name="T8" fmla="*/ 1699 w 339"/>
                <a:gd name="T9" fmla="*/ 733 h 269"/>
                <a:gd name="T10" fmla="*/ 1492 w 339"/>
                <a:gd name="T11" fmla="*/ 1024 h 269"/>
                <a:gd name="T12" fmla="*/ 1287 w 339"/>
                <a:gd name="T13" fmla="*/ 1327 h 269"/>
                <a:gd name="T14" fmla="*/ 705 w 339"/>
                <a:gd name="T15" fmla="*/ 1562 h 269"/>
                <a:gd name="T16" fmla="*/ 292 w 339"/>
                <a:gd name="T17" fmla="*/ 1391 h 269"/>
                <a:gd name="T18" fmla="*/ 50 w 339"/>
                <a:gd name="T19" fmla="*/ 1258 h 2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39" h="269">
                  <a:moveTo>
                    <a:pt x="0" y="173"/>
                  </a:moveTo>
                  <a:cubicBezTo>
                    <a:pt x="10" y="229"/>
                    <a:pt x="64" y="243"/>
                    <a:pt x="107" y="256"/>
                  </a:cubicBezTo>
                  <a:cubicBezTo>
                    <a:pt x="154" y="269"/>
                    <a:pt x="196" y="265"/>
                    <a:pt x="234" y="233"/>
                  </a:cubicBezTo>
                  <a:cubicBezTo>
                    <a:pt x="295" y="179"/>
                    <a:pt x="339" y="58"/>
                    <a:pt x="266" y="0"/>
                  </a:cubicBezTo>
                  <a:cubicBezTo>
                    <a:pt x="273" y="33"/>
                    <a:pt x="287" y="70"/>
                    <a:pt x="272" y="103"/>
                  </a:cubicBezTo>
                  <a:cubicBezTo>
                    <a:pt x="265" y="118"/>
                    <a:pt x="251" y="132"/>
                    <a:pt x="239" y="144"/>
                  </a:cubicBezTo>
                  <a:cubicBezTo>
                    <a:pt x="225" y="158"/>
                    <a:pt x="218" y="173"/>
                    <a:pt x="206" y="187"/>
                  </a:cubicBezTo>
                  <a:cubicBezTo>
                    <a:pt x="187" y="211"/>
                    <a:pt x="144" y="222"/>
                    <a:pt x="113" y="220"/>
                  </a:cubicBezTo>
                  <a:cubicBezTo>
                    <a:pt x="85" y="219"/>
                    <a:pt x="68" y="208"/>
                    <a:pt x="47" y="196"/>
                  </a:cubicBezTo>
                  <a:cubicBezTo>
                    <a:pt x="35" y="188"/>
                    <a:pt x="14" y="192"/>
                    <a:pt x="8" y="177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56" name="Freeform 129">
              <a:extLst>
                <a:ext uri="{FF2B5EF4-FFF2-40B4-BE49-F238E27FC236}">
                  <a16:creationId xmlns:a16="http://schemas.microsoft.com/office/drawing/2014/main" id="{FCA28553-D094-4C4F-ACB6-C4EC1F238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3512" y="3102767"/>
              <a:ext cx="457412" cy="479202"/>
            </a:xfrm>
            <a:custGeom>
              <a:avLst/>
              <a:gdLst>
                <a:gd name="T0" fmla="*/ 713 w 172"/>
                <a:gd name="T1" fmla="*/ 29 h 160"/>
                <a:gd name="T2" fmla="*/ 270 w 172"/>
                <a:gd name="T3" fmla="*/ 333 h 160"/>
                <a:gd name="T4" fmla="*/ 33 w 172"/>
                <a:gd name="T5" fmla="*/ 1134 h 160"/>
                <a:gd name="T6" fmla="*/ 388 w 172"/>
                <a:gd name="T7" fmla="*/ 362 h 160"/>
                <a:gd name="T8" fmla="*/ 550 w 172"/>
                <a:gd name="T9" fmla="*/ 277 h 160"/>
                <a:gd name="T10" fmla="*/ 650 w 172"/>
                <a:gd name="T11" fmla="*/ 136 h 160"/>
                <a:gd name="T12" fmla="*/ 1075 w 172"/>
                <a:gd name="T13" fmla="*/ 29 h 160"/>
                <a:gd name="T14" fmla="*/ 713 w 172"/>
                <a:gd name="T15" fmla="*/ 43 h 1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2" h="160">
                  <a:moveTo>
                    <a:pt x="114" y="4"/>
                  </a:moveTo>
                  <a:cubicBezTo>
                    <a:pt x="86" y="17"/>
                    <a:pt x="64" y="24"/>
                    <a:pt x="43" y="47"/>
                  </a:cubicBezTo>
                  <a:cubicBezTo>
                    <a:pt x="17" y="76"/>
                    <a:pt x="0" y="120"/>
                    <a:pt x="5" y="160"/>
                  </a:cubicBezTo>
                  <a:cubicBezTo>
                    <a:pt x="13" y="120"/>
                    <a:pt x="27" y="74"/>
                    <a:pt x="62" y="51"/>
                  </a:cubicBezTo>
                  <a:cubicBezTo>
                    <a:pt x="70" y="46"/>
                    <a:pt x="81" y="44"/>
                    <a:pt x="88" y="39"/>
                  </a:cubicBezTo>
                  <a:cubicBezTo>
                    <a:pt x="96" y="32"/>
                    <a:pt x="96" y="25"/>
                    <a:pt x="104" y="19"/>
                  </a:cubicBezTo>
                  <a:cubicBezTo>
                    <a:pt x="116" y="8"/>
                    <a:pt x="158" y="9"/>
                    <a:pt x="172" y="4"/>
                  </a:cubicBezTo>
                  <a:cubicBezTo>
                    <a:pt x="163" y="0"/>
                    <a:pt x="123" y="2"/>
                    <a:pt x="114" y="6"/>
                  </a:cubicBezTo>
                </a:path>
              </a:pathLst>
            </a:custGeom>
            <a:solidFill>
              <a:srgbClr val="E3D5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57" name="Freeform 130">
              <a:extLst>
                <a:ext uri="{FF2B5EF4-FFF2-40B4-BE49-F238E27FC236}">
                  <a16:creationId xmlns:a16="http://schemas.microsoft.com/office/drawing/2014/main" id="{B44C1EDA-2D85-4211-B6FD-62BFD4A5C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031" y="3311996"/>
              <a:ext cx="826533" cy="917908"/>
            </a:xfrm>
            <a:custGeom>
              <a:avLst/>
              <a:gdLst>
                <a:gd name="T0" fmla="*/ 0 w 311"/>
                <a:gd name="T1" fmla="*/ 1907 h 306"/>
                <a:gd name="T2" fmla="*/ 25 w 311"/>
                <a:gd name="T3" fmla="*/ 1912 h 306"/>
                <a:gd name="T4" fmla="*/ 1304 w 311"/>
                <a:gd name="T5" fmla="*/ 1728 h 306"/>
                <a:gd name="T6" fmla="*/ 1679 w 311"/>
                <a:gd name="T7" fmla="*/ 0 h 306"/>
                <a:gd name="T8" fmla="*/ 1142 w 311"/>
                <a:gd name="T9" fmla="*/ 1728 h 306"/>
                <a:gd name="T10" fmla="*/ 0 w 311"/>
                <a:gd name="T11" fmla="*/ 1907 h 3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1" h="306">
                  <a:moveTo>
                    <a:pt x="0" y="268"/>
                  </a:moveTo>
                  <a:cubicBezTo>
                    <a:pt x="1" y="268"/>
                    <a:pt x="2" y="269"/>
                    <a:pt x="4" y="269"/>
                  </a:cubicBezTo>
                  <a:cubicBezTo>
                    <a:pt x="46" y="287"/>
                    <a:pt x="137" y="306"/>
                    <a:pt x="209" y="243"/>
                  </a:cubicBezTo>
                  <a:cubicBezTo>
                    <a:pt x="284" y="178"/>
                    <a:pt x="311" y="54"/>
                    <a:pt x="269" y="0"/>
                  </a:cubicBezTo>
                  <a:cubicBezTo>
                    <a:pt x="288" y="52"/>
                    <a:pt x="288" y="176"/>
                    <a:pt x="183" y="243"/>
                  </a:cubicBezTo>
                  <a:cubicBezTo>
                    <a:pt x="139" y="263"/>
                    <a:pt x="99" y="294"/>
                    <a:pt x="0" y="268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58" name="Freeform 131">
              <a:extLst>
                <a:ext uri="{FF2B5EF4-FFF2-40B4-BE49-F238E27FC236}">
                  <a16:creationId xmlns:a16="http://schemas.microsoft.com/office/drawing/2014/main" id="{70DF1D2A-C120-4F55-8C41-3CFA72D2D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591" y="3126390"/>
              <a:ext cx="223387" cy="867288"/>
            </a:xfrm>
            <a:custGeom>
              <a:avLst/>
              <a:gdLst>
                <a:gd name="T0" fmla="*/ 525 w 84"/>
                <a:gd name="T1" fmla="*/ 0 h 289"/>
                <a:gd name="T2" fmla="*/ 225 w 84"/>
                <a:gd name="T3" fmla="*/ 590 h 289"/>
                <a:gd name="T4" fmla="*/ 488 w 84"/>
                <a:gd name="T5" fmla="*/ 2057 h 289"/>
                <a:gd name="T6" fmla="*/ 250 w 84"/>
                <a:gd name="T7" fmla="*/ 824 h 289"/>
                <a:gd name="T8" fmla="*/ 525 w 84"/>
                <a:gd name="T9" fmla="*/ 0 h 2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" h="289">
                  <a:moveTo>
                    <a:pt x="84" y="0"/>
                  </a:moveTo>
                  <a:cubicBezTo>
                    <a:pt x="55" y="24"/>
                    <a:pt x="45" y="59"/>
                    <a:pt x="36" y="83"/>
                  </a:cubicBezTo>
                  <a:cubicBezTo>
                    <a:pt x="19" y="123"/>
                    <a:pt x="0" y="215"/>
                    <a:pt x="78" y="289"/>
                  </a:cubicBezTo>
                  <a:cubicBezTo>
                    <a:pt x="59" y="268"/>
                    <a:pt x="19" y="180"/>
                    <a:pt x="40" y="116"/>
                  </a:cubicBezTo>
                  <a:cubicBezTo>
                    <a:pt x="62" y="52"/>
                    <a:pt x="57" y="26"/>
                    <a:pt x="84" y="0"/>
                  </a:cubicBezTo>
                </a:path>
              </a:pathLst>
            </a:custGeom>
            <a:solidFill>
              <a:srgbClr val="EA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59" name="Freeform 132">
              <a:extLst>
                <a:ext uri="{FF2B5EF4-FFF2-40B4-BE49-F238E27FC236}">
                  <a16:creationId xmlns:a16="http://schemas.microsoft.com/office/drawing/2014/main" id="{D974D9C4-FAD2-4D88-8735-8B0EDA5E6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562" y="3714705"/>
              <a:ext cx="443583" cy="455579"/>
            </a:xfrm>
            <a:custGeom>
              <a:avLst/>
              <a:gdLst>
                <a:gd name="T0" fmla="*/ 1041 w 167"/>
                <a:gd name="T1" fmla="*/ 0 h 152"/>
                <a:gd name="T2" fmla="*/ 0 w 167"/>
                <a:gd name="T3" fmla="*/ 1079 h 152"/>
                <a:gd name="T4" fmla="*/ 1041 w 167"/>
                <a:gd name="T5" fmla="*/ 0 h 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7" h="152">
                  <a:moveTo>
                    <a:pt x="167" y="0"/>
                  </a:moveTo>
                  <a:cubicBezTo>
                    <a:pt x="159" y="26"/>
                    <a:pt x="119" y="140"/>
                    <a:pt x="0" y="152"/>
                  </a:cubicBezTo>
                  <a:cubicBezTo>
                    <a:pt x="27" y="148"/>
                    <a:pt x="127" y="107"/>
                    <a:pt x="167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60" name="Freeform 133">
              <a:extLst>
                <a:ext uri="{FF2B5EF4-FFF2-40B4-BE49-F238E27FC236}">
                  <a16:creationId xmlns:a16="http://schemas.microsoft.com/office/drawing/2014/main" id="{B8FAE6D5-3E5C-42CA-B3C7-FD6482C37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916" y="3486353"/>
              <a:ext cx="560596" cy="561319"/>
            </a:xfrm>
            <a:custGeom>
              <a:avLst/>
              <a:gdLst>
                <a:gd name="T0" fmla="*/ 0 w 211"/>
                <a:gd name="T1" fmla="*/ 1233 h 187"/>
                <a:gd name="T2" fmla="*/ 712 w 211"/>
                <a:gd name="T3" fmla="*/ 1190 h 187"/>
                <a:gd name="T4" fmla="*/ 1154 w 211"/>
                <a:gd name="T5" fmla="*/ 632 h 187"/>
                <a:gd name="T6" fmla="*/ 1279 w 211"/>
                <a:gd name="T7" fmla="*/ 0 h 187"/>
                <a:gd name="T8" fmla="*/ 974 w 211"/>
                <a:gd name="T9" fmla="*/ 811 h 187"/>
                <a:gd name="T10" fmla="*/ 387 w 211"/>
                <a:gd name="T11" fmla="*/ 1246 h 187"/>
                <a:gd name="T12" fmla="*/ 0 w 211"/>
                <a:gd name="T13" fmla="*/ 1233 h 1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1" h="187">
                  <a:moveTo>
                    <a:pt x="0" y="173"/>
                  </a:moveTo>
                  <a:cubicBezTo>
                    <a:pt x="42" y="187"/>
                    <a:pt x="77" y="187"/>
                    <a:pt x="114" y="167"/>
                  </a:cubicBezTo>
                  <a:cubicBezTo>
                    <a:pt x="150" y="146"/>
                    <a:pt x="170" y="118"/>
                    <a:pt x="185" y="89"/>
                  </a:cubicBezTo>
                  <a:cubicBezTo>
                    <a:pt x="199" y="60"/>
                    <a:pt x="211" y="26"/>
                    <a:pt x="205" y="0"/>
                  </a:cubicBezTo>
                  <a:cubicBezTo>
                    <a:pt x="205" y="16"/>
                    <a:pt x="177" y="88"/>
                    <a:pt x="156" y="114"/>
                  </a:cubicBezTo>
                  <a:cubicBezTo>
                    <a:pt x="135" y="140"/>
                    <a:pt x="81" y="173"/>
                    <a:pt x="62" y="175"/>
                  </a:cubicBezTo>
                  <a:cubicBezTo>
                    <a:pt x="44" y="176"/>
                    <a:pt x="10" y="178"/>
                    <a:pt x="0" y="173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61" name="Freeform 134">
              <a:extLst>
                <a:ext uri="{FF2B5EF4-FFF2-40B4-BE49-F238E27FC236}">
                  <a16:creationId xmlns:a16="http://schemas.microsoft.com/office/drawing/2014/main" id="{413BDCB7-A7D8-48FC-8EC2-BB140F1CE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325" y="3039773"/>
              <a:ext cx="946737" cy="1052894"/>
            </a:xfrm>
            <a:custGeom>
              <a:avLst/>
              <a:gdLst>
                <a:gd name="T0" fmla="*/ 513 w 356"/>
                <a:gd name="T1" fmla="*/ 227 h 351"/>
                <a:gd name="T2" fmla="*/ 75 w 356"/>
                <a:gd name="T3" fmla="*/ 1045 h 351"/>
                <a:gd name="T4" fmla="*/ 470 w 356"/>
                <a:gd name="T5" fmla="*/ 2240 h 351"/>
                <a:gd name="T6" fmla="*/ 1345 w 356"/>
                <a:gd name="T7" fmla="*/ 2424 h 351"/>
                <a:gd name="T8" fmla="*/ 1975 w 356"/>
                <a:gd name="T9" fmla="*/ 1813 h 351"/>
                <a:gd name="T10" fmla="*/ 2120 w 356"/>
                <a:gd name="T11" fmla="*/ 853 h 351"/>
                <a:gd name="T12" fmla="*/ 1595 w 356"/>
                <a:gd name="T13" fmla="*/ 171 h 351"/>
                <a:gd name="T14" fmla="*/ 513 w 356"/>
                <a:gd name="T15" fmla="*/ 227 h 3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351">
                  <a:moveTo>
                    <a:pt x="82" y="32"/>
                  </a:moveTo>
                  <a:cubicBezTo>
                    <a:pt x="32" y="58"/>
                    <a:pt x="19" y="110"/>
                    <a:pt x="12" y="147"/>
                  </a:cubicBezTo>
                  <a:cubicBezTo>
                    <a:pt x="0" y="215"/>
                    <a:pt x="10" y="278"/>
                    <a:pt x="75" y="315"/>
                  </a:cubicBezTo>
                  <a:cubicBezTo>
                    <a:pt x="108" y="333"/>
                    <a:pt x="177" y="351"/>
                    <a:pt x="215" y="341"/>
                  </a:cubicBezTo>
                  <a:cubicBezTo>
                    <a:pt x="263" y="328"/>
                    <a:pt x="290" y="291"/>
                    <a:pt x="316" y="255"/>
                  </a:cubicBezTo>
                  <a:cubicBezTo>
                    <a:pt x="345" y="215"/>
                    <a:pt x="356" y="176"/>
                    <a:pt x="339" y="120"/>
                  </a:cubicBezTo>
                  <a:cubicBezTo>
                    <a:pt x="326" y="78"/>
                    <a:pt x="297" y="38"/>
                    <a:pt x="255" y="24"/>
                  </a:cubicBezTo>
                  <a:cubicBezTo>
                    <a:pt x="182" y="0"/>
                    <a:pt x="143" y="3"/>
                    <a:pt x="82" y="32"/>
                  </a:cubicBezTo>
                  <a:close/>
                </a:path>
              </a:pathLst>
            </a:custGeom>
            <a:noFill/>
            <a:ln w="7938" cap="rnd">
              <a:solidFill>
                <a:srgbClr val="58575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62" name="Freeform 135">
              <a:extLst>
                <a:ext uri="{FF2B5EF4-FFF2-40B4-BE49-F238E27FC236}">
                  <a16:creationId xmlns:a16="http://schemas.microsoft.com/office/drawing/2014/main" id="{DFB4D775-2C2A-42AB-A312-192EFDB5E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5228" y="2943033"/>
              <a:ext cx="1273308" cy="1329616"/>
            </a:xfrm>
            <a:custGeom>
              <a:avLst/>
              <a:gdLst>
                <a:gd name="T0" fmla="*/ 692 w 479"/>
                <a:gd name="T1" fmla="*/ 235 h 443"/>
                <a:gd name="T2" fmla="*/ 137 w 479"/>
                <a:gd name="T3" fmla="*/ 1046 h 443"/>
                <a:gd name="T4" fmla="*/ 212 w 479"/>
                <a:gd name="T5" fmla="*/ 2220 h 443"/>
                <a:gd name="T6" fmla="*/ 1987 w 479"/>
                <a:gd name="T7" fmla="*/ 2799 h 443"/>
                <a:gd name="T8" fmla="*/ 2362 w 479"/>
                <a:gd name="T9" fmla="*/ 504 h 443"/>
                <a:gd name="T10" fmla="*/ 1587 w 479"/>
                <a:gd name="T11" fmla="*/ 99 h 443"/>
                <a:gd name="T12" fmla="*/ 692 w 479"/>
                <a:gd name="T13" fmla="*/ 235 h 4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79" h="443">
                  <a:moveTo>
                    <a:pt x="111" y="33"/>
                  </a:moveTo>
                  <a:cubicBezTo>
                    <a:pt x="54" y="65"/>
                    <a:pt x="46" y="92"/>
                    <a:pt x="22" y="147"/>
                  </a:cubicBezTo>
                  <a:cubicBezTo>
                    <a:pt x="0" y="198"/>
                    <a:pt x="8" y="264"/>
                    <a:pt x="34" y="312"/>
                  </a:cubicBezTo>
                  <a:cubicBezTo>
                    <a:pt x="83" y="403"/>
                    <a:pt x="228" y="443"/>
                    <a:pt x="318" y="393"/>
                  </a:cubicBezTo>
                  <a:cubicBezTo>
                    <a:pt x="425" y="333"/>
                    <a:pt x="479" y="167"/>
                    <a:pt x="378" y="71"/>
                  </a:cubicBezTo>
                  <a:cubicBezTo>
                    <a:pt x="343" y="38"/>
                    <a:pt x="299" y="23"/>
                    <a:pt x="254" y="14"/>
                  </a:cubicBezTo>
                  <a:cubicBezTo>
                    <a:pt x="184" y="0"/>
                    <a:pt x="150" y="11"/>
                    <a:pt x="111" y="33"/>
                  </a:cubicBezTo>
                  <a:close/>
                </a:path>
              </a:pathLst>
            </a:custGeom>
            <a:noFill/>
            <a:ln w="7938" cap="rnd">
              <a:solidFill>
                <a:srgbClr val="58575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63" name="Oval 136">
              <a:extLst>
                <a:ext uri="{FF2B5EF4-FFF2-40B4-BE49-F238E27FC236}">
                  <a16:creationId xmlns:a16="http://schemas.microsoft.com/office/drawing/2014/main" id="{32FA44A5-B609-4D5D-8FE4-7C6767772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397" y="3099392"/>
              <a:ext cx="90419" cy="9899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64" name="Oval 137">
              <a:extLst>
                <a:ext uri="{FF2B5EF4-FFF2-40B4-BE49-F238E27FC236}">
                  <a16:creationId xmlns:a16="http://schemas.microsoft.com/office/drawing/2014/main" id="{58CC3A72-BC6F-4DB6-96C9-2AAD444C9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5624" y="3093768"/>
              <a:ext cx="35104" cy="3599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65" name="Oval 138">
              <a:extLst>
                <a:ext uri="{FF2B5EF4-FFF2-40B4-BE49-F238E27FC236}">
                  <a16:creationId xmlns:a16="http://schemas.microsoft.com/office/drawing/2014/main" id="{E1C8FE85-F5DD-4208-AB01-4124EF2DC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1803" y="3168010"/>
              <a:ext cx="31912" cy="3599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</p:grpSp>
      <p:grpSp>
        <p:nvGrpSpPr>
          <p:cNvPr id="966" name="Group 3">
            <a:extLst>
              <a:ext uri="{FF2B5EF4-FFF2-40B4-BE49-F238E27FC236}">
                <a16:creationId xmlns:a16="http://schemas.microsoft.com/office/drawing/2014/main" id="{008C48C4-175D-4D43-A97A-4A333EC6520E}"/>
              </a:ext>
            </a:extLst>
          </p:cNvPr>
          <p:cNvGrpSpPr>
            <a:grpSpLocks/>
          </p:cNvGrpSpPr>
          <p:nvPr/>
        </p:nvGrpSpPr>
        <p:grpSpPr bwMode="auto">
          <a:xfrm>
            <a:off x="9943245" y="3818934"/>
            <a:ext cx="853913" cy="732924"/>
            <a:chOff x="2519" y="1135"/>
            <a:chExt cx="2419" cy="2370"/>
          </a:xfrm>
        </p:grpSpPr>
        <p:sp>
          <p:nvSpPr>
            <p:cNvPr id="967" name="Freeform 4">
              <a:extLst>
                <a:ext uri="{FF2B5EF4-FFF2-40B4-BE49-F238E27FC236}">
                  <a16:creationId xmlns:a16="http://schemas.microsoft.com/office/drawing/2014/main" id="{3BE7892C-39F7-4A6E-B62E-9389A780B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" y="1135"/>
              <a:ext cx="2419" cy="2370"/>
            </a:xfrm>
            <a:custGeom>
              <a:avLst/>
              <a:gdLst>
                <a:gd name="T0" fmla="*/ 1389 w 1696"/>
                <a:gd name="T1" fmla="*/ 358 h 1662"/>
                <a:gd name="T2" fmla="*/ 1436 w 1696"/>
                <a:gd name="T3" fmla="*/ 955 h 1662"/>
                <a:gd name="T4" fmla="*/ 1335 w 1696"/>
                <a:gd name="T5" fmla="*/ 639 h 1662"/>
                <a:gd name="T6" fmla="*/ 1257 w 1696"/>
                <a:gd name="T7" fmla="*/ 483 h 1662"/>
                <a:gd name="T8" fmla="*/ 1257 w 1696"/>
                <a:gd name="T9" fmla="*/ 1050 h 1662"/>
                <a:gd name="T10" fmla="*/ 1087 w 1696"/>
                <a:gd name="T11" fmla="*/ 874 h 1662"/>
                <a:gd name="T12" fmla="*/ 973 w 1696"/>
                <a:gd name="T13" fmla="*/ 1278 h 1662"/>
                <a:gd name="T14" fmla="*/ 452 w 1696"/>
                <a:gd name="T15" fmla="*/ 1232 h 1662"/>
                <a:gd name="T16" fmla="*/ 310 w 1696"/>
                <a:gd name="T17" fmla="*/ 1185 h 1662"/>
                <a:gd name="T18" fmla="*/ 692 w 1696"/>
                <a:gd name="T19" fmla="*/ 1543 h 1662"/>
                <a:gd name="T20" fmla="*/ 745 w 1696"/>
                <a:gd name="T21" fmla="*/ 1724 h 1662"/>
                <a:gd name="T22" fmla="*/ 496 w 1696"/>
                <a:gd name="T23" fmla="*/ 1734 h 1662"/>
                <a:gd name="T24" fmla="*/ 720 w 1696"/>
                <a:gd name="T25" fmla="*/ 1801 h 1662"/>
                <a:gd name="T26" fmla="*/ 911 w 1696"/>
                <a:gd name="T27" fmla="*/ 1904 h 1662"/>
                <a:gd name="T28" fmla="*/ 944 w 1696"/>
                <a:gd name="T29" fmla="*/ 2145 h 1662"/>
                <a:gd name="T30" fmla="*/ 1007 w 1696"/>
                <a:gd name="T31" fmla="*/ 2239 h 1662"/>
                <a:gd name="T32" fmla="*/ 1016 w 1696"/>
                <a:gd name="T33" fmla="*/ 2343 h 1662"/>
                <a:gd name="T34" fmla="*/ 700 w 1696"/>
                <a:gd name="T35" fmla="*/ 2761 h 1662"/>
                <a:gd name="T36" fmla="*/ 1054 w 1696"/>
                <a:gd name="T37" fmla="*/ 2493 h 1662"/>
                <a:gd name="T38" fmla="*/ 1381 w 1696"/>
                <a:gd name="T39" fmla="*/ 2300 h 1662"/>
                <a:gd name="T40" fmla="*/ 1526 w 1696"/>
                <a:gd name="T41" fmla="*/ 2300 h 1662"/>
                <a:gd name="T42" fmla="*/ 1633 w 1696"/>
                <a:gd name="T43" fmla="*/ 2292 h 1662"/>
                <a:gd name="T44" fmla="*/ 1767 w 1696"/>
                <a:gd name="T45" fmla="*/ 2247 h 1662"/>
                <a:gd name="T46" fmla="*/ 2132 w 1696"/>
                <a:gd name="T47" fmla="*/ 3254 h 1662"/>
                <a:gd name="T48" fmla="*/ 2125 w 1696"/>
                <a:gd name="T49" fmla="*/ 2497 h 1662"/>
                <a:gd name="T50" fmla="*/ 2158 w 1696"/>
                <a:gd name="T51" fmla="*/ 2109 h 1662"/>
                <a:gd name="T52" fmla="*/ 2342 w 1696"/>
                <a:gd name="T53" fmla="*/ 2226 h 1662"/>
                <a:gd name="T54" fmla="*/ 2211 w 1696"/>
                <a:gd name="T55" fmla="*/ 1956 h 1662"/>
                <a:gd name="T56" fmla="*/ 2824 w 1696"/>
                <a:gd name="T57" fmla="*/ 1794 h 1662"/>
                <a:gd name="T58" fmla="*/ 3426 w 1696"/>
                <a:gd name="T59" fmla="*/ 1956 h 1662"/>
                <a:gd name="T60" fmla="*/ 2955 w 1696"/>
                <a:gd name="T61" fmla="*/ 1656 h 1662"/>
                <a:gd name="T62" fmla="*/ 2700 w 1696"/>
                <a:gd name="T63" fmla="*/ 1617 h 1662"/>
                <a:gd name="T64" fmla="*/ 2650 w 1696"/>
                <a:gd name="T65" fmla="*/ 1403 h 1662"/>
                <a:gd name="T66" fmla="*/ 2305 w 1696"/>
                <a:gd name="T67" fmla="*/ 1383 h 1662"/>
                <a:gd name="T68" fmla="*/ 2758 w 1696"/>
                <a:gd name="T69" fmla="*/ 970 h 1662"/>
                <a:gd name="T70" fmla="*/ 2476 w 1696"/>
                <a:gd name="T71" fmla="*/ 1156 h 1662"/>
                <a:gd name="T72" fmla="*/ 2185 w 1696"/>
                <a:gd name="T73" fmla="*/ 1228 h 1662"/>
                <a:gd name="T74" fmla="*/ 2679 w 1696"/>
                <a:gd name="T75" fmla="*/ 619 h 1662"/>
                <a:gd name="T76" fmla="*/ 2535 w 1696"/>
                <a:gd name="T77" fmla="*/ 548 h 1662"/>
                <a:gd name="T78" fmla="*/ 2024 w 1696"/>
                <a:gd name="T79" fmla="*/ 1045 h 1662"/>
                <a:gd name="T80" fmla="*/ 2001 w 1696"/>
                <a:gd name="T81" fmla="*/ 864 h 1662"/>
                <a:gd name="T82" fmla="*/ 1615 w 1696"/>
                <a:gd name="T83" fmla="*/ 756 h 1662"/>
                <a:gd name="T84" fmla="*/ 1627 w 1696"/>
                <a:gd name="T85" fmla="*/ 34 h 166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696" h="1662">
                  <a:moveTo>
                    <a:pt x="800" y="17"/>
                  </a:moveTo>
                  <a:cubicBezTo>
                    <a:pt x="784" y="0"/>
                    <a:pt x="667" y="38"/>
                    <a:pt x="683" y="176"/>
                  </a:cubicBezTo>
                  <a:cubicBezTo>
                    <a:pt x="699" y="313"/>
                    <a:pt x="731" y="285"/>
                    <a:pt x="732" y="371"/>
                  </a:cubicBezTo>
                  <a:cubicBezTo>
                    <a:pt x="732" y="458"/>
                    <a:pt x="733" y="468"/>
                    <a:pt x="706" y="470"/>
                  </a:cubicBezTo>
                  <a:cubicBezTo>
                    <a:pt x="679" y="471"/>
                    <a:pt x="669" y="414"/>
                    <a:pt x="672" y="383"/>
                  </a:cubicBezTo>
                  <a:cubicBezTo>
                    <a:pt x="675" y="352"/>
                    <a:pt x="666" y="328"/>
                    <a:pt x="656" y="314"/>
                  </a:cubicBezTo>
                  <a:cubicBezTo>
                    <a:pt x="646" y="301"/>
                    <a:pt x="644" y="281"/>
                    <a:pt x="649" y="264"/>
                  </a:cubicBezTo>
                  <a:cubicBezTo>
                    <a:pt x="655" y="247"/>
                    <a:pt x="646" y="213"/>
                    <a:pt x="618" y="238"/>
                  </a:cubicBezTo>
                  <a:cubicBezTo>
                    <a:pt x="590" y="263"/>
                    <a:pt x="592" y="323"/>
                    <a:pt x="614" y="360"/>
                  </a:cubicBezTo>
                  <a:cubicBezTo>
                    <a:pt x="637" y="397"/>
                    <a:pt x="679" y="476"/>
                    <a:pt x="618" y="516"/>
                  </a:cubicBezTo>
                  <a:cubicBezTo>
                    <a:pt x="593" y="531"/>
                    <a:pt x="581" y="503"/>
                    <a:pt x="570" y="474"/>
                  </a:cubicBezTo>
                  <a:cubicBezTo>
                    <a:pt x="560" y="449"/>
                    <a:pt x="551" y="424"/>
                    <a:pt x="534" y="430"/>
                  </a:cubicBezTo>
                  <a:cubicBezTo>
                    <a:pt x="498" y="441"/>
                    <a:pt x="553" y="555"/>
                    <a:pt x="522" y="578"/>
                  </a:cubicBezTo>
                  <a:cubicBezTo>
                    <a:pt x="492" y="601"/>
                    <a:pt x="493" y="607"/>
                    <a:pt x="478" y="628"/>
                  </a:cubicBezTo>
                  <a:cubicBezTo>
                    <a:pt x="463" y="650"/>
                    <a:pt x="447" y="653"/>
                    <a:pt x="429" y="674"/>
                  </a:cubicBezTo>
                  <a:cubicBezTo>
                    <a:pt x="411" y="694"/>
                    <a:pt x="279" y="728"/>
                    <a:pt x="222" y="606"/>
                  </a:cubicBezTo>
                  <a:cubicBezTo>
                    <a:pt x="165" y="484"/>
                    <a:pt x="158" y="321"/>
                    <a:pt x="79" y="341"/>
                  </a:cubicBezTo>
                  <a:cubicBezTo>
                    <a:pt x="0" y="361"/>
                    <a:pt x="115" y="557"/>
                    <a:pt x="152" y="583"/>
                  </a:cubicBezTo>
                  <a:cubicBezTo>
                    <a:pt x="189" y="609"/>
                    <a:pt x="191" y="614"/>
                    <a:pt x="203" y="651"/>
                  </a:cubicBezTo>
                  <a:cubicBezTo>
                    <a:pt x="215" y="688"/>
                    <a:pt x="278" y="745"/>
                    <a:pt x="340" y="759"/>
                  </a:cubicBezTo>
                  <a:cubicBezTo>
                    <a:pt x="402" y="773"/>
                    <a:pt x="424" y="788"/>
                    <a:pt x="419" y="823"/>
                  </a:cubicBezTo>
                  <a:cubicBezTo>
                    <a:pt x="414" y="858"/>
                    <a:pt x="386" y="860"/>
                    <a:pt x="366" y="848"/>
                  </a:cubicBezTo>
                  <a:cubicBezTo>
                    <a:pt x="346" y="836"/>
                    <a:pt x="302" y="846"/>
                    <a:pt x="282" y="837"/>
                  </a:cubicBezTo>
                  <a:cubicBezTo>
                    <a:pt x="262" y="828"/>
                    <a:pt x="244" y="835"/>
                    <a:pt x="244" y="853"/>
                  </a:cubicBezTo>
                  <a:cubicBezTo>
                    <a:pt x="244" y="871"/>
                    <a:pt x="270" y="875"/>
                    <a:pt x="292" y="877"/>
                  </a:cubicBezTo>
                  <a:cubicBezTo>
                    <a:pt x="314" y="879"/>
                    <a:pt x="340" y="878"/>
                    <a:pt x="354" y="886"/>
                  </a:cubicBezTo>
                  <a:cubicBezTo>
                    <a:pt x="368" y="894"/>
                    <a:pt x="389" y="899"/>
                    <a:pt x="405" y="895"/>
                  </a:cubicBezTo>
                  <a:cubicBezTo>
                    <a:pt x="421" y="891"/>
                    <a:pt x="431" y="880"/>
                    <a:pt x="448" y="936"/>
                  </a:cubicBezTo>
                  <a:cubicBezTo>
                    <a:pt x="465" y="992"/>
                    <a:pt x="467" y="997"/>
                    <a:pt x="476" y="1013"/>
                  </a:cubicBezTo>
                  <a:cubicBezTo>
                    <a:pt x="485" y="1029"/>
                    <a:pt x="486" y="1051"/>
                    <a:pt x="464" y="1055"/>
                  </a:cubicBezTo>
                  <a:cubicBezTo>
                    <a:pt x="442" y="1059"/>
                    <a:pt x="393" y="1087"/>
                    <a:pt x="405" y="1117"/>
                  </a:cubicBezTo>
                  <a:cubicBezTo>
                    <a:pt x="417" y="1147"/>
                    <a:pt x="474" y="1133"/>
                    <a:pt x="495" y="1101"/>
                  </a:cubicBezTo>
                  <a:cubicBezTo>
                    <a:pt x="516" y="1069"/>
                    <a:pt x="540" y="1057"/>
                    <a:pt x="554" y="1076"/>
                  </a:cubicBezTo>
                  <a:cubicBezTo>
                    <a:pt x="568" y="1095"/>
                    <a:pt x="534" y="1125"/>
                    <a:pt x="499" y="1152"/>
                  </a:cubicBezTo>
                  <a:cubicBezTo>
                    <a:pt x="464" y="1179"/>
                    <a:pt x="444" y="1202"/>
                    <a:pt x="416" y="1257"/>
                  </a:cubicBezTo>
                  <a:cubicBezTo>
                    <a:pt x="388" y="1312"/>
                    <a:pt x="373" y="1336"/>
                    <a:pt x="344" y="1358"/>
                  </a:cubicBezTo>
                  <a:cubicBezTo>
                    <a:pt x="315" y="1380"/>
                    <a:pt x="287" y="1450"/>
                    <a:pt x="344" y="1487"/>
                  </a:cubicBezTo>
                  <a:cubicBezTo>
                    <a:pt x="401" y="1524"/>
                    <a:pt x="463" y="1276"/>
                    <a:pt x="518" y="1226"/>
                  </a:cubicBezTo>
                  <a:cubicBezTo>
                    <a:pt x="573" y="1176"/>
                    <a:pt x="577" y="1179"/>
                    <a:pt x="602" y="1134"/>
                  </a:cubicBezTo>
                  <a:cubicBezTo>
                    <a:pt x="627" y="1089"/>
                    <a:pt x="662" y="1110"/>
                    <a:pt x="679" y="1131"/>
                  </a:cubicBezTo>
                  <a:cubicBezTo>
                    <a:pt x="696" y="1152"/>
                    <a:pt x="704" y="1167"/>
                    <a:pt x="722" y="1145"/>
                  </a:cubicBezTo>
                  <a:cubicBezTo>
                    <a:pt x="740" y="1123"/>
                    <a:pt x="741" y="1122"/>
                    <a:pt x="750" y="1131"/>
                  </a:cubicBezTo>
                  <a:cubicBezTo>
                    <a:pt x="759" y="1140"/>
                    <a:pt x="768" y="1144"/>
                    <a:pt x="780" y="1129"/>
                  </a:cubicBezTo>
                  <a:cubicBezTo>
                    <a:pt x="792" y="1114"/>
                    <a:pt x="800" y="1110"/>
                    <a:pt x="803" y="1127"/>
                  </a:cubicBezTo>
                  <a:cubicBezTo>
                    <a:pt x="806" y="1144"/>
                    <a:pt x="803" y="1212"/>
                    <a:pt x="822" y="1211"/>
                  </a:cubicBezTo>
                  <a:cubicBezTo>
                    <a:pt x="841" y="1210"/>
                    <a:pt x="829" y="1111"/>
                    <a:pt x="869" y="1105"/>
                  </a:cubicBezTo>
                  <a:cubicBezTo>
                    <a:pt x="909" y="1099"/>
                    <a:pt x="941" y="1113"/>
                    <a:pt x="966" y="1201"/>
                  </a:cubicBezTo>
                  <a:cubicBezTo>
                    <a:pt x="991" y="1289"/>
                    <a:pt x="990" y="1538"/>
                    <a:pt x="1048" y="1600"/>
                  </a:cubicBezTo>
                  <a:cubicBezTo>
                    <a:pt x="1106" y="1662"/>
                    <a:pt x="1207" y="1657"/>
                    <a:pt x="1136" y="1562"/>
                  </a:cubicBezTo>
                  <a:cubicBezTo>
                    <a:pt x="1065" y="1467"/>
                    <a:pt x="1072" y="1323"/>
                    <a:pt x="1045" y="1228"/>
                  </a:cubicBezTo>
                  <a:cubicBezTo>
                    <a:pt x="1018" y="1133"/>
                    <a:pt x="982" y="1096"/>
                    <a:pt x="1007" y="1072"/>
                  </a:cubicBezTo>
                  <a:cubicBezTo>
                    <a:pt x="1032" y="1048"/>
                    <a:pt x="1028" y="1024"/>
                    <a:pt x="1061" y="1037"/>
                  </a:cubicBezTo>
                  <a:cubicBezTo>
                    <a:pt x="1094" y="1050"/>
                    <a:pt x="1099" y="1051"/>
                    <a:pt x="1115" y="1075"/>
                  </a:cubicBezTo>
                  <a:cubicBezTo>
                    <a:pt x="1131" y="1099"/>
                    <a:pt x="1140" y="1106"/>
                    <a:pt x="1151" y="1095"/>
                  </a:cubicBezTo>
                  <a:cubicBezTo>
                    <a:pt x="1162" y="1084"/>
                    <a:pt x="1144" y="1060"/>
                    <a:pt x="1121" y="1035"/>
                  </a:cubicBezTo>
                  <a:cubicBezTo>
                    <a:pt x="1098" y="1010"/>
                    <a:pt x="1073" y="993"/>
                    <a:pt x="1087" y="962"/>
                  </a:cubicBezTo>
                  <a:cubicBezTo>
                    <a:pt x="1101" y="931"/>
                    <a:pt x="1105" y="890"/>
                    <a:pt x="1136" y="875"/>
                  </a:cubicBezTo>
                  <a:cubicBezTo>
                    <a:pt x="1167" y="860"/>
                    <a:pt x="1285" y="851"/>
                    <a:pt x="1388" y="882"/>
                  </a:cubicBezTo>
                  <a:cubicBezTo>
                    <a:pt x="1491" y="913"/>
                    <a:pt x="1537" y="922"/>
                    <a:pt x="1560" y="949"/>
                  </a:cubicBezTo>
                  <a:cubicBezTo>
                    <a:pt x="1583" y="976"/>
                    <a:pt x="1672" y="1007"/>
                    <a:pt x="1684" y="962"/>
                  </a:cubicBezTo>
                  <a:cubicBezTo>
                    <a:pt x="1696" y="917"/>
                    <a:pt x="1640" y="862"/>
                    <a:pt x="1588" y="856"/>
                  </a:cubicBezTo>
                  <a:cubicBezTo>
                    <a:pt x="1536" y="850"/>
                    <a:pt x="1497" y="811"/>
                    <a:pt x="1453" y="814"/>
                  </a:cubicBezTo>
                  <a:cubicBezTo>
                    <a:pt x="1430" y="816"/>
                    <a:pt x="1409" y="810"/>
                    <a:pt x="1388" y="805"/>
                  </a:cubicBezTo>
                  <a:cubicBezTo>
                    <a:pt x="1369" y="800"/>
                    <a:pt x="1349" y="795"/>
                    <a:pt x="1327" y="795"/>
                  </a:cubicBezTo>
                  <a:cubicBezTo>
                    <a:pt x="1281" y="796"/>
                    <a:pt x="1132" y="788"/>
                    <a:pt x="1132" y="760"/>
                  </a:cubicBezTo>
                  <a:cubicBezTo>
                    <a:pt x="1132" y="732"/>
                    <a:pt x="1310" y="730"/>
                    <a:pt x="1303" y="690"/>
                  </a:cubicBezTo>
                  <a:cubicBezTo>
                    <a:pt x="1299" y="671"/>
                    <a:pt x="1258" y="678"/>
                    <a:pt x="1217" y="686"/>
                  </a:cubicBezTo>
                  <a:cubicBezTo>
                    <a:pt x="1176" y="694"/>
                    <a:pt x="1134" y="702"/>
                    <a:pt x="1133" y="680"/>
                  </a:cubicBezTo>
                  <a:cubicBezTo>
                    <a:pt x="1130" y="638"/>
                    <a:pt x="1290" y="614"/>
                    <a:pt x="1328" y="554"/>
                  </a:cubicBezTo>
                  <a:cubicBezTo>
                    <a:pt x="1366" y="494"/>
                    <a:pt x="1372" y="489"/>
                    <a:pt x="1356" y="477"/>
                  </a:cubicBezTo>
                  <a:cubicBezTo>
                    <a:pt x="1340" y="465"/>
                    <a:pt x="1309" y="489"/>
                    <a:pt x="1292" y="515"/>
                  </a:cubicBezTo>
                  <a:cubicBezTo>
                    <a:pt x="1275" y="541"/>
                    <a:pt x="1242" y="561"/>
                    <a:pt x="1217" y="569"/>
                  </a:cubicBezTo>
                  <a:cubicBezTo>
                    <a:pt x="1192" y="577"/>
                    <a:pt x="1149" y="594"/>
                    <a:pt x="1135" y="604"/>
                  </a:cubicBezTo>
                  <a:cubicBezTo>
                    <a:pt x="1121" y="614"/>
                    <a:pt x="1091" y="637"/>
                    <a:pt x="1074" y="604"/>
                  </a:cubicBezTo>
                  <a:cubicBezTo>
                    <a:pt x="1057" y="571"/>
                    <a:pt x="1108" y="514"/>
                    <a:pt x="1174" y="456"/>
                  </a:cubicBezTo>
                  <a:cubicBezTo>
                    <a:pt x="1240" y="398"/>
                    <a:pt x="1283" y="344"/>
                    <a:pt x="1317" y="304"/>
                  </a:cubicBezTo>
                  <a:cubicBezTo>
                    <a:pt x="1351" y="264"/>
                    <a:pt x="1458" y="166"/>
                    <a:pt x="1409" y="130"/>
                  </a:cubicBezTo>
                  <a:cubicBezTo>
                    <a:pt x="1360" y="94"/>
                    <a:pt x="1276" y="228"/>
                    <a:pt x="1246" y="269"/>
                  </a:cubicBezTo>
                  <a:cubicBezTo>
                    <a:pt x="1216" y="310"/>
                    <a:pt x="1174" y="368"/>
                    <a:pt x="1142" y="388"/>
                  </a:cubicBezTo>
                  <a:cubicBezTo>
                    <a:pt x="1110" y="408"/>
                    <a:pt x="1016" y="533"/>
                    <a:pt x="995" y="514"/>
                  </a:cubicBezTo>
                  <a:cubicBezTo>
                    <a:pt x="974" y="495"/>
                    <a:pt x="1066" y="389"/>
                    <a:pt x="1040" y="369"/>
                  </a:cubicBezTo>
                  <a:cubicBezTo>
                    <a:pt x="1027" y="359"/>
                    <a:pt x="1007" y="392"/>
                    <a:pt x="984" y="425"/>
                  </a:cubicBezTo>
                  <a:cubicBezTo>
                    <a:pt x="962" y="456"/>
                    <a:pt x="936" y="488"/>
                    <a:pt x="910" y="480"/>
                  </a:cubicBezTo>
                  <a:cubicBezTo>
                    <a:pt x="857" y="464"/>
                    <a:pt x="827" y="455"/>
                    <a:pt x="794" y="372"/>
                  </a:cubicBezTo>
                  <a:cubicBezTo>
                    <a:pt x="761" y="289"/>
                    <a:pt x="706" y="210"/>
                    <a:pt x="741" y="156"/>
                  </a:cubicBezTo>
                  <a:cubicBezTo>
                    <a:pt x="776" y="102"/>
                    <a:pt x="836" y="54"/>
                    <a:pt x="800" y="17"/>
                  </a:cubicBezTo>
                </a:path>
              </a:pathLst>
            </a:custGeom>
            <a:solidFill>
              <a:srgbClr val="8DD3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68" name="Freeform 5">
              <a:extLst>
                <a:ext uri="{FF2B5EF4-FFF2-40B4-BE49-F238E27FC236}">
                  <a16:creationId xmlns:a16="http://schemas.microsoft.com/office/drawing/2014/main" id="{D0513C1D-5ABF-44D7-A251-0EBDBA9E2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" y="1151"/>
              <a:ext cx="2334" cy="2327"/>
            </a:xfrm>
            <a:custGeom>
              <a:avLst/>
              <a:gdLst>
                <a:gd name="T0" fmla="*/ 1383 w 1637"/>
                <a:gd name="T1" fmla="*/ 731 h 1632"/>
                <a:gd name="T2" fmla="*/ 1270 w 1637"/>
                <a:gd name="T3" fmla="*/ 730 h 1632"/>
                <a:gd name="T4" fmla="*/ 1145 w 1637"/>
                <a:gd name="T5" fmla="*/ 712 h 1632"/>
                <a:gd name="T6" fmla="*/ 960 w 1637"/>
                <a:gd name="T7" fmla="*/ 870 h 1632"/>
                <a:gd name="T8" fmla="*/ 749 w 1637"/>
                <a:gd name="T9" fmla="*/ 1357 h 1632"/>
                <a:gd name="T10" fmla="*/ 57 w 1637"/>
                <a:gd name="T11" fmla="*/ 667 h 1632"/>
                <a:gd name="T12" fmla="*/ 711 w 1637"/>
                <a:gd name="T13" fmla="*/ 1570 h 1632"/>
                <a:gd name="T14" fmla="*/ 438 w 1637"/>
                <a:gd name="T15" fmla="*/ 1667 h 1632"/>
                <a:gd name="T16" fmla="*/ 753 w 1637"/>
                <a:gd name="T17" fmla="*/ 1795 h 1632"/>
                <a:gd name="T18" fmla="*/ 727 w 1637"/>
                <a:gd name="T19" fmla="*/ 2190 h 1632"/>
                <a:gd name="T20" fmla="*/ 1027 w 1637"/>
                <a:gd name="T21" fmla="*/ 2186 h 1632"/>
                <a:gd name="T22" fmla="*/ 740 w 1637"/>
                <a:gd name="T23" fmla="*/ 2887 h 1632"/>
                <a:gd name="T24" fmla="*/ 1305 w 1637"/>
                <a:gd name="T25" fmla="*/ 2316 h 1632"/>
                <a:gd name="T26" fmla="*/ 1436 w 1637"/>
                <a:gd name="T27" fmla="*/ 2293 h 1632"/>
                <a:gd name="T28" fmla="*/ 1537 w 1637"/>
                <a:gd name="T29" fmla="*/ 2397 h 1632"/>
                <a:gd name="T30" fmla="*/ 1618 w 1637"/>
                <a:gd name="T31" fmla="*/ 2279 h 1632"/>
                <a:gd name="T32" fmla="*/ 2196 w 1637"/>
                <a:gd name="T33" fmla="*/ 3318 h 1632"/>
                <a:gd name="T34" fmla="*/ 2005 w 1637"/>
                <a:gd name="T35" fmla="*/ 2090 h 1632"/>
                <a:gd name="T36" fmla="*/ 2228 w 1637"/>
                <a:gd name="T37" fmla="*/ 2139 h 1632"/>
                <a:gd name="T38" fmla="*/ 2954 w 1637"/>
                <a:gd name="T39" fmla="*/ 1846 h 1632"/>
                <a:gd name="T40" fmla="*/ 2862 w 1637"/>
                <a:gd name="T41" fmla="*/ 1628 h 1632"/>
                <a:gd name="T42" fmla="*/ 2206 w 1637"/>
                <a:gd name="T43" fmla="*/ 1531 h 1632"/>
                <a:gd name="T44" fmla="*/ 2545 w 1637"/>
                <a:gd name="T45" fmla="*/ 1366 h 1632"/>
                <a:gd name="T46" fmla="*/ 2293 w 1637"/>
                <a:gd name="T47" fmla="*/ 1283 h 1632"/>
                <a:gd name="T48" fmla="*/ 2370 w 1637"/>
                <a:gd name="T49" fmla="*/ 1131 h 1632"/>
                <a:gd name="T50" fmla="*/ 2578 w 1637"/>
                <a:gd name="T51" fmla="*/ 600 h 1632"/>
                <a:gd name="T52" fmla="*/ 2219 w 1637"/>
                <a:gd name="T53" fmla="*/ 764 h 1632"/>
                <a:gd name="T54" fmla="*/ 2015 w 1637"/>
                <a:gd name="T55" fmla="*/ 796 h 1632"/>
                <a:gd name="T56" fmla="*/ 1748 w 1637"/>
                <a:gd name="T57" fmla="*/ 950 h 1632"/>
                <a:gd name="T58" fmla="*/ 1523 w 1637"/>
                <a:gd name="T59" fmla="*/ 14 h 1632"/>
                <a:gd name="T60" fmla="*/ 1838 w 1637"/>
                <a:gd name="T61" fmla="*/ 923 h 1632"/>
                <a:gd name="T62" fmla="*/ 1921 w 1637"/>
                <a:gd name="T63" fmla="*/ 965 h 1632"/>
                <a:gd name="T64" fmla="*/ 2434 w 1637"/>
                <a:gd name="T65" fmla="*/ 529 h 1632"/>
                <a:gd name="T66" fmla="*/ 2133 w 1637"/>
                <a:gd name="T67" fmla="*/ 1051 h 1632"/>
                <a:gd name="T68" fmla="*/ 2579 w 1637"/>
                <a:gd name="T69" fmla="*/ 970 h 1632"/>
                <a:gd name="T70" fmla="*/ 2206 w 1637"/>
                <a:gd name="T71" fmla="*/ 1333 h 1632"/>
                <a:gd name="T72" fmla="*/ 2544 w 1637"/>
                <a:gd name="T73" fmla="*/ 1383 h 1632"/>
                <a:gd name="T74" fmla="*/ 2296 w 1637"/>
                <a:gd name="T75" fmla="*/ 1574 h 1632"/>
                <a:gd name="T76" fmla="*/ 3259 w 1637"/>
                <a:gd name="T77" fmla="*/ 1789 h 1632"/>
                <a:gd name="T78" fmla="*/ 2287 w 1637"/>
                <a:gd name="T79" fmla="*/ 1734 h 1632"/>
                <a:gd name="T80" fmla="*/ 2219 w 1637"/>
                <a:gd name="T81" fmla="*/ 2210 h 1632"/>
                <a:gd name="T82" fmla="*/ 1956 w 1637"/>
                <a:gd name="T83" fmla="*/ 2301 h 1632"/>
                <a:gd name="T84" fmla="*/ 1866 w 1637"/>
                <a:gd name="T85" fmla="*/ 2420 h 1632"/>
                <a:gd name="T86" fmla="*/ 1570 w 1637"/>
                <a:gd name="T87" fmla="*/ 2435 h 1632"/>
                <a:gd name="T88" fmla="*/ 1480 w 1637"/>
                <a:gd name="T89" fmla="*/ 2271 h 1632"/>
                <a:gd name="T90" fmla="*/ 1333 w 1637"/>
                <a:gd name="T91" fmla="*/ 2324 h 1632"/>
                <a:gd name="T92" fmla="*/ 868 w 1637"/>
                <a:gd name="T93" fmla="*/ 2592 h 1632"/>
                <a:gd name="T94" fmla="*/ 915 w 1637"/>
                <a:gd name="T95" fmla="*/ 2324 h 1632"/>
                <a:gd name="T96" fmla="*/ 746 w 1637"/>
                <a:gd name="T97" fmla="*/ 2271 h 1632"/>
                <a:gd name="T98" fmla="*/ 813 w 1637"/>
                <a:gd name="T99" fmla="*/ 1881 h 1632"/>
                <a:gd name="T100" fmla="*/ 406 w 1637"/>
                <a:gd name="T101" fmla="*/ 1732 h 1632"/>
                <a:gd name="T102" fmla="*/ 754 w 1637"/>
                <a:gd name="T103" fmla="*/ 1653 h 1632"/>
                <a:gd name="T104" fmla="*/ 57 w 1637"/>
                <a:gd name="T105" fmla="*/ 931 h 1632"/>
                <a:gd name="T106" fmla="*/ 473 w 1637"/>
                <a:gd name="T107" fmla="*/ 1355 h 1632"/>
                <a:gd name="T108" fmla="*/ 984 w 1637"/>
                <a:gd name="T109" fmla="*/ 1094 h 1632"/>
                <a:gd name="T110" fmla="*/ 1126 w 1637"/>
                <a:gd name="T111" fmla="*/ 1039 h 1632"/>
                <a:gd name="T112" fmla="*/ 1216 w 1637"/>
                <a:gd name="T113" fmla="*/ 515 h 1632"/>
                <a:gd name="T114" fmla="*/ 1362 w 1637"/>
                <a:gd name="T115" fmla="*/ 931 h 1632"/>
                <a:gd name="T116" fmla="*/ 1439 w 1637"/>
                <a:gd name="T117" fmla="*/ 24 h 163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637" h="1632">
                  <a:moveTo>
                    <a:pt x="750" y="6"/>
                  </a:moveTo>
                  <a:cubicBezTo>
                    <a:pt x="752" y="5"/>
                    <a:pt x="752" y="5"/>
                    <a:pt x="752" y="5"/>
                  </a:cubicBezTo>
                  <a:cubicBezTo>
                    <a:pt x="749" y="1"/>
                    <a:pt x="744" y="0"/>
                    <a:pt x="737" y="0"/>
                  </a:cubicBezTo>
                  <a:cubicBezTo>
                    <a:pt x="729" y="0"/>
                    <a:pt x="718" y="3"/>
                    <a:pt x="706" y="8"/>
                  </a:cubicBezTo>
                  <a:cubicBezTo>
                    <a:pt x="689" y="16"/>
                    <a:pt x="670" y="30"/>
                    <a:pt x="655" y="51"/>
                  </a:cubicBezTo>
                  <a:cubicBezTo>
                    <a:pt x="640" y="73"/>
                    <a:pt x="630" y="102"/>
                    <a:pt x="630" y="140"/>
                  </a:cubicBezTo>
                  <a:cubicBezTo>
                    <a:pt x="630" y="148"/>
                    <a:pt x="630" y="156"/>
                    <a:pt x="631" y="165"/>
                  </a:cubicBezTo>
                  <a:cubicBezTo>
                    <a:pt x="639" y="234"/>
                    <a:pt x="651" y="262"/>
                    <a:pt x="661" y="283"/>
                  </a:cubicBezTo>
                  <a:cubicBezTo>
                    <a:pt x="666" y="293"/>
                    <a:pt x="671" y="302"/>
                    <a:pt x="674" y="313"/>
                  </a:cubicBezTo>
                  <a:cubicBezTo>
                    <a:pt x="677" y="325"/>
                    <a:pt x="679" y="339"/>
                    <a:pt x="680" y="360"/>
                  </a:cubicBezTo>
                  <a:cubicBezTo>
                    <a:pt x="680" y="372"/>
                    <a:pt x="680" y="383"/>
                    <a:pt x="680" y="392"/>
                  </a:cubicBezTo>
                  <a:cubicBezTo>
                    <a:pt x="680" y="421"/>
                    <a:pt x="679" y="437"/>
                    <a:pt x="676" y="446"/>
                  </a:cubicBezTo>
                  <a:cubicBezTo>
                    <a:pt x="674" y="450"/>
                    <a:pt x="672" y="452"/>
                    <a:pt x="669" y="454"/>
                  </a:cubicBezTo>
                  <a:cubicBezTo>
                    <a:pt x="665" y="456"/>
                    <a:pt x="661" y="456"/>
                    <a:pt x="656" y="457"/>
                  </a:cubicBezTo>
                  <a:cubicBezTo>
                    <a:pt x="655" y="457"/>
                    <a:pt x="655" y="457"/>
                    <a:pt x="655" y="457"/>
                  </a:cubicBezTo>
                  <a:cubicBezTo>
                    <a:pt x="649" y="457"/>
                    <a:pt x="645" y="454"/>
                    <a:pt x="641" y="450"/>
                  </a:cubicBezTo>
                  <a:cubicBezTo>
                    <a:pt x="635" y="444"/>
                    <a:pt x="631" y="433"/>
                    <a:pt x="628" y="421"/>
                  </a:cubicBezTo>
                  <a:cubicBezTo>
                    <a:pt x="625" y="409"/>
                    <a:pt x="623" y="396"/>
                    <a:pt x="623" y="384"/>
                  </a:cubicBezTo>
                  <a:cubicBezTo>
                    <a:pt x="623" y="380"/>
                    <a:pt x="624" y="376"/>
                    <a:pt x="624" y="372"/>
                  </a:cubicBezTo>
                  <a:cubicBezTo>
                    <a:pt x="625" y="368"/>
                    <a:pt x="625" y="363"/>
                    <a:pt x="625" y="359"/>
                  </a:cubicBezTo>
                  <a:cubicBezTo>
                    <a:pt x="625" y="334"/>
                    <a:pt x="616" y="314"/>
                    <a:pt x="608" y="302"/>
                  </a:cubicBezTo>
                  <a:cubicBezTo>
                    <a:pt x="602" y="294"/>
                    <a:pt x="599" y="283"/>
                    <a:pt x="599" y="272"/>
                  </a:cubicBezTo>
                  <a:cubicBezTo>
                    <a:pt x="599" y="266"/>
                    <a:pt x="599" y="260"/>
                    <a:pt x="601" y="254"/>
                  </a:cubicBezTo>
                  <a:cubicBezTo>
                    <a:pt x="602" y="251"/>
                    <a:pt x="603" y="247"/>
                    <a:pt x="603" y="242"/>
                  </a:cubicBezTo>
                  <a:cubicBezTo>
                    <a:pt x="603" y="236"/>
                    <a:pt x="602" y="230"/>
                    <a:pt x="599" y="225"/>
                  </a:cubicBezTo>
                  <a:cubicBezTo>
                    <a:pt x="598" y="222"/>
                    <a:pt x="596" y="220"/>
                    <a:pt x="594" y="218"/>
                  </a:cubicBezTo>
                  <a:cubicBezTo>
                    <a:pt x="591" y="217"/>
                    <a:pt x="589" y="216"/>
                    <a:pt x="586" y="216"/>
                  </a:cubicBezTo>
                  <a:cubicBezTo>
                    <a:pt x="580" y="216"/>
                    <a:pt x="574" y="219"/>
                    <a:pt x="567" y="225"/>
                  </a:cubicBezTo>
                  <a:cubicBezTo>
                    <a:pt x="552" y="239"/>
                    <a:pt x="545" y="261"/>
                    <a:pt x="545" y="285"/>
                  </a:cubicBezTo>
                  <a:cubicBezTo>
                    <a:pt x="545" y="307"/>
                    <a:pt x="551" y="331"/>
                    <a:pt x="563" y="350"/>
                  </a:cubicBezTo>
                  <a:cubicBezTo>
                    <a:pt x="576" y="372"/>
                    <a:pt x="598" y="411"/>
                    <a:pt x="598" y="446"/>
                  </a:cubicBezTo>
                  <a:cubicBezTo>
                    <a:pt x="597" y="468"/>
                    <a:pt x="590" y="488"/>
                    <a:pt x="566" y="503"/>
                  </a:cubicBezTo>
                  <a:cubicBezTo>
                    <a:pt x="562" y="506"/>
                    <a:pt x="558" y="507"/>
                    <a:pt x="554" y="507"/>
                  </a:cubicBezTo>
                  <a:cubicBezTo>
                    <a:pt x="551" y="507"/>
                    <a:pt x="547" y="506"/>
                    <a:pt x="544" y="504"/>
                  </a:cubicBezTo>
                  <a:cubicBezTo>
                    <a:pt x="539" y="500"/>
                    <a:pt x="535" y="492"/>
                    <a:pt x="530" y="483"/>
                  </a:cubicBezTo>
                  <a:cubicBezTo>
                    <a:pt x="524" y="470"/>
                    <a:pt x="519" y="453"/>
                    <a:pt x="513" y="440"/>
                  </a:cubicBezTo>
                  <a:cubicBezTo>
                    <a:pt x="510" y="433"/>
                    <a:pt x="506" y="428"/>
                    <a:pt x="503" y="423"/>
                  </a:cubicBezTo>
                  <a:cubicBezTo>
                    <a:pt x="499" y="419"/>
                    <a:pt x="494" y="416"/>
                    <a:pt x="489" y="416"/>
                  </a:cubicBezTo>
                  <a:cubicBezTo>
                    <a:pt x="487" y="416"/>
                    <a:pt x="485" y="416"/>
                    <a:pt x="484" y="417"/>
                  </a:cubicBezTo>
                  <a:cubicBezTo>
                    <a:pt x="478" y="418"/>
                    <a:pt x="474" y="422"/>
                    <a:pt x="472" y="428"/>
                  </a:cubicBezTo>
                  <a:cubicBezTo>
                    <a:pt x="470" y="433"/>
                    <a:pt x="469" y="439"/>
                    <a:pt x="469" y="446"/>
                  </a:cubicBezTo>
                  <a:cubicBezTo>
                    <a:pt x="469" y="460"/>
                    <a:pt x="472" y="476"/>
                    <a:pt x="475" y="492"/>
                  </a:cubicBezTo>
                  <a:cubicBezTo>
                    <a:pt x="477" y="508"/>
                    <a:pt x="480" y="525"/>
                    <a:pt x="480" y="538"/>
                  </a:cubicBezTo>
                  <a:cubicBezTo>
                    <a:pt x="480" y="545"/>
                    <a:pt x="479" y="550"/>
                    <a:pt x="478" y="555"/>
                  </a:cubicBezTo>
                  <a:cubicBezTo>
                    <a:pt x="476" y="560"/>
                    <a:pt x="474" y="563"/>
                    <a:pt x="471" y="566"/>
                  </a:cubicBezTo>
                  <a:cubicBezTo>
                    <a:pt x="456" y="577"/>
                    <a:pt x="448" y="585"/>
                    <a:pt x="443" y="592"/>
                  </a:cubicBezTo>
                  <a:cubicBezTo>
                    <a:pt x="437" y="599"/>
                    <a:pt x="434" y="606"/>
                    <a:pt x="427" y="616"/>
                  </a:cubicBezTo>
                  <a:cubicBezTo>
                    <a:pt x="419" y="627"/>
                    <a:pt x="412" y="633"/>
                    <a:pt x="404" y="639"/>
                  </a:cubicBezTo>
                  <a:cubicBezTo>
                    <a:pt x="396" y="645"/>
                    <a:pt x="387" y="651"/>
                    <a:pt x="378" y="661"/>
                  </a:cubicBezTo>
                  <a:cubicBezTo>
                    <a:pt x="376" y="663"/>
                    <a:pt x="373" y="666"/>
                    <a:pt x="368" y="668"/>
                  </a:cubicBezTo>
                  <a:cubicBezTo>
                    <a:pt x="356" y="674"/>
                    <a:pt x="333" y="681"/>
                    <a:pt x="306" y="681"/>
                  </a:cubicBezTo>
                  <a:cubicBezTo>
                    <a:pt x="284" y="681"/>
                    <a:pt x="258" y="676"/>
                    <a:pt x="235" y="663"/>
                  </a:cubicBezTo>
                  <a:cubicBezTo>
                    <a:pt x="211" y="650"/>
                    <a:pt x="190" y="628"/>
                    <a:pt x="174" y="594"/>
                  </a:cubicBezTo>
                  <a:cubicBezTo>
                    <a:pt x="147" y="537"/>
                    <a:pt x="131" y="470"/>
                    <a:pt x="114" y="418"/>
                  </a:cubicBezTo>
                  <a:cubicBezTo>
                    <a:pt x="105" y="392"/>
                    <a:pt x="96" y="369"/>
                    <a:pt x="84" y="353"/>
                  </a:cubicBezTo>
                  <a:cubicBezTo>
                    <a:pt x="79" y="345"/>
                    <a:pt x="72" y="338"/>
                    <a:pt x="65" y="334"/>
                  </a:cubicBezTo>
                  <a:cubicBezTo>
                    <a:pt x="58" y="329"/>
                    <a:pt x="50" y="327"/>
                    <a:pt x="42" y="327"/>
                  </a:cubicBezTo>
                  <a:cubicBezTo>
                    <a:pt x="37" y="327"/>
                    <a:pt x="33" y="327"/>
                    <a:pt x="28" y="328"/>
                  </a:cubicBezTo>
                  <a:cubicBezTo>
                    <a:pt x="26" y="329"/>
                    <a:pt x="26" y="329"/>
                    <a:pt x="26" y="329"/>
                  </a:cubicBezTo>
                  <a:cubicBezTo>
                    <a:pt x="28" y="328"/>
                    <a:pt x="28" y="328"/>
                    <a:pt x="28" y="328"/>
                  </a:cubicBezTo>
                  <a:cubicBezTo>
                    <a:pt x="18" y="331"/>
                    <a:pt x="11" y="336"/>
                    <a:pt x="6" y="344"/>
                  </a:cubicBezTo>
                  <a:cubicBezTo>
                    <a:pt x="2" y="352"/>
                    <a:pt x="0" y="361"/>
                    <a:pt x="0" y="372"/>
                  </a:cubicBezTo>
                  <a:cubicBezTo>
                    <a:pt x="0" y="405"/>
                    <a:pt x="18" y="450"/>
                    <a:pt x="40" y="490"/>
                  </a:cubicBezTo>
                  <a:cubicBezTo>
                    <a:pt x="50" y="510"/>
                    <a:pt x="62" y="528"/>
                    <a:pt x="73" y="543"/>
                  </a:cubicBezTo>
                  <a:cubicBezTo>
                    <a:pt x="84" y="558"/>
                    <a:pt x="93" y="569"/>
                    <a:pt x="101" y="574"/>
                  </a:cubicBezTo>
                  <a:cubicBezTo>
                    <a:pt x="119" y="587"/>
                    <a:pt x="129" y="595"/>
                    <a:pt x="135" y="603"/>
                  </a:cubicBezTo>
                  <a:cubicBezTo>
                    <a:pt x="141" y="612"/>
                    <a:pt x="145" y="622"/>
                    <a:pt x="151" y="641"/>
                  </a:cubicBezTo>
                  <a:cubicBezTo>
                    <a:pt x="157" y="660"/>
                    <a:pt x="176" y="684"/>
                    <a:pt x="201" y="705"/>
                  </a:cubicBezTo>
                  <a:cubicBezTo>
                    <a:pt x="226" y="725"/>
                    <a:pt x="258" y="743"/>
                    <a:pt x="289" y="750"/>
                  </a:cubicBezTo>
                  <a:cubicBezTo>
                    <a:pt x="317" y="757"/>
                    <a:pt x="337" y="763"/>
                    <a:pt x="350" y="772"/>
                  </a:cubicBezTo>
                  <a:cubicBezTo>
                    <a:pt x="356" y="776"/>
                    <a:pt x="360" y="780"/>
                    <a:pt x="363" y="785"/>
                  </a:cubicBezTo>
                  <a:cubicBezTo>
                    <a:pt x="366" y="791"/>
                    <a:pt x="367" y="796"/>
                    <a:pt x="367" y="803"/>
                  </a:cubicBezTo>
                  <a:cubicBezTo>
                    <a:pt x="367" y="806"/>
                    <a:pt x="367" y="809"/>
                    <a:pt x="367" y="812"/>
                  </a:cubicBezTo>
                  <a:cubicBezTo>
                    <a:pt x="365" y="823"/>
                    <a:pt x="361" y="831"/>
                    <a:pt x="356" y="835"/>
                  </a:cubicBezTo>
                  <a:cubicBezTo>
                    <a:pt x="351" y="840"/>
                    <a:pt x="345" y="842"/>
                    <a:pt x="338" y="842"/>
                  </a:cubicBezTo>
                  <a:cubicBezTo>
                    <a:pt x="331" y="842"/>
                    <a:pt x="323" y="840"/>
                    <a:pt x="317" y="836"/>
                  </a:cubicBezTo>
                  <a:cubicBezTo>
                    <a:pt x="306" y="829"/>
                    <a:pt x="290" y="829"/>
                    <a:pt x="274" y="829"/>
                  </a:cubicBezTo>
                  <a:cubicBezTo>
                    <a:pt x="266" y="829"/>
                    <a:pt x="258" y="829"/>
                    <a:pt x="251" y="828"/>
                  </a:cubicBezTo>
                  <a:cubicBezTo>
                    <a:pt x="244" y="828"/>
                    <a:pt x="237" y="827"/>
                    <a:pt x="233" y="825"/>
                  </a:cubicBezTo>
                  <a:cubicBezTo>
                    <a:pt x="227" y="822"/>
                    <a:pt x="221" y="820"/>
                    <a:pt x="215" y="820"/>
                  </a:cubicBezTo>
                  <a:cubicBezTo>
                    <a:pt x="209" y="820"/>
                    <a:pt x="203" y="822"/>
                    <a:pt x="198" y="826"/>
                  </a:cubicBezTo>
                  <a:cubicBezTo>
                    <a:pt x="194" y="830"/>
                    <a:pt x="192" y="836"/>
                    <a:pt x="192" y="842"/>
                  </a:cubicBezTo>
                  <a:cubicBezTo>
                    <a:pt x="192" y="847"/>
                    <a:pt x="194" y="852"/>
                    <a:pt x="197" y="855"/>
                  </a:cubicBezTo>
                  <a:cubicBezTo>
                    <a:pt x="201" y="860"/>
                    <a:pt x="208" y="863"/>
                    <a:pt x="216" y="865"/>
                  </a:cubicBezTo>
                  <a:cubicBezTo>
                    <a:pt x="224" y="867"/>
                    <a:pt x="233" y="868"/>
                    <a:pt x="242" y="868"/>
                  </a:cubicBezTo>
                  <a:cubicBezTo>
                    <a:pt x="253" y="869"/>
                    <a:pt x="265" y="870"/>
                    <a:pt x="276" y="871"/>
                  </a:cubicBezTo>
                  <a:cubicBezTo>
                    <a:pt x="287" y="872"/>
                    <a:pt x="296" y="873"/>
                    <a:pt x="303" y="877"/>
                  </a:cubicBezTo>
                  <a:cubicBezTo>
                    <a:pt x="314" y="883"/>
                    <a:pt x="329" y="888"/>
                    <a:pt x="342" y="888"/>
                  </a:cubicBezTo>
                  <a:cubicBezTo>
                    <a:pt x="347" y="888"/>
                    <a:pt x="351" y="887"/>
                    <a:pt x="355" y="886"/>
                  </a:cubicBezTo>
                  <a:cubicBezTo>
                    <a:pt x="361" y="885"/>
                    <a:pt x="366" y="883"/>
                    <a:pt x="370" y="883"/>
                  </a:cubicBezTo>
                  <a:cubicBezTo>
                    <a:pt x="372" y="883"/>
                    <a:pt x="373" y="883"/>
                    <a:pt x="375" y="884"/>
                  </a:cubicBezTo>
                  <a:cubicBezTo>
                    <a:pt x="378" y="886"/>
                    <a:pt x="381" y="889"/>
                    <a:pt x="385" y="896"/>
                  </a:cubicBezTo>
                  <a:cubicBezTo>
                    <a:pt x="388" y="903"/>
                    <a:pt x="392" y="912"/>
                    <a:pt x="396" y="926"/>
                  </a:cubicBezTo>
                  <a:cubicBezTo>
                    <a:pt x="404" y="954"/>
                    <a:pt x="409" y="969"/>
                    <a:pt x="413" y="980"/>
                  </a:cubicBezTo>
                  <a:cubicBezTo>
                    <a:pt x="417" y="990"/>
                    <a:pt x="420" y="995"/>
                    <a:pt x="424" y="1003"/>
                  </a:cubicBezTo>
                  <a:cubicBezTo>
                    <a:pt x="428" y="1010"/>
                    <a:pt x="430" y="1017"/>
                    <a:pt x="430" y="1023"/>
                  </a:cubicBezTo>
                  <a:cubicBezTo>
                    <a:pt x="430" y="1028"/>
                    <a:pt x="429" y="1032"/>
                    <a:pt x="426" y="1035"/>
                  </a:cubicBezTo>
                  <a:cubicBezTo>
                    <a:pt x="424" y="1039"/>
                    <a:pt x="420" y="1041"/>
                    <a:pt x="413" y="1042"/>
                  </a:cubicBezTo>
                  <a:cubicBezTo>
                    <a:pt x="403" y="1044"/>
                    <a:pt x="388" y="1051"/>
                    <a:pt x="375" y="1060"/>
                  </a:cubicBezTo>
                  <a:cubicBezTo>
                    <a:pt x="368" y="1065"/>
                    <a:pt x="362" y="1071"/>
                    <a:pt x="358" y="1077"/>
                  </a:cubicBezTo>
                  <a:cubicBezTo>
                    <a:pt x="354" y="1083"/>
                    <a:pt x="351" y="1090"/>
                    <a:pt x="351" y="1097"/>
                  </a:cubicBezTo>
                  <a:cubicBezTo>
                    <a:pt x="351" y="1100"/>
                    <a:pt x="352" y="1104"/>
                    <a:pt x="353" y="1107"/>
                  </a:cubicBezTo>
                  <a:cubicBezTo>
                    <a:pt x="355" y="1113"/>
                    <a:pt x="360" y="1118"/>
                    <a:pt x="365" y="1121"/>
                  </a:cubicBezTo>
                  <a:cubicBezTo>
                    <a:pt x="371" y="1124"/>
                    <a:pt x="377" y="1125"/>
                    <a:pt x="384" y="1125"/>
                  </a:cubicBezTo>
                  <a:cubicBezTo>
                    <a:pt x="395" y="1125"/>
                    <a:pt x="407" y="1122"/>
                    <a:pt x="418" y="1116"/>
                  </a:cubicBezTo>
                  <a:cubicBezTo>
                    <a:pt x="430" y="1110"/>
                    <a:pt x="440" y="1102"/>
                    <a:pt x="446" y="1091"/>
                  </a:cubicBezTo>
                  <a:cubicBezTo>
                    <a:pt x="453" y="1081"/>
                    <a:pt x="461" y="1072"/>
                    <a:pt x="468" y="1067"/>
                  </a:cubicBezTo>
                  <a:cubicBezTo>
                    <a:pt x="475" y="1061"/>
                    <a:pt x="482" y="1058"/>
                    <a:pt x="487" y="1058"/>
                  </a:cubicBezTo>
                  <a:cubicBezTo>
                    <a:pt x="493" y="1058"/>
                    <a:pt x="498" y="1061"/>
                    <a:pt x="502" y="1067"/>
                  </a:cubicBezTo>
                  <a:cubicBezTo>
                    <a:pt x="504" y="1069"/>
                    <a:pt x="505" y="1072"/>
                    <a:pt x="505" y="1075"/>
                  </a:cubicBezTo>
                  <a:cubicBezTo>
                    <a:pt x="505" y="1079"/>
                    <a:pt x="503" y="1084"/>
                    <a:pt x="500" y="1089"/>
                  </a:cubicBezTo>
                  <a:cubicBezTo>
                    <a:pt x="491" y="1104"/>
                    <a:pt x="470" y="1123"/>
                    <a:pt x="448" y="1140"/>
                  </a:cubicBezTo>
                  <a:cubicBezTo>
                    <a:pt x="412" y="1167"/>
                    <a:pt x="392" y="1190"/>
                    <a:pt x="364" y="1245"/>
                  </a:cubicBezTo>
                  <a:cubicBezTo>
                    <a:pt x="350" y="1273"/>
                    <a:pt x="339" y="1293"/>
                    <a:pt x="329" y="1308"/>
                  </a:cubicBezTo>
                  <a:cubicBezTo>
                    <a:pt x="318" y="1324"/>
                    <a:pt x="307" y="1335"/>
                    <a:pt x="293" y="1346"/>
                  </a:cubicBezTo>
                  <a:cubicBezTo>
                    <a:pt x="275" y="1359"/>
                    <a:pt x="259" y="1388"/>
                    <a:pt x="259" y="1418"/>
                  </a:cubicBezTo>
                  <a:cubicBezTo>
                    <a:pt x="259" y="1440"/>
                    <a:pt x="268" y="1462"/>
                    <a:pt x="293" y="1478"/>
                  </a:cubicBezTo>
                  <a:cubicBezTo>
                    <a:pt x="297" y="1481"/>
                    <a:pt x="301" y="1482"/>
                    <a:pt x="306" y="1482"/>
                  </a:cubicBezTo>
                  <a:cubicBezTo>
                    <a:pt x="313" y="1482"/>
                    <a:pt x="320" y="1478"/>
                    <a:pt x="327" y="1472"/>
                  </a:cubicBezTo>
                  <a:cubicBezTo>
                    <a:pt x="340" y="1461"/>
                    <a:pt x="352" y="1442"/>
                    <a:pt x="364" y="1420"/>
                  </a:cubicBezTo>
                  <a:cubicBezTo>
                    <a:pt x="382" y="1385"/>
                    <a:pt x="400" y="1342"/>
                    <a:pt x="418" y="1304"/>
                  </a:cubicBezTo>
                  <a:cubicBezTo>
                    <a:pt x="426" y="1284"/>
                    <a:pt x="435" y="1266"/>
                    <a:pt x="444" y="1251"/>
                  </a:cubicBezTo>
                  <a:cubicBezTo>
                    <a:pt x="453" y="1236"/>
                    <a:pt x="461" y="1224"/>
                    <a:pt x="469" y="1217"/>
                  </a:cubicBezTo>
                  <a:cubicBezTo>
                    <a:pt x="497" y="1192"/>
                    <a:pt x="511" y="1180"/>
                    <a:pt x="522" y="1169"/>
                  </a:cubicBezTo>
                  <a:cubicBezTo>
                    <a:pt x="534" y="1158"/>
                    <a:pt x="541" y="1147"/>
                    <a:pt x="554" y="1124"/>
                  </a:cubicBezTo>
                  <a:cubicBezTo>
                    <a:pt x="559" y="1115"/>
                    <a:pt x="565" y="1108"/>
                    <a:pt x="570" y="1104"/>
                  </a:cubicBezTo>
                  <a:cubicBezTo>
                    <a:pt x="576" y="1100"/>
                    <a:pt x="582" y="1099"/>
                    <a:pt x="588" y="1099"/>
                  </a:cubicBezTo>
                  <a:cubicBezTo>
                    <a:pt x="595" y="1099"/>
                    <a:pt x="603" y="1101"/>
                    <a:pt x="610" y="1106"/>
                  </a:cubicBezTo>
                  <a:cubicBezTo>
                    <a:pt x="616" y="1110"/>
                    <a:pt x="623" y="1116"/>
                    <a:pt x="627" y="1122"/>
                  </a:cubicBezTo>
                  <a:cubicBezTo>
                    <a:pt x="633" y="1128"/>
                    <a:pt x="637" y="1135"/>
                    <a:pt x="642" y="1139"/>
                  </a:cubicBezTo>
                  <a:cubicBezTo>
                    <a:pt x="644" y="1142"/>
                    <a:pt x="646" y="1144"/>
                    <a:pt x="648" y="1145"/>
                  </a:cubicBezTo>
                  <a:cubicBezTo>
                    <a:pt x="651" y="1146"/>
                    <a:pt x="653" y="1147"/>
                    <a:pt x="656" y="1147"/>
                  </a:cubicBezTo>
                  <a:cubicBezTo>
                    <a:pt x="659" y="1147"/>
                    <a:pt x="661" y="1146"/>
                    <a:pt x="664" y="1144"/>
                  </a:cubicBezTo>
                  <a:cubicBezTo>
                    <a:pt x="667" y="1142"/>
                    <a:pt x="670" y="1140"/>
                    <a:pt x="673" y="1136"/>
                  </a:cubicBezTo>
                  <a:cubicBezTo>
                    <a:pt x="679" y="1129"/>
                    <a:pt x="683" y="1124"/>
                    <a:pt x="686" y="1121"/>
                  </a:cubicBezTo>
                  <a:cubicBezTo>
                    <a:pt x="687" y="1119"/>
                    <a:pt x="689" y="1118"/>
                    <a:pt x="690" y="1118"/>
                  </a:cubicBezTo>
                  <a:cubicBezTo>
                    <a:pt x="691" y="1117"/>
                    <a:pt x="691" y="1117"/>
                    <a:pt x="692" y="1117"/>
                  </a:cubicBezTo>
                  <a:cubicBezTo>
                    <a:pt x="692" y="1117"/>
                    <a:pt x="693" y="1117"/>
                    <a:pt x="694" y="1118"/>
                  </a:cubicBezTo>
                  <a:cubicBezTo>
                    <a:pt x="695" y="1119"/>
                    <a:pt x="697" y="1120"/>
                    <a:pt x="698" y="1122"/>
                  </a:cubicBezTo>
                  <a:cubicBezTo>
                    <a:pt x="701" y="1124"/>
                    <a:pt x="703" y="1126"/>
                    <a:pt x="706" y="1128"/>
                  </a:cubicBezTo>
                  <a:cubicBezTo>
                    <a:pt x="708" y="1129"/>
                    <a:pt x="711" y="1130"/>
                    <a:pt x="714" y="1130"/>
                  </a:cubicBezTo>
                  <a:cubicBezTo>
                    <a:pt x="717" y="1130"/>
                    <a:pt x="720" y="1130"/>
                    <a:pt x="723" y="1128"/>
                  </a:cubicBezTo>
                  <a:cubicBezTo>
                    <a:pt x="726" y="1126"/>
                    <a:pt x="728" y="1123"/>
                    <a:pt x="731" y="1120"/>
                  </a:cubicBezTo>
                  <a:cubicBezTo>
                    <a:pt x="735" y="1116"/>
                    <a:pt x="738" y="1112"/>
                    <a:pt x="740" y="1110"/>
                  </a:cubicBezTo>
                  <a:cubicBezTo>
                    <a:pt x="743" y="1108"/>
                    <a:pt x="745" y="1107"/>
                    <a:pt x="746" y="1107"/>
                  </a:cubicBezTo>
                  <a:cubicBezTo>
                    <a:pt x="746" y="1107"/>
                    <a:pt x="747" y="1107"/>
                    <a:pt x="747" y="1108"/>
                  </a:cubicBezTo>
                  <a:cubicBezTo>
                    <a:pt x="748" y="1108"/>
                    <a:pt x="748" y="1109"/>
                    <a:pt x="749" y="1110"/>
                  </a:cubicBezTo>
                  <a:cubicBezTo>
                    <a:pt x="750" y="1112"/>
                    <a:pt x="750" y="1114"/>
                    <a:pt x="751" y="1117"/>
                  </a:cubicBezTo>
                  <a:cubicBezTo>
                    <a:pt x="752" y="1121"/>
                    <a:pt x="752" y="1128"/>
                    <a:pt x="752" y="1137"/>
                  </a:cubicBezTo>
                  <a:cubicBezTo>
                    <a:pt x="753" y="1150"/>
                    <a:pt x="754" y="1166"/>
                    <a:pt x="756" y="1179"/>
                  </a:cubicBezTo>
                  <a:cubicBezTo>
                    <a:pt x="757" y="1185"/>
                    <a:pt x="759" y="1191"/>
                    <a:pt x="761" y="1195"/>
                  </a:cubicBezTo>
                  <a:cubicBezTo>
                    <a:pt x="762" y="1197"/>
                    <a:pt x="764" y="1199"/>
                    <a:pt x="765" y="1200"/>
                  </a:cubicBezTo>
                  <a:cubicBezTo>
                    <a:pt x="767" y="1202"/>
                    <a:pt x="769" y="1202"/>
                    <a:pt x="771" y="1202"/>
                  </a:cubicBezTo>
                  <a:cubicBezTo>
                    <a:pt x="772" y="1202"/>
                    <a:pt x="772" y="1202"/>
                    <a:pt x="772" y="1202"/>
                  </a:cubicBezTo>
                  <a:cubicBezTo>
                    <a:pt x="772" y="1202"/>
                    <a:pt x="772" y="1202"/>
                    <a:pt x="772" y="1202"/>
                  </a:cubicBezTo>
                  <a:cubicBezTo>
                    <a:pt x="772" y="1202"/>
                    <a:pt x="772" y="1202"/>
                    <a:pt x="772" y="1202"/>
                  </a:cubicBezTo>
                  <a:cubicBezTo>
                    <a:pt x="774" y="1202"/>
                    <a:pt x="775" y="1202"/>
                    <a:pt x="776" y="1201"/>
                  </a:cubicBezTo>
                  <a:cubicBezTo>
                    <a:pt x="779" y="1199"/>
                    <a:pt x="780" y="1196"/>
                    <a:pt x="781" y="1192"/>
                  </a:cubicBezTo>
                  <a:cubicBezTo>
                    <a:pt x="784" y="1186"/>
                    <a:pt x="785" y="1177"/>
                    <a:pt x="787" y="1167"/>
                  </a:cubicBezTo>
                  <a:cubicBezTo>
                    <a:pt x="789" y="1152"/>
                    <a:pt x="791" y="1135"/>
                    <a:pt x="796" y="1121"/>
                  </a:cubicBezTo>
                  <a:cubicBezTo>
                    <a:pt x="799" y="1115"/>
                    <a:pt x="801" y="1109"/>
                    <a:pt x="805" y="1104"/>
                  </a:cubicBezTo>
                  <a:cubicBezTo>
                    <a:pt x="809" y="1100"/>
                    <a:pt x="813" y="1097"/>
                    <a:pt x="819" y="1096"/>
                  </a:cubicBezTo>
                  <a:cubicBezTo>
                    <a:pt x="824" y="1096"/>
                    <a:pt x="829" y="1095"/>
                    <a:pt x="834" y="1095"/>
                  </a:cubicBezTo>
                  <a:cubicBezTo>
                    <a:pt x="850" y="1095"/>
                    <a:pt x="864" y="1100"/>
                    <a:pt x="878" y="1114"/>
                  </a:cubicBezTo>
                  <a:cubicBezTo>
                    <a:pt x="891" y="1129"/>
                    <a:pt x="903" y="1153"/>
                    <a:pt x="914" y="1191"/>
                  </a:cubicBezTo>
                  <a:cubicBezTo>
                    <a:pt x="920" y="1213"/>
                    <a:pt x="925" y="1245"/>
                    <a:pt x="929" y="1281"/>
                  </a:cubicBezTo>
                  <a:cubicBezTo>
                    <a:pt x="936" y="1336"/>
                    <a:pt x="941" y="1402"/>
                    <a:pt x="951" y="1459"/>
                  </a:cubicBezTo>
                  <a:cubicBezTo>
                    <a:pt x="956" y="1488"/>
                    <a:pt x="962" y="1515"/>
                    <a:pt x="969" y="1538"/>
                  </a:cubicBezTo>
                  <a:cubicBezTo>
                    <a:pt x="976" y="1560"/>
                    <a:pt x="985" y="1579"/>
                    <a:pt x="996" y="1591"/>
                  </a:cubicBezTo>
                  <a:cubicBezTo>
                    <a:pt x="1022" y="1618"/>
                    <a:pt x="1055" y="1632"/>
                    <a:pt x="1080" y="1632"/>
                  </a:cubicBezTo>
                  <a:cubicBezTo>
                    <a:pt x="1089" y="1632"/>
                    <a:pt x="1097" y="1630"/>
                    <a:pt x="1103" y="1626"/>
                  </a:cubicBezTo>
                  <a:cubicBezTo>
                    <a:pt x="1109" y="1621"/>
                    <a:pt x="1112" y="1614"/>
                    <a:pt x="1112" y="1605"/>
                  </a:cubicBezTo>
                  <a:cubicBezTo>
                    <a:pt x="1112" y="1592"/>
                    <a:pt x="1105" y="1573"/>
                    <a:pt x="1087" y="1550"/>
                  </a:cubicBezTo>
                  <a:cubicBezTo>
                    <a:pt x="1052" y="1503"/>
                    <a:pt x="1036" y="1444"/>
                    <a:pt x="1026" y="1384"/>
                  </a:cubicBezTo>
                  <a:cubicBezTo>
                    <a:pt x="1015" y="1324"/>
                    <a:pt x="1010" y="1265"/>
                    <a:pt x="997" y="1217"/>
                  </a:cubicBezTo>
                  <a:cubicBezTo>
                    <a:pt x="986" y="1180"/>
                    <a:pt x="975" y="1153"/>
                    <a:pt x="966" y="1131"/>
                  </a:cubicBezTo>
                  <a:cubicBezTo>
                    <a:pt x="957" y="1109"/>
                    <a:pt x="950" y="1093"/>
                    <a:pt x="950" y="1081"/>
                  </a:cubicBezTo>
                  <a:cubicBezTo>
                    <a:pt x="950" y="1074"/>
                    <a:pt x="953" y="1068"/>
                    <a:pt x="958" y="1063"/>
                  </a:cubicBezTo>
                  <a:cubicBezTo>
                    <a:pt x="968" y="1053"/>
                    <a:pt x="974" y="1043"/>
                    <a:pt x="979" y="1036"/>
                  </a:cubicBezTo>
                  <a:cubicBezTo>
                    <a:pt x="981" y="1032"/>
                    <a:pt x="984" y="1029"/>
                    <a:pt x="986" y="1028"/>
                  </a:cubicBezTo>
                  <a:cubicBezTo>
                    <a:pt x="989" y="1026"/>
                    <a:pt x="991" y="1025"/>
                    <a:pt x="995" y="1025"/>
                  </a:cubicBezTo>
                  <a:cubicBezTo>
                    <a:pt x="999" y="1025"/>
                    <a:pt x="1004" y="1026"/>
                    <a:pt x="1010" y="1028"/>
                  </a:cubicBezTo>
                  <a:cubicBezTo>
                    <a:pt x="1027" y="1035"/>
                    <a:pt x="1036" y="1038"/>
                    <a:pt x="1043" y="1043"/>
                  </a:cubicBezTo>
                  <a:cubicBezTo>
                    <a:pt x="1050" y="1048"/>
                    <a:pt x="1055" y="1053"/>
                    <a:pt x="1063" y="1065"/>
                  </a:cubicBezTo>
                  <a:cubicBezTo>
                    <a:pt x="1069" y="1074"/>
                    <a:pt x="1073" y="1080"/>
                    <a:pt x="1078" y="1085"/>
                  </a:cubicBezTo>
                  <a:cubicBezTo>
                    <a:pt x="1080" y="1087"/>
                    <a:pt x="1082" y="1088"/>
                    <a:pt x="1084" y="1090"/>
                  </a:cubicBezTo>
                  <a:cubicBezTo>
                    <a:pt x="1087" y="1091"/>
                    <a:pt x="1089" y="1091"/>
                    <a:pt x="1091" y="1091"/>
                  </a:cubicBezTo>
                  <a:cubicBezTo>
                    <a:pt x="1095" y="1091"/>
                    <a:pt x="1099" y="1089"/>
                    <a:pt x="1102" y="1086"/>
                  </a:cubicBezTo>
                  <a:cubicBezTo>
                    <a:pt x="1105" y="1083"/>
                    <a:pt x="1106" y="1080"/>
                    <a:pt x="1106" y="1076"/>
                  </a:cubicBezTo>
                  <a:cubicBezTo>
                    <a:pt x="1106" y="1069"/>
                    <a:pt x="1102" y="1061"/>
                    <a:pt x="1096" y="1052"/>
                  </a:cubicBezTo>
                  <a:cubicBezTo>
                    <a:pt x="1090" y="1043"/>
                    <a:pt x="1081" y="1033"/>
                    <a:pt x="1072" y="1023"/>
                  </a:cubicBezTo>
                  <a:cubicBezTo>
                    <a:pt x="1063" y="1013"/>
                    <a:pt x="1054" y="1004"/>
                    <a:pt x="1046" y="996"/>
                  </a:cubicBezTo>
                  <a:cubicBezTo>
                    <a:pt x="1039" y="987"/>
                    <a:pt x="1035" y="978"/>
                    <a:pt x="1035" y="968"/>
                  </a:cubicBezTo>
                  <a:cubicBezTo>
                    <a:pt x="1035" y="964"/>
                    <a:pt x="1036" y="958"/>
                    <a:pt x="1039" y="952"/>
                  </a:cubicBezTo>
                  <a:cubicBezTo>
                    <a:pt x="1046" y="936"/>
                    <a:pt x="1050" y="918"/>
                    <a:pt x="1057" y="903"/>
                  </a:cubicBezTo>
                  <a:cubicBezTo>
                    <a:pt x="1063" y="887"/>
                    <a:pt x="1072" y="873"/>
                    <a:pt x="1087" y="866"/>
                  </a:cubicBezTo>
                  <a:cubicBezTo>
                    <a:pt x="1094" y="862"/>
                    <a:pt x="1108" y="859"/>
                    <a:pt x="1125" y="857"/>
                  </a:cubicBezTo>
                  <a:cubicBezTo>
                    <a:pt x="1143" y="854"/>
                    <a:pt x="1164" y="853"/>
                    <a:pt x="1188" y="853"/>
                  </a:cubicBezTo>
                  <a:cubicBezTo>
                    <a:pt x="1233" y="853"/>
                    <a:pt x="1287" y="858"/>
                    <a:pt x="1337" y="873"/>
                  </a:cubicBezTo>
                  <a:cubicBezTo>
                    <a:pt x="1389" y="889"/>
                    <a:pt x="1426" y="899"/>
                    <a:pt x="1453" y="908"/>
                  </a:cubicBezTo>
                  <a:cubicBezTo>
                    <a:pt x="1480" y="918"/>
                    <a:pt x="1497" y="927"/>
                    <a:pt x="1508" y="940"/>
                  </a:cubicBezTo>
                  <a:cubicBezTo>
                    <a:pt x="1516" y="949"/>
                    <a:pt x="1530" y="958"/>
                    <a:pt x="1546" y="964"/>
                  </a:cubicBezTo>
                  <a:cubicBezTo>
                    <a:pt x="1562" y="971"/>
                    <a:pt x="1581" y="976"/>
                    <a:pt x="1597" y="976"/>
                  </a:cubicBezTo>
                  <a:cubicBezTo>
                    <a:pt x="1606" y="976"/>
                    <a:pt x="1614" y="975"/>
                    <a:pt x="1621" y="971"/>
                  </a:cubicBezTo>
                  <a:cubicBezTo>
                    <a:pt x="1628" y="967"/>
                    <a:pt x="1633" y="961"/>
                    <a:pt x="1636" y="952"/>
                  </a:cubicBezTo>
                  <a:cubicBezTo>
                    <a:pt x="1637" y="947"/>
                    <a:pt x="1637" y="943"/>
                    <a:pt x="1637" y="939"/>
                  </a:cubicBezTo>
                  <a:cubicBezTo>
                    <a:pt x="1637" y="917"/>
                    <a:pt x="1624" y="894"/>
                    <a:pt x="1606" y="877"/>
                  </a:cubicBezTo>
                  <a:cubicBezTo>
                    <a:pt x="1587" y="859"/>
                    <a:pt x="1562" y="846"/>
                    <a:pt x="1538" y="843"/>
                  </a:cubicBezTo>
                  <a:cubicBezTo>
                    <a:pt x="1513" y="841"/>
                    <a:pt x="1492" y="830"/>
                    <a:pt x="1471" y="820"/>
                  </a:cubicBezTo>
                  <a:cubicBezTo>
                    <a:pt x="1450" y="810"/>
                    <a:pt x="1429" y="801"/>
                    <a:pt x="1408" y="801"/>
                  </a:cubicBezTo>
                  <a:cubicBezTo>
                    <a:pt x="1406" y="801"/>
                    <a:pt x="1404" y="801"/>
                    <a:pt x="1403" y="801"/>
                  </a:cubicBezTo>
                  <a:cubicBezTo>
                    <a:pt x="1400" y="802"/>
                    <a:pt x="1397" y="802"/>
                    <a:pt x="1395" y="802"/>
                  </a:cubicBezTo>
                  <a:cubicBezTo>
                    <a:pt x="1375" y="802"/>
                    <a:pt x="1357" y="797"/>
                    <a:pt x="1339" y="792"/>
                  </a:cubicBezTo>
                  <a:cubicBezTo>
                    <a:pt x="1320" y="787"/>
                    <a:pt x="1301" y="782"/>
                    <a:pt x="1280" y="782"/>
                  </a:cubicBezTo>
                  <a:cubicBezTo>
                    <a:pt x="1279" y="782"/>
                    <a:pt x="1278" y="782"/>
                    <a:pt x="1277" y="782"/>
                  </a:cubicBezTo>
                  <a:cubicBezTo>
                    <a:pt x="1274" y="782"/>
                    <a:pt x="1272" y="782"/>
                    <a:pt x="1269" y="782"/>
                  </a:cubicBezTo>
                  <a:cubicBezTo>
                    <a:pt x="1242" y="782"/>
                    <a:pt x="1195" y="780"/>
                    <a:pt x="1155" y="775"/>
                  </a:cubicBezTo>
                  <a:cubicBezTo>
                    <a:pt x="1136" y="772"/>
                    <a:pt x="1117" y="769"/>
                    <a:pt x="1104" y="764"/>
                  </a:cubicBezTo>
                  <a:cubicBezTo>
                    <a:pt x="1098" y="762"/>
                    <a:pt x="1092" y="759"/>
                    <a:pt x="1089" y="757"/>
                  </a:cubicBezTo>
                  <a:cubicBezTo>
                    <a:pt x="1087" y="756"/>
                    <a:pt x="1086" y="754"/>
                    <a:pt x="1085" y="753"/>
                  </a:cubicBezTo>
                  <a:cubicBezTo>
                    <a:pt x="1084" y="752"/>
                    <a:pt x="1084" y="751"/>
                    <a:pt x="1084" y="749"/>
                  </a:cubicBezTo>
                  <a:cubicBezTo>
                    <a:pt x="1084" y="748"/>
                    <a:pt x="1084" y="747"/>
                    <a:pt x="1085" y="746"/>
                  </a:cubicBezTo>
                  <a:cubicBezTo>
                    <a:pt x="1087" y="743"/>
                    <a:pt x="1091" y="741"/>
                    <a:pt x="1097" y="738"/>
                  </a:cubicBezTo>
                  <a:cubicBezTo>
                    <a:pt x="1107" y="734"/>
                    <a:pt x="1122" y="731"/>
                    <a:pt x="1139" y="727"/>
                  </a:cubicBezTo>
                  <a:cubicBezTo>
                    <a:pt x="1164" y="722"/>
                    <a:pt x="1192" y="717"/>
                    <a:pt x="1215" y="710"/>
                  </a:cubicBezTo>
                  <a:cubicBezTo>
                    <a:pt x="1226" y="707"/>
                    <a:pt x="1236" y="703"/>
                    <a:pt x="1243" y="698"/>
                  </a:cubicBezTo>
                  <a:cubicBezTo>
                    <a:pt x="1247" y="696"/>
                    <a:pt x="1250" y="694"/>
                    <a:pt x="1252" y="691"/>
                  </a:cubicBezTo>
                  <a:cubicBezTo>
                    <a:pt x="1254" y="688"/>
                    <a:pt x="1255" y="685"/>
                    <a:pt x="1255" y="682"/>
                  </a:cubicBezTo>
                  <a:cubicBezTo>
                    <a:pt x="1255" y="681"/>
                    <a:pt x="1255" y="680"/>
                    <a:pt x="1255" y="679"/>
                  </a:cubicBezTo>
                  <a:cubicBezTo>
                    <a:pt x="1254" y="676"/>
                    <a:pt x="1253" y="674"/>
                    <a:pt x="1252" y="672"/>
                  </a:cubicBezTo>
                  <a:cubicBezTo>
                    <a:pt x="1249" y="669"/>
                    <a:pt x="1246" y="667"/>
                    <a:pt x="1241" y="666"/>
                  </a:cubicBezTo>
                  <a:cubicBezTo>
                    <a:pt x="1237" y="665"/>
                    <a:pt x="1232" y="665"/>
                    <a:pt x="1227" y="665"/>
                  </a:cubicBezTo>
                  <a:cubicBezTo>
                    <a:pt x="1210" y="665"/>
                    <a:pt x="1189" y="669"/>
                    <a:pt x="1167" y="673"/>
                  </a:cubicBezTo>
                  <a:cubicBezTo>
                    <a:pt x="1145" y="677"/>
                    <a:pt x="1124" y="681"/>
                    <a:pt x="1108" y="681"/>
                  </a:cubicBezTo>
                  <a:cubicBezTo>
                    <a:pt x="1101" y="681"/>
                    <a:pt x="1095" y="680"/>
                    <a:pt x="1091" y="678"/>
                  </a:cubicBezTo>
                  <a:cubicBezTo>
                    <a:pt x="1089" y="677"/>
                    <a:pt x="1088" y="676"/>
                    <a:pt x="1087" y="675"/>
                  </a:cubicBezTo>
                  <a:cubicBezTo>
                    <a:pt x="1086" y="673"/>
                    <a:pt x="1085" y="671"/>
                    <a:pt x="1085" y="669"/>
                  </a:cubicBezTo>
                  <a:cubicBezTo>
                    <a:pt x="1085" y="668"/>
                    <a:pt x="1085" y="668"/>
                    <a:pt x="1085" y="668"/>
                  </a:cubicBezTo>
                  <a:cubicBezTo>
                    <a:pt x="1085" y="664"/>
                    <a:pt x="1087" y="659"/>
                    <a:pt x="1091" y="655"/>
                  </a:cubicBezTo>
                  <a:cubicBezTo>
                    <a:pt x="1098" y="647"/>
                    <a:pt x="1112" y="639"/>
                    <a:pt x="1128" y="631"/>
                  </a:cubicBezTo>
                  <a:cubicBezTo>
                    <a:pt x="1153" y="620"/>
                    <a:pt x="1184" y="608"/>
                    <a:pt x="1213" y="594"/>
                  </a:cubicBezTo>
                  <a:cubicBezTo>
                    <a:pt x="1241" y="580"/>
                    <a:pt x="1267" y="565"/>
                    <a:pt x="1279" y="544"/>
                  </a:cubicBezTo>
                  <a:cubicBezTo>
                    <a:pt x="1292" y="525"/>
                    <a:pt x="1301" y="511"/>
                    <a:pt x="1307" y="501"/>
                  </a:cubicBezTo>
                  <a:cubicBezTo>
                    <a:pt x="1313" y="490"/>
                    <a:pt x="1316" y="484"/>
                    <a:pt x="1316" y="478"/>
                  </a:cubicBezTo>
                  <a:cubicBezTo>
                    <a:pt x="1316" y="476"/>
                    <a:pt x="1315" y="473"/>
                    <a:pt x="1314" y="471"/>
                  </a:cubicBezTo>
                  <a:cubicBezTo>
                    <a:pt x="1312" y="469"/>
                    <a:pt x="1310" y="467"/>
                    <a:pt x="1307" y="465"/>
                  </a:cubicBezTo>
                  <a:cubicBezTo>
                    <a:pt x="1304" y="462"/>
                    <a:pt x="1300" y="461"/>
                    <a:pt x="1296" y="461"/>
                  </a:cubicBezTo>
                  <a:cubicBezTo>
                    <a:pt x="1287" y="461"/>
                    <a:pt x="1276" y="466"/>
                    <a:pt x="1266" y="474"/>
                  </a:cubicBezTo>
                  <a:cubicBezTo>
                    <a:pt x="1257" y="482"/>
                    <a:pt x="1247" y="492"/>
                    <a:pt x="1240" y="503"/>
                  </a:cubicBezTo>
                  <a:cubicBezTo>
                    <a:pt x="1224" y="529"/>
                    <a:pt x="1191" y="549"/>
                    <a:pt x="1166" y="556"/>
                  </a:cubicBezTo>
                  <a:cubicBezTo>
                    <a:pt x="1154" y="560"/>
                    <a:pt x="1137" y="567"/>
                    <a:pt x="1121" y="573"/>
                  </a:cubicBezTo>
                  <a:cubicBezTo>
                    <a:pt x="1105" y="580"/>
                    <a:pt x="1091" y="587"/>
                    <a:pt x="1084" y="592"/>
                  </a:cubicBezTo>
                  <a:cubicBezTo>
                    <a:pt x="1079" y="595"/>
                    <a:pt x="1074" y="599"/>
                    <a:pt x="1067" y="602"/>
                  </a:cubicBezTo>
                  <a:cubicBezTo>
                    <a:pt x="1061" y="606"/>
                    <a:pt x="1054" y="608"/>
                    <a:pt x="1048" y="608"/>
                  </a:cubicBezTo>
                  <a:cubicBezTo>
                    <a:pt x="1044" y="608"/>
                    <a:pt x="1040" y="607"/>
                    <a:pt x="1036" y="605"/>
                  </a:cubicBezTo>
                  <a:cubicBezTo>
                    <a:pt x="1032" y="603"/>
                    <a:pt x="1029" y="599"/>
                    <a:pt x="1026" y="592"/>
                  </a:cubicBezTo>
                  <a:cubicBezTo>
                    <a:pt x="1024" y="588"/>
                    <a:pt x="1023" y="584"/>
                    <a:pt x="1023" y="579"/>
                  </a:cubicBezTo>
                  <a:cubicBezTo>
                    <a:pt x="1022" y="563"/>
                    <a:pt x="1034" y="542"/>
                    <a:pt x="1052" y="520"/>
                  </a:cubicBezTo>
                  <a:cubicBezTo>
                    <a:pt x="1071" y="497"/>
                    <a:pt x="1097" y="472"/>
                    <a:pt x="1125" y="447"/>
                  </a:cubicBezTo>
                  <a:cubicBezTo>
                    <a:pt x="1191" y="389"/>
                    <a:pt x="1234" y="335"/>
                    <a:pt x="1268" y="295"/>
                  </a:cubicBezTo>
                  <a:cubicBezTo>
                    <a:pt x="1282" y="278"/>
                    <a:pt x="1308" y="252"/>
                    <a:pt x="1331" y="225"/>
                  </a:cubicBezTo>
                  <a:cubicBezTo>
                    <a:pt x="1342" y="211"/>
                    <a:pt x="1353" y="196"/>
                    <a:pt x="1361" y="183"/>
                  </a:cubicBezTo>
                  <a:cubicBezTo>
                    <a:pt x="1368" y="169"/>
                    <a:pt x="1373" y="156"/>
                    <a:pt x="1373" y="144"/>
                  </a:cubicBezTo>
                  <a:cubicBezTo>
                    <a:pt x="1373" y="134"/>
                    <a:pt x="1369" y="125"/>
                    <a:pt x="1360" y="118"/>
                  </a:cubicBezTo>
                  <a:cubicBezTo>
                    <a:pt x="1354" y="113"/>
                    <a:pt x="1347" y="111"/>
                    <a:pt x="1340" y="111"/>
                  </a:cubicBezTo>
                  <a:cubicBezTo>
                    <a:pt x="1327" y="111"/>
                    <a:pt x="1313" y="118"/>
                    <a:pt x="1299" y="129"/>
                  </a:cubicBezTo>
                  <a:cubicBezTo>
                    <a:pt x="1279" y="146"/>
                    <a:pt x="1257" y="171"/>
                    <a:pt x="1239" y="195"/>
                  </a:cubicBezTo>
                  <a:cubicBezTo>
                    <a:pt x="1220" y="220"/>
                    <a:pt x="1204" y="244"/>
                    <a:pt x="1194" y="257"/>
                  </a:cubicBezTo>
                  <a:cubicBezTo>
                    <a:pt x="1179" y="278"/>
                    <a:pt x="1161" y="302"/>
                    <a:pt x="1143" y="324"/>
                  </a:cubicBezTo>
                  <a:cubicBezTo>
                    <a:pt x="1125" y="346"/>
                    <a:pt x="1106" y="366"/>
                    <a:pt x="1091" y="376"/>
                  </a:cubicBezTo>
                  <a:cubicBezTo>
                    <a:pt x="1083" y="381"/>
                    <a:pt x="1072" y="391"/>
                    <a:pt x="1060" y="404"/>
                  </a:cubicBezTo>
                  <a:cubicBezTo>
                    <a:pt x="1041" y="423"/>
                    <a:pt x="1019" y="448"/>
                    <a:pt x="998" y="468"/>
                  </a:cubicBezTo>
                  <a:cubicBezTo>
                    <a:pt x="988" y="478"/>
                    <a:pt x="978" y="487"/>
                    <a:pt x="970" y="493"/>
                  </a:cubicBezTo>
                  <a:cubicBezTo>
                    <a:pt x="966" y="497"/>
                    <a:pt x="962" y="499"/>
                    <a:pt x="959" y="501"/>
                  </a:cubicBezTo>
                  <a:cubicBezTo>
                    <a:pt x="955" y="502"/>
                    <a:pt x="952" y="503"/>
                    <a:pt x="950" y="503"/>
                  </a:cubicBezTo>
                  <a:cubicBezTo>
                    <a:pt x="948" y="503"/>
                    <a:pt x="947" y="503"/>
                    <a:pt x="946" y="502"/>
                  </a:cubicBezTo>
                  <a:cubicBezTo>
                    <a:pt x="945" y="500"/>
                    <a:pt x="944" y="498"/>
                    <a:pt x="944" y="495"/>
                  </a:cubicBezTo>
                  <a:cubicBezTo>
                    <a:pt x="944" y="489"/>
                    <a:pt x="947" y="479"/>
                    <a:pt x="952" y="469"/>
                  </a:cubicBezTo>
                  <a:cubicBezTo>
                    <a:pt x="959" y="453"/>
                    <a:pt x="970" y="434"/>
                    <a:pt x="980" y="416"/>
                  </a:cubicBezTo>
                  <a:cubicBezTo>
                    <a:pt x="984" y="407"/>
                    <a:pt x="988" y="399"/>
                    <a:pt x="991" y="391"/>
                  </a:cubicBezTo>
                  <a:cubicBezTo>
                    <a:pt x="995" y="383"/>
                    <a:pt x="996" y="376"/>
                    <a:pt x="996" y="370"/>
                  </a:cubicBezTo>
                  <a:cubicBezTo>
                    <a:pt x="996" y="367"/>
                    <a:pt x="996" y="365"/>
                    <a:pt x="995" y="362"/>
                  </a:cubicBezTo>
                  <a:cubicBezTo>
                    <a:pt x="994" y="360"/>
                    <a:pt x="993" y="358"/>
                    <a:pt x="991" y="357"/>
                  </a:cubicBezTo>
                  <a:cubicBezTo>
                    <a:pt x="989" y="355"/>
                    <a:pt x="987" y="354"/>
                    <a:pt x="985" y="354"/>
                  </a:cubicBezTo>
                  <a:cubicBezTo>
                    <a:pt x="981" y="354"/>
                    <a:pt x="977" y="357"/>
                    <a:pt x="973" y="360"/>
                  </a:cubicBezTo>
                  <a:cubicBezTo>
                    <a:pt x="966" y="366"/>
                    <a:pt x="958" y="375"/>
                    <a:pt x="950" y="386"/>
                  </a:cubicBezTo>
                  <a:cubicBezTo>
                    <a:pt x="938" y="403"/>
                    <a:pt x="925" y="424"/>
                    <a:pt x="911" y="440"/>
                  </a:cubicBezTo>
                  <a:cubicBezTo>
                    <a:pt x="904" y="449"/>
                    <a:pt x="897" y="456"/>
                    <a:pt x="890" y="461"/>
                  </a:cubicBezTo>
                  <a:cubicBezTo>
                    <a:pt x="882" y="466"/>
                    <a:pt x="875" y="469"/>
                    <a:pt x="868" y="469"/>
                  </a:cubicBezTo>
                  <a:cubicBezTo>
                    <a:pt x="865" y="469"/>
                    <a:pt x="863" y="468"/>
                    <a:pt x="860" y="467"/>
                  </a:cubicBezTo>
                  <a:cubicBezTo>
                    <a:pt x="834" y="459"/>
                    <a:pt x="813" y="453"/>
                    <a:pt x="796" y="439"/>
                  </a:cubicBezTo>
                  <a:cubicBezTo>
                    <a:pt x="778" y="425"/>
                    <a:pt x="762" y="402"/>
                    <a:pt x="746" y="361"/>
                  </a:cubicBezTo>
                  <a:cubicBezTo>
                    <a:pt x="733" y="328"/>
                    <a:pt x="717" y="297"/>
                    <a:pt x="704" y="267"/>
                  </a:cubicBezTo>
                  <a:cubicBezTo>
                    <a:pt x="691" y="238"/>
                    <a:pt x="682" y="210"/>
                    <a:pt x="682" y="186"/>
                  </a:cubicBezTo>
                  <a:cubicBezTo>
                    <a:pt x="682" y="171"/>
                    <a:pt x="685" y="158"/>
                    <a:pt x="692" y="146"/>
                  </a:cubicBezTo>
                  <a:cubicBezTo>
                    <a:pt x="706" y="125"/>
                    <a:pt x="724" y="105"/>
                    <a:pt x="738" y="86"/>
                  </a:cubicBezTo>
                  <a:cubicBezTo>
                    <a:pt x="752" y="67"/>
                    <a:pt x="763" y="48"/>
                    <a:pt x="763" y="31"/>
                  </a:cubicBezTo>
                  <a:cubicBezTo>
                    <a:pt x="763" y="22"/>
                    <a:pt x="760" y="13"/>
                    <a:pt x="752" y="5"/>
                  </a:cubicBezTo>
                  <a:cubicBezTo>
                    <a:pt x="750" y="6"/>
                    <a:pt x="750" y="6"/>
                    <a:pt x="750" y="6"/>
                  </a:cubicBezTo>
                  <a:cubicBezTo>
                    <a:pt x="749" y="7"/>
                    <a:pt x="749" y="7"/>
                    <a:pt x="749" y="7"/>
                  </a:cubicBezTo>
                  <a:cubicBezTo>
                    <a:pt x="756" y="15"/>
                    <a:pt x="759" y="23"/>
                    <a:pt x="759" y="31"/>
                  </a:cubicBezTo>
                  <a:cubicBezTo>
                    <a:pt x="759" y="47"/>
                    <a:pt x="749" y="64"/>
                    <a:pt x="735" y="83"/>
                  </a:cubicBezTo>
                  <a:cubicBezTo>
                    <a:pt x="721" y="102"/>
                    <a:pt x="703" y="123"/>
                    <a:pt x="689" y="144"/>
                  </a:cubicBezTo>
                  <a:cubicBezTo>
                    <a:pt x="681" y="157"/>
                    <a:pt x="678" y="171"/>
                    <a:pt x="678" y="186"/>
                  </a:cubicBezTo>
                  <a:cubicBezTo>
                    <a:pt x="678" y="211"/>
                    <a:pt x="687" y="239"/>
                    <a:pt x="700" y="269"/>
                  </a:cubicBezTo>
                  <a:cubicBezTo>
                    <a:pt x="713" y="299"/>
                    <a:pt x="729" y="330"/>
                    <a:pt x="742" y="362"/>
                  </a:cubicBezTo>
                  <a:cubicBezTo>
                    <a:pt x="759" y="404"/>
                    <a:pt x="774" y="427"/>
                    <a:pt x="793" y="442"/>
                  </a:cubicBezTo>
                  <a:cubicBezTo>
                    <a:pt x="812" y="457"/>
                    <a:pt x="833" y="463"/>
                    <a:pt x="859" y="471"/>
                  </a:cubicBezTo>
                  <a:cubicBezTo>
                    <a:pt x="862" y="472"/>
                    <a:pt x="865" y="473"/>
                    <a:pt x="868" y="473"/>
                  </a:cubicBezTo>
                  <a:cubicBezTo>
                    <a:pt x="881" y="473"/>
                    <a:pt x="892" y="465"/>
                    <a:pt x="904" y="454"/>
                  </a:cubicBezTo>
                  <a:cubicBezTo>
                    <a:pt x="921" y="438"/>
                    <a:pt x="936" y="414"/>
                    <a:pt x="950" y="394"/>
                  </a:cubicBezTo>
                  <a:cubicBezTo>
                    <a:pt x="957" y="384"/>
                    <a:pt x="964" y="375"/>
                    <a:pt x="970" y="368"/>
                  </a:cubicBezTo>
                  <a:cubicBezTo>
                    <a:pt x="973" y="365"/>
                    <a:pt x="975" y="363"/>
                    <a:pt x="978" y="361"/>
                  </a:cubicBezTo>
                  <a:cubicBezTo>
                    <a:pt x="980" y="359"/>
                    <a:pt x="983" y="358"/>
                    <a:pt x="985" y="358"/>
                  </a:cubicBezTo>
                  <a:cubicBezTo>
                    <a:pt x="986" y="358"/>
                    <a:pt x="987" y="359"/>
                    <a:pt x="989" y="360"/>
                  </a:cubicBezTo>
                  <a:cubicBezTo>
                    <a:pt x="990" y="361"/>
                    <a:pt x="991" y="362"/>
                    <a:pt x="992" y="364"/>
                  </a:cubicBezTo>
                  <a:cubicBezTo>
                    <a:pt x="992" y="365"/>
                    <a:pt x="992" y="367"/>
                    <a:pt x="992" y="370"/>
                  </a:cubicBezTo>
                  <a:cubicBezTo>
                    <a:pt x="992" y="377"/>
                    <a:pt x="989" y="386"/>
                    <a:pt x="984" y="397"/>
                  </a:cubicBezTo>
                  <a:cubicBezTo>
                    <a:pt x="977" y="414"/>
                    <a:pt x="966" y="433"/>
                    <a:pt x="957" y="450"/>
                  </a:cubicBezTo>
                  <a:cubicBezTo>
                    <a:pt x="952" y="459"/>
                    <a:pt x="948" y="467"/>
                    <a:pt x="945" y="475"/>
                  </a:cubicBezTo>
                  <a:cubicBezTo>
                    <a:pt x="942" y="483"/>
                    <a:pt x="940" y="489"/>
                    <a:pt x="940" y="495"/>
                  </a:cubicBezTo>
                  <a:cubicBezTo>
                    <a:pt x="940" y="499"/>
                    <a:pt x="941" y="502"/>
                    <a:pt x="943" y="505"/>
                  </a:cubicBezTo>
                  <a:cubicBezTo>
                    <a:pt x="945" y="507"/>
                    <a:pt x="948" y="507"/>
                    <a:pt x="950" y="507"/>
                  </a:cubicBezTo>
                  <a:cubicBezTo>
                    <a:pt x="954" y="507"/>
                    <a:pt x="959" y="505"/>
                    <a:pt x="964" y="502"/>
                  </a:cubicBezTo>
                  <a:cubicBezTo>
                    <a:pt x="973" y="497"/>
                    <a:pt x="984" y="487"/>
                    <a:pt x="996" y="476"/>
                  </a:cubicBezTo>
                  <a:cubicBezTo>
                    <a:pt x="1014" y="459"/>
                    <a:pt x="1033" y="438"/>
                    <a:pt x="1050" y="419"/>
                  </a:cubicBezTo>
                  <a:cubicBezTo>
                    <a:pt x="1059" y="410"/>
                    <a:pt x="1067" y="401"/>
                    <a:pt x="1075" y="394"/>
                  </a:cubicBezTo>
                  <a:cubicBezTo>
                    <a:pt x="1082" y="387"/>
                    <a:pt x="1088" y="382"/>
                    <a:pt x="1093" y="379"/>
                  </a:cubicBezTo>
                  <a:cubicBezTo>
                    <a:pt x="1109" y="369"/>
                    <a:pt x="1128" y="349"/>
                    <a:pt x="1146" y="327"/>
                  </a:cubicBezTo>
                  <a:cubicBezTo>
                    <a:pt x="1164" y="305"/>
                    <a:pt x="1182" y="280"/>
                    <a:pt x="1197" y="260"/>
                  </a:cubicBezTo>
                  <a:cubicBezTo>
                    <a:pt x="1211" y="241"/>
                    <a:pt x="1234" y="205"/>
                    <a:pt x="1261" y="173"/>
                  </a:cubicBezTo>
                  <a:cubicBezTo>
                    <a:pt x="1274" y="158"/>
                    <a:pt x="1288" y="143"/>
                    <a:pt x="1302" y="132"/>
                  </a:cubicBezTo>
                  <a:cubicBezTo>
                    <a:pt x="1316" y="122"/>
                    <a:pt x="1329" y="115"/>
                    <a:pt x="1340" y="115"/>
                  </a:cubicBezTo>
                  <a:cubicBezTo>
                    <a:pt x="1347" y="115"/>
                    <a:pt x="1352" y="117"/>
                    <a:pt x="1358" y="121"/>
                  </a:cubicBezTo>
                  <a:cubicBezTo>
                    <a:pt x="1366" y="127"/>
                    <a:pt x="1369" y="135"/>
                    <a:pt x="1369" y="144"/>
                  </a:cubicBezTo>
                  <a:cubicBezTo>
                    <a:pt x="1369" y="155"/>
                    <a:pt x="1365" y="167"/>
                    <a:pt x="1357" y="181"/>
                  </a:cubicBezTo>
                  <a:cubicBezTo>
                    <a:pt x="1346" y="201"/>
                    <a:pt x="1328" y="223"/>
                    <a:pt x="1311" y="242"/>
                  </a:cubicBezTo>
                  <a:cubicBezTo>
                    <a:pt x="1293" y="262"/>
                    <a:pt x="1276" y="280"/>
                    <a:pt x="1265" y="292"/>
                  </a:cubicBezTo>
                  <a:cubicBezTo>
                    <a:pt x="1231" y="332"/>
                    <a:pt x="1188" y="386"/>
                    <a:pt x="1122" y="444"/>
                  </a:cubicBezTo>
                  <a:cubicBezTo>
                    <a:pt x="1094" y="469"/>
                    <a:pt x="1068" y="494"/>
                    <a:pt x="1049" y="517"/>
                  </a:cubicBezTo>
                  <a:cubicBezTo>
                    <a:pt x="1030" y="540"/>
                    <a:pt x="1019" y="561"/>
                    <a:pt x="1019" y="579"/>
                  </a:cubicBezTo>
                  <a:cubicBezTo>
                    <a:pt x="1019" y="584"/>
                    <a:pt x="1020" y="590"/>
                    <a:pt x="1022" y="594"/>
                  </a:cubicBezTo>
                  <a:cubicBezTo>
                    <a:pt x="1025" y="601"/>
                    <a:pt x="1029" y="605"/>
                    <a:pt x="1034" y="608"/>
                  </a:cubicBezTo>
                  <a:cubicBezTo>
                    <a:pt x="1038" y="611"/>
                    <a:pt x="1043" y="612"/>
                    <a:pt x="1048" y="612"/>
                  </a:cubicBezTo>
                  <a:cubicBezTo>
                    <a:pt x="1055" y="612"/>
                    <a:pt x="1063" y="610"/>
                    <a:pt x="1069" y="606"/>
                  </a:cubicBezTo>
                  <a:cubicBezTo>
                    <a:pt x="1076" y="602"/>
                    <a:pt x="1082" y="598"/>
                    <a:pt x="1086" y="595"/>
                  </a:cubicBezTo>
                  <a:cubicBezTo>
                    <a:pt x="1093" y="590"/>
                    <a:pt x="1107" y="583"/>
                    <a:pt x="1122" y="577"/>
                  </a:cubicBezTo>
                  <a:cubicBezTo>
                    <a:pt x="1138" y="570"/>
                    <a:pt x="1155" y="564"/>
                    <a:pt x="1167" y="560"/>
                  </a:cubicBezTo>
                  <a:cubicBezTo>
                    <a:pt x="1193" y="552"/>
                    <a:pt x="1226" y="532"/>
                    <a:pt x="1243" y="505"/>
                  </a:cubicBezTo>
                  <a:cubicBezTo>
                    <a:pt x="1250" y="495"/>
                    <a:pt x="1259" y="485"/>
                    <a:pt x="1269" y="477"/>
                  </a:cubicBezTo>
                  <a:cubicBezTo>
                    <a:pt x="1278" y="470"/>
                    <a:pt x="1288" y="465"/>
                    <a:pt x="1296" y="465"/>
                  </a:cubicBezTo>
                  <a:cubicBezTo>
                    <a:pt x="1299" y="465"/>
                    <a:pt x="1302" y="466"/>
                    <a:pt x="1305" y="468"/>
                  </a:cubicBezTo>
                  <a:cubicBezTo>
                    <a:pt x="1307" y="470"/>
                    <a:pt x="1309" y="472"/>
                    <a:pt x="1310" y="473"/>
                  </a:cubicBezTo>
                  <a:cubicBezTo>
                    <a:pt x="1312" y="475"/>
                    <a:pt x="1312" y="476"/>
                    <a:pt x="1312" y="478"/>
                  </a:cubicBezTo>
                  <a:cubicBezTo>
                    <a:pt x="1312" y="482"/>
                    <a:pt x="1310" y="489"/>
                    <a:pt x="1304" y="499"/>
                  </a:cubicBezTo>
                  <a:cubicBezTo>
                    <a:pt x="1298" y="509"/>
                    <a:pt x="1289" y="522"/>
                    <a:pt x="1276" y="542"/>
                  </a:cubicBezTo>
                  <a:cubicBezTo>
                    <a:pt x="1267" y="557"/>
                    <a:pt x="1250" y="569"/>
                    <a:pt x="1230" y="580"/>
                  </a:cubicBezTo>
                  <a:cubicBezTo>
                    <a:pt x="1201" y="597"/>
                    <a:pt x="1163" y="611"/>
                    <a:pt x="1134" y="624"/>
                  </a:cubicBezTo>
                  <a:cubicBezTo>
                    <a:pt x="1119" y="631"/>
                    <a:pt x="1106" y="638"/>
                    <a:pt x="1096" y="645"/>
                  </a:cubicBezTo>
                  <a:cubicBezTo>
                    <a:pt x="1092" y="648"/>
                    <a:pt x="1088" y="652"/>
                    <a:pt x="1085" y="656"/>
                  </a:cubicBezTo>
                  <a:cubicBezTo>
                    <a:pt x="1082" y="660"/>
                    <a:pt x="1081" y="664"/>
                    <a:pt x="1081" y="668"/>
                  </a:cubicBezTo>
                  <a:cubicBezTo>
                    <a:pt x="1081" y="669"/>
                    <a:pt x="1081" y="669"/>
                    <a:pt x="1081" y="669"/>
                  </a:cubicBezTo>
                  <a:cubicBezTo>
                    <a:pt x="1081" y="672"/>
                    <a:pt x="1082" y="675"/>
                    <a:pt x="1083" y="677"/>
                  </a:cubicBezTo>
                  <a:cubicBezTo>
                    <a:pt x="1086" y="680"/>
                    <a:pt x="1089" y="682"/>
                    <a:pt x="1093" y="683"/>
                  </a:cubicBezTo>
                  <a:cubicBezTo>
                    <a:pt x="1098" y="685"/>
                    <a:pt x="1103" y="685"/>
                    <a:pt x="1108" y="685"/>
                  </a:cubicBezTo>
                  <a:cubicBezTo>
                    <a:pt x="1125" y="685"/>
                    <a:pt x="1146" y="681"/>
                    <a:pt x="1168" y="677"/>
                  </a:cubicBezTo>
                  <a:cubicBezTo>
                    <a:pt x="1189" y="673"/>
                    <a:pt x="1211" y="669"/>
                    <a:pt x="1227" y="669"/>
                  </a:cubicBezTo>
                  <a:cubicBezTo>
                    <a:pt x="1234" y="669"/>
                    <a:pt x="1240" y="670"/>
                    <a:pt x="1244" y="671"/>
                  </a:cubicBezTo>
                  <a:cubicBezTo>
                    <a:pt x="1246" y="672"/>
                    <a:pt x="1247" y="673"/>
                    <a:pt x="1249" y="675"/>
                  </a:cubicBezTo>
                  <a:cubicBezTo>
                    <a:pt x="1250" y="676"/>
                    <a:pt x="1250" y="678"/>
                    <a:pt x="1251" y="680"/>
                  </a:cubicBezTo>
                  <a:cubicBezTo>
                    <a:pt x="1251" y="680"/>
                    <a:pt x="1251" y="681"/>
                    <a:pt x="1251" y="682"/>
                  </a:cubicBezTo>
                  <a:cubicBezTo>
                    <a:pt x="1251" y="686"/>
                    <a:pt x="1249" y="689"/>
                    <a:pt x="1244" y="693"/>
                  </a:cubicBezTo>
                  <a:cubicBezTo>
                    <a:pt x="1237" y="699"/>
                    <a:pt x="1222" y="704"/>
                    <a:pt x="1206" y="709"/>
                  </a:cubicBezTo>
                  <a:cubicBezTo>
                    <a:pt x="1181" y="715"/>
                    <a:pt x="1149" y="721"/>
                    <a:pt x="1125" y="726"/>
                  </a:cubicBezTo>
                  <a:cubicBezTo>
                    <a:pt x="1112" y="729"/>
                    <a:pt x="1101" y="732"/>
                    <a:pt x="1093" y="736"/>
                  </a:cubicBezTo>
                  <a:cubicBezTo>
                    <a:pt x="1089" y="738"/>
                    <a:pt x="1086" y="739"/>
                    <a:pt x="1084" y="742"/>
                  </a:cubicBezTo>
                  <a:cubicBezTo>
                    <a:pt x="1081" y="744"/>
                    <a:pt x="1080" y="746"/>
                    <a:pt x="1080" y="749"/>
                  </a:cubicBezTo>
                  <a:cubicBezTo>
                    <a:pt x="1080" y="751"/>
                    <a:pt x="1080" y="753"/>
                    <a:pt x="1082" y="755"/>
                  </a:cubicBezTo>
                  <a:cubicBezTo>
                    <a:pt x="1084" y="759"/>
                    <a:pt x="1088" y="761"/>
                    <a:pt x="1093" y="764"/>
                  </a:cubicBezTo>
                  <a:cubicBezTo>
                    <a:pt x="1101" y="768"/>
                    <a:pt x="1114" y="772"/>
                    <a:pt x="1129" y="774"/>
                  </a:cubicBezTo>
                  <a:cubicBezTo>
                    <a:pt x="1172" y="783"/>
                    <a:pt x="1236" y="786"/>
                    <a:pt x="1269" y="786"/>
                  </a:cubicBezTo>
                  <a:cubicBezTo>
                    <a:pt x="1272" y="786"/>
                    <a:pt x="1274" y="786"/>
                    <a:pt x="1277" y="786"/>
                  </a:cubicBezTo>
                  <a:cubicBezTo>
                    <a:pt x="1278" y="786"/>
                    <a:pt x="1279" y="786"/>
                    <a:pt x="1280" y="786"/>
                  </a:cubicBezTo>
                  <a:cubicBezTo>
                    <a:pt x="1300" y="786"/>
                    <a:pt x="1319" y="791"/>
                    <a:pt x="1338" y="796"/>
                  </a:cubicBezTo>
                  <a:cubicBezTo>
                    <a:pt x="1356" y="801"/>
                    <a:pt x="1375" y="806"/>
                    <a:pt x="1395" y="806"/>
                  </a:cubicBezTo>
                  <a:cubicBezTo>
                    <a:pt x="1397" y="806"/>
                    <a:pt x="1400" y="806"/>
                    <a:pt x="1403" y="805"/>
                  </a:cubicBezTo>
                  <a:cubicBezTo>
                    <a:pt x="1405" y="805"/>
                    <a:pt x="1406" y="805"/>
                    <a:pt x="1408" y="805"/>
                  </a:cubicBezTo>
                  <a:cubicBezTo>
                    <a:pt x="1428" y="805"/>
                    <a:pt x="1448" y="814"/>
                    <a:pt x="1469" y="824"/>
                  </a:cubicBezTo>
                  <a:cubicBezTo>
                    <a:pt x="1490" y="834"/>
                    <a:pt x="1512" y="844"/>
                    <a:pt x="1538" y="847"/>
                  </a:cubicBezTo>
                  <a:cubicBezTo>
                    <a:pt x="1561" y="850"/>
                    <a:pt x="1585" y="863"/>
                    <a:pt x="1603" y="880"/>
                  </a:cubicBezTo>
                  <a:cubicBezTo>
                    <a:pt x="1621" y="897"/>
                    <a:pt x="1633" y="918"/>
                    <a:pt x="1633" y="939"/>
                  </a:cubicBezTo>
                  <a:cubicBezTo>
                    <a:pt x="1633" y="943"/>
                    <a:pt x="1633" y="947"/>
                    <a:pt x="1632" y="951"/>
                  </a:cubicBezTo>
                  <a:cubicBezTo>
                    <a:pt x="1630" y="959"/>
                    <a:pt x="1625" y="964"/>
                    <a:pt x="1619" y="967"/>
                  </a:cubicBezTo>
                  <a:cubicBezTo>
                    <a:pt x="1613" y="971"/>
                    <a:pt x="1605" y="972"/>
                    <a:pt x="1597" y="972"/>
                  </a:cubicBezTo>
                  <a:cubicBezTo>
                    <a:pt x="1581" y="972"/>
                    <a:pt x="1564" y="968"/>
                    <a:pt x="1548" y="961"/>
                  </a:cubicBezTo>
                  <a:cubicBezTo>
                    <a:pt x="1532" y="954"/>
                    <a:pt x="1518" y="945"/>
                    <a:pt x="1511" y="937"/>
                  </a:cubicBezTo>
                  <a:cubicBezTo>
                    <a:pt x="1499" y="923"/>
                    <a:pt x="1482" y="914"/>
                    <a:pt x="1454" y="904"/>
                  </a:cubicBezTo>
                  <a:cubicBezTo>
                    <a:pt x="1427" y="895"/>
                    <a:pt x="1390" y="885"/>
                    <a:pt x="1338" y="869"/>
                  </a:cubicBezTo>
                  <a:cubicBezTo>
                    <a:pt x="1288" y="854"/>
                    <a:pt x="1234" y="849"/>
                    <a:pt x="1188" y="849"/>
                  </a:cubicBezTo>
                  <a:cubicBezTo>
                    <a:pt x="1164" y="849"/>
                    <a:pt x="1142" y="850"/>
                    <a:pt x="1125" y="853"/>
                  </a:cubicBezTo>
                  <a:cubicBezTo>
                    <a:pt x="1107" y="855"/>
                    <a:pt x="1093" y="859"/>
                    <a:pt x="1085" y="863"/>
                  </a:cubicBezTo>
                  <a:cubicBezTo>
                    <a:pt x="1069" y="870"/>
                    <a:pt x="1060" y="885"/>
                    <a:pt x="1053" y="901"/>
                  </a:cubicBezTo>
                  <a:cubicBezTo>
                    <a:pt x="1046" y="917"/>
                    <a:pt x="1042" y="935"/>
                    <a:pt x="1035" y="951"/>
                  </a:cubicBezTo>
                  <a:cubicBezTo>
                    <a:pt x="1032" y="957"/>
                    <a:pt x="1031" y="963"/>
                    <a:pt x="1031" y="968"/>
                  </a:cubicBezTo>
                  <a:cubicBezTo>
                    <a:pt x="1031" y="980"/>
                    <a:pt x="1036" y="989"/>
                    <a:pt x="1043" y="998"/>
                  </a:cubicBezTo>
                  <a:cubicBezTo>
                    <a:pt x="1051" y="1007"/>
                    <a:pt x="1060" y="1016"/>
                    <a:pt x="1069" y="1026"/>
                  </a:cubicBezTo>
                  <a:cubicBezTo>
                    <a:pt x="1078" y="1036"/>
                    <a:pt x="1087" y="1045"/>
                    <a:pt x="1093" y="1054"/>
                  </a:cubicBezTo>
                  <a:cubicBezTo>
                    <a:pt x="1099" y="1063"/>
                    <a:pt x="1102" y="1070"/>
                    <a:pt x="1102" y="1076"/>
                  </a:cubicBezTo>
                  <a:cubicBezTo>
                    <a:pt x="1102" y="1079"/>
                    <a:pt x="1101" y="1081"/>
                    <a:pt x="1099" y="1083"/>
                  </a:cubicBezTo>
                  <a:cubicBezTo>
                    <a:pt x="1096" y="1086"/>
                    <a:pt x="1093" y="1087"/>
                    <a:pt x="1091" y="1087"/>
                  </a:cubicBezTo>
                  <a:cubicBezTo>
                    <a:pt x="1089" y="1087"/>
                    <a:pt x="1088" y="1087"/>
                    <a:pt x="1086" y="1086"/>
                  </a:cubicBezTo>
                  <a:cubicBezTo>
                    <a:pt x="1081" y="1083"/>
                    <a:pt x="1075" y="1076"/>
                    <a:pt x="1066" y="1063"/>
                  </a:cubicBezTo>
                  <a:cubicBezTo>
                    <a:pt x="1058" y="1051"/>
                    <a:pt x="1053" y="1045"/>
                    <a:pt x="1045" y="1040"/>
                  </a:cubicBezTo>
                  <a:cubicBezTo>
                    <a:pt x="1038" y="1034"/>
                    <a:pt x="1028" y="1031"/>
                    <a:pt x="1012" y="1024"/>
                  </a:cubicBezTo>
                  <a:cubicBezTo>
                    <a:pt x="1005" y="1022"/>
                    <a:pt x="1000" y="1021"/>
                    <a:pt x="995" y="1021"/>
                  </a:cubicBezTo>
                  <a:cubicBezTo>
                    <a:pt x="991" y="1021"/>
                    <a:pt x="987" y="1022"/>
                    <a:pt x="984" y="1024"/>
                  </a:cubicBezTo>
                  <a:cubicBezTo>
                    <a:pt x="979" y="1028"/>
                    <a:pt x="976" y="1033"/>
                    <a:pt x="972" y="1040"/>
                  </a:cubicBezTo>
                  <a:cubicBezTo>
                    <a:pt x="968" y="1046"/>
                    <a:pt x="963" y="1053"/>
                    <a:pt x="955" y="1060"/>
                  </a:cubicBezTo>
                  <a:cubicBezTo>
                    <a:pt x="949" y="1066"/>
                    <a:pt x="946" y="1073"/>
                    <a:pt x="946" y="1081"/>
                  </a:cubicBezTo>
                  <a:cubicBezTo>
                    <a:pt x="946" y="1094"/>
                    <a:pt x="953" y="1110"/>
                    <a:pt x="962" y="1132"/>
                  </a:cubicBezTo>
                  <a:cubicBezTo>
                    <a:pt x="971" y="1154"/>
                    <a:pt x="983" y="1182"/>
                    <a:pt x="993" y="1218"/>
                  </a:cubicBezTo>
                  <a:cubicBezTo>
                    <a:pt x="1006" y="1265"/>
                    <a:pt x="1011" y="1325"/>
                    <a:pt x="1022" y="1385"/>
                  </a:cubicBezTo>
                  <a:cubicBezTo>
                    <a:pt x="1032" y="1445"/>
                    <a:pt x="1048" y="1505"/>
                    <a:pt x="1084" y="1553"/>
                  </a:cubicBezTo>
                  <a:cubicBezTo>
                    <a:pt x="1101" y="1575"/>
                    <a:pt x="1108" y="1593"/>
                    <a:pt x="1108" y="1605"/>
                  </a:cubicBezTo>
                  <a:cubicBezTo>
                    <a:pt x="1108" y="1613"/>
                    <a:pt x="1105" y="1619"/>
                    <a:pt x="1100" y="1623"/>
                  </a:cubicBezTo>
                  <a:cubicBezTo>
                    <a:pt x="1095" y="1626"/>
                    <a:pt x="1088" y="1628"/>
                    <a:pt x="1080" y="1628"/>
                  </a:cubicBezTo>
                  <a:cubicBezTo>
                    <a:pt x="1057" y="1628"/>
                    <a:pt x="1024" y="1614"/>
                    <a:pt x="999" y="1588"/>
                  </a:cubicBezTo>
                  <a:cubicBezTo>
                    <a:pt x="985" y="1573"/>
                    <a:pt x="974" y="1546"/>
                    <a:pt x="966" y="1513"/>
                  </a:cubicBezTo>
                  <a:cubicBezTo>
                    <a:pt x="953" y="1463"/>
                    <a:pt x="946" y="1399"/>
                    <a:pt x="939" y="1339"/>
                  </a:cubicBezTo>
                  <a:cubicBezTo>
                    <a:pt x="933" y="1279"/>
                    <a:pt x="927" y="1223"/>
                    <a:pt x="918" y="1190"/>
                  </a:cubicBezTo>
                  <a:cubicBezTo>
                    <a:pt x="907" y="1151"/>
                    <a:pt x="894" y="1127"/>
                    <a:pt x="880" y="1112"/>
                  </a:cubicBezTo>
                  <a:cubicBezTo>
                    <a:pt x="867" y="1096"/>
                    <a:pt x="851" y="1091"/>
                    <a:pt x="834" y="1091"/>
                  </a:cubicBezTo>
                  <a:cubicBezTo>
                    <a:pt x="829" y="1091"/>
                    <a:pt x="824" y="1092"/>
                    <a:pt x="819" y="1092"/>
                  </a:cubicBezTo>
                  <a:cubicBezTo>
                    <a:pt x="813" y="1093"/>
                    <a:pt x="809" y="1096"/>
                    <a:pt x="805" y="1099"/>
                  </a:cubicBezTo>
                  <a:cubicBezTo>
                    <a:pt x="798" y="1105"/>
                    <a:pt x="794" y="1115"/>
                    <a:pt x="791" y="1125"/>
                  </a:cubicBezTo>
                  <a:cubicBezTo>
                    <a:pt x="786" y="1141"/>
                    <a:pt x="784" y="1160"/>
                    <a:pt x="781" y="1174"/>
                  </a:cubicBezTo>
                  <a:cubicBezTo>
                    <a:pt x="780" y="1181"/>
                    <a:pt x="779" y="1188"/>
                    <a:pt x="777" y="1192"/>
                  </a:cubicBezTo>
                  <a:cubicBezTo>
                    <a:pt x="776" y="1194"/>
                    <a:pt x="775" y="1196"/>
                    <a:pt x="774" y="1197"/>
                  </a:cubicBezTo>
                  <a:cubicBezTo>
                    <a:pt x="773" y="1198"/>
                    <a:pt x="773" y="1198"/>
                    <a:pt x="772" y="1198"/>
                  </a:cubicBezTo>
                  <a:cubicBezTo>
                    <a:pt x="772" y="1198"/>
                    <a:pt x="772" y="1198"/>
                    <a:pt x="772" y="1198"/>
                  </a:cubicBezTo>
                  <a:cubicBezTo>
                    <a:pt x="771" y="1198"/>
                    <a:pt x="771" y="1198"/>
                    <a:pt x="771" y="1198"/>
                  </a:cubicBezTo>
                  <a:cubicBezTo>
                    <a:pt x="770" y="1198"/>
                    <a:pt x="768" y="1198"/>
                    <a:pt x="767" y="1196"/>
                  </a:cubicBezTo>
                  <a:cubicBezTo>
                    <a:pt x="764" y="1193"/>
                    <a:pt x="762" y="1188"/>
                    <a:pt x="761" y="1181"/>
                  </a:cubicBezTo>
                  <a:cubicBezTo>
                    <a:pt x="758" y="1171"/>
                    <a:pt x="757" y="1157"/>
                    <a:pt x="757" y="1145"/>
                  </a:cubicBezTo>
                  <a:cubicBezTo>
                    <a:pt x="756" y="1133"/>
                    <a:pt x="756" y="1122"/>
                    <a:pt x="755" y="1116"/>
                  </a:cubicBezTo>
                  <a:cubicBezTo>
                    <a:pt x="754" y="1112"/>
                    <a:pt x="753" y="1109"/>
                    <a:pt x="752" y="1107"/>
                  </a:cubicBezTo>
                  <a:cubicBezTo>
                    <a:pt x="751" y="1106"/>
                    <a:pt x="750" y="1105"/>
                    <a:pt x="749" y="1104"/>
                  </a:cubicBezTo>
                  <a:cubicBezTo>
                    <a:pt x="748" y="1104"/>
                    <a:pt x="747" y="1103"/>
                    <a:pt x="746" y="1103"/>
                  </a:cubicBezTo>
                  <a:cubicBezTo>
                    <a:pt x="743" y="1103"/>
                    <a:pt x="740" y="1105"/>
                    <a:pt x="737" y="1107"/>
                  </a:cubicBezTo>
                  <a:cubicBezTo>
                    <a:pt x="735" y="1110"/>
                    <a:pt x="732" y="1113"/>
                    <a:pt x="728" y="1117"/>
                  </a:cubicBezTo>
                  <a:cubicBezTo>
                    <a:pt x="725" y="1121"/>
                    <a:pt x="723" y="1123"/>
                    <a:pt x="721" y="1124"/>
                  </a:cubicBezTo>
                  <a:cubicBezTo>
                    <a:pt x="718" y="1126"/>
                    <a:pt x="716" y="1126"/>
                    <a:pt x="714" y="1126"/>
                  </a:cubicBezTo>
                  <a:cubicBezTo>
                    <a:pt x="712" y="1126"/>
                    <a:pt x="710" y="1126"/>
                    <a:pt x="708" y="1124"/>
                  </a:cubicBezTo>
                  <a:cubicBezTo>
                    <a:pt x="706" y="1123"/>
                    <a:pt x="703" y="1121"/>
                    <a:pt x="701" y="1119"/>
                  </a:cubicBezTo>
                  <a:cubicBezTo>
                    <a:pt x="700" y="1117"/>
                    <a:pt x="698" y="1116"/>
                    <a:pt x="697" y="1115"/>
                  </a:cubicBezTo>
                  <a:cubicBezTo>
                    <a:pt x="695" y="1114"/>
                    <a:pt x="694" y="1113"/>
                    <a:pt x="692" y="1113"/>
                  </a:cubicBezTo>
                  <a:cubicBezTo>
                    <a:pt x="690" y="1113"/>
                    <a:pt x="689" y="1114"/>
                    <a:pt x="687" y="1114"/>
                  </a:cubicBezTo>
                  <a:cubicBezTo>
                    <a:pt x="683" y="1117"/>
                    <a:pt x="679" y="1123"/>
                    <a:pt x="670" y="1133"/>
                  </a:cubicBezTo>
                  <a:cubicBezTo>
                    <a:pt x="667" y="1137"/>
                    <a:pt x="664" y="1139"/>
                    <a:pt x="662" y="1141"/>
                  </a:cubicBezTo>
                  <a:cubicBezTo>
                    <a:pt x="660" y="1143"/>
                    <a:pt x="658" y="1143"/>
                    <a:pt x="656" y="1143"/>
                  </a:cubicBezTo>
                  <a:cubicBezTo>
                    <a:pt x="654" y="1143"/>
                    <a:pt x="652" y="1143"/>
                    <a:pt x="651" y="1142"/>
                  </a:cubicBezTo>
                  <a:cubicBezTo>
                    <a:pt x="648" y="1140"/>
                    <a:pt x="645" y="1137"/>
                    <a:pt x="641" y="1133"/>
                  </a:cubicBezTo>
                  <a:cubicBezTo>
                    <a:pt x="638" y="1129"/>
                    <a:pt x="635" y="1124"/>
                    <a:pt x="630" y="1119"/>
                  </a:cubicBezTo>
                  <a:cubicBezTo>
                    <a:pt x="625" y="1113"/>
                    <a:pt x="619" y="1107"/>
                    <a:pt x="612" y="1102"/>
                  </a:cubicBezTo>
                  <a:cubicBezTo>
                    <a:pt x="605" y="1098"/>
                    <a:pt x="596" y="1095"/>
                    <a:pt x="588" y="1095"/>
                  </a:cubicBezTo>
                  <a:cubicBezTo>
                    <a:pt x="581" y="1095"/>
                    <a:pt x="575" y="1097"/>
                    <a:pt x="568" y="1101"/>
                  </a:cubicBezTo>
                  <a:cubicBezTo>
                    <a:pt x="562" y="1105"/>
                    <a:pt x="556" y="1112"/>
                    <a:pt x="550" y="1122"/>
                  </a:cubicBezTo>
                  <a:cubicBezTo>
                    <a:pt x="538" y="1145"/>
                    <a:pt x="530" y="1155"/>
                    <a:pt x="520" y="1166"/>
                  </a:cubicBezTo>
                  <a:cubicBezTo>
                    <a:pt x="509" y="1177"/>
                    <a:pt x="494" y="1189"/>
                    <a:pt x="466" y="1214"/>
                  </a:cubicBezTo>
                  <a:cubicBezTo>
                    <a:pt x="453" y="1226"/>
                    <a:pt x="440" y="1248"/>
                    <a:pt x="427" y="1275"/>
                  </a:cubicBezTo>
                  <a:cubicBezTo>
                    <a:pt x="406" y="1316"/>
                    <a:pt x="386" y="1367"/>
                    <a:pt x="365" y="1408"/>
                  </a:cubicBezTo>
                  <a:cubicBezTo>
                    <a:pt x="355" y="1428"/>
                    <a:pt x="345" y="1446"/>
                    <a:pt x="335" y="1458"/>
                  </a:cubicBezTo>
                  <a:cubicBezTo>
                    <a:pt x="330" y="1465"/>
                    <a:pt x="325" y="1470"/>
                    <a:pt x="320" y="1473"/>
                  </a:cubicBezTo>
                  <a:cubicBezTo>
                    <a:pt x="315" y="1476"/>
                    <a:pt x="310" y="1478"/>
                    <a:pt x="306" y="1478"/>
                  </a:cubicBezTo>
                  <a:cubicBezTo>
                    <a:pt x="302" y="1478"/>
                    <a:pt x="299" y="1477"/>
                    <a:pt x="295" y="1475"/>
                  </a:cubicBezTo>
                  <a:cubicBezTo>
                    <a:pt x="271" y="1459"/>
                    <a:pt x="263" y="1438"/>
                    <a:pt x="263" y="1418"/>
                  </a:cubicBezTo>
                  <a:cubicBezTo>
                    <a:pt x="263" y="1389"/>
                    <a:pt x="279" y="1361"/>
                    <a:pt x="295" y="1349"/>
                  </a:cubicBezTo>
                  <a:cubicBezTo>
                    <a:pt x="310" y="1338"/>
                    <a:pt x="321" y="1326"/>
                    <a:pt x="332" y="1310"/>
                  </a:cubicBezTo>
                  <a:cubicBezTo>
                    <a:pt x="343" y="1295"/>
                    <a:pt x="354" y="1275"/>
                    <a:pt x="368" y="1247"/>
                  </a:cubicBezTo>
                  <a:cubicBezTo>
                    <a:pt x="396" y="1192"/>
                    <a:pt x="415" y="1170"/>
                    <a:pt x="450" y="1143"/>
                  </a:cubicBezTo>
                  <a:cubicBezTo>
                    <a:pt x="465" y="1132"/>
                    <a:pt x="479" y="1120"/>
                    <a:pt x="490" y="1108"/>
                  </a:cubicBezTo>
                  <a:cubicBezTo>
                    <a:pt x="496" y="1102"/>
                    <a:pt x="501" y="1097"/>
                    <a:pt x="504" y="1091"/>
                  </a:cubicBezTo>
                  <a:cubicBezTo>
                    <a:pt x="507" y="1086"/>
                    <a:pt x="509" y="1080"/>
                    <a:pt x="509" y="1075"/>
                  </a:cubicBezTo>
                  <a:cubicBezTo>
                    <a:pt x="509" y="1071"/>
                    <a:pt x="508" y="1067"/>
                    <a:pt x="505" y="1064"/>
                  </a:cubicBezTo>
                  <a:cubicBezTo>
                    <a:pt x="501" y="1058"/>
                    <a:pt x="494" y="1054"/>
                    <a:pt x="487" y="1054"/>
                  </a:cubicBezTo>
                  <a:cubicBezTo>
                    <a:pt x="480" y="1054"/>
                    <a:pt x="473" y="1058"/>
                    <a:pt x="465" y="1064"/>
                  </a:cubicBezTo>
                  <a:cubicBezTo>
                    <a:pt x="458" y="1070"/>
                    <a:pt x="450" y="1078"/>
                    <a:pt x="443" y="1089"/>
                  </a:cubicBezTo>
                  <a:cubicBezTo>
                    <a:pt x="437" y="1099"/>
                    <a:pt x="427" y="1107"/>
                    <a:pt x="417" y="1112"/>
                  </a:cubicBezTo>
                  <a:cubicBezTo>
                    <a:pt x="406" y="1118"/>
                    <a:pt x="394" y="1121"/>
                    <a:pt x="384" y="1121"/>
                  </a:cubicBezTo>
                  <a:cubicBezTo>
                    <a:pt x="378" y="1121"/>
                    <a:pt x="372" y="1120"/>
                    <a:pt x="367" y="1117"/>
                  </a:cubicBezTo>
                  <a:cubicBezTo>
                    <a:pt x="362" y="1115"/>
                    <a:pt x="359" y="1111"/>
                    <a:pt x="357" y="1106"/>
                  </a:cubicBezTo>
                  <a:cubicBezTo>
                    <a:pt x="355" y="1103"/>
                    <a:pt x="355" y="1100"/>
                    <a:pt x="355" y="1097"/>
                  </a:cubicBezTo>
                  <a:cubicBezTo>
                    <a:pt x="355" y="1091"/>
                    <a:pt x="357" y="1085"/>
                    <a:pt x="361" y="1079"/>
                  </a:cubicBezTo>
                  <a:cubicBezTo>
                    <a:pt x="367" y="1071"/>
                    <a:pt x="377" y="1063"/>
                    <a:pt x="387" y="1057"/>
                  </a:cubicBezTo>
                  <a:cubicBezTo>
                    <a:pt x="397" y="1052"/>
                    <a:pt x="407" y="1048"/>
                    <a:pt x="414" y="1046"/>
                  </a:cubicBezTo>
                  <a:cubicBezTo>
                    <a:pt x="421" y="1045"/>
                    <a:pt x="426" y="1042"/>
                    <a:pt x="429" y="1038"/>
                  </a:cubicBezTo>
                  <a:cubicBezTo>
                    <a:pt x="432" y="1034"/>
                    <a:pt x="434" y="1029"/>
                    <a:pt x="434" y="1023"/>
                  </a:cubicBezTo>
                  <a:cubicBezTo>
                    <a:pt x="434" y="1016"/>
                    <a:pt x="431" y="1008"/>
                    <a:pt x="428" y="1001"/>
                  </a:cubicBezTo>
                  <a:cubicBezTo>
                    <a:pt x="423" y="993"/>
                    <a:pt x="420" y="988"/>
                    <a:pt x="417" y="978"/>
                  </a:cubicBezTo>
                  <a:cubicBezTo>
                    <a:pt x="413" y="968"/>
                    <a:pt x="408" y="953"/>
                    <a:pt x="400" y="925"/>
                  </a:cubicBezTo>
                  <a:cubicBezTo>
                    <a:pt x="394" y="906"/>
                    <a:pt x="389" y="895"/>
                    <a:pt x="385" y="888"/>
                  </a:cubicBezTo>
                  <a:cubicBezTo>
                    <a:pt x="382" y="885"/>
                    <a:pt x="380" y="882"/>
                    <a:pt x="377" y="881"/>
                  </a:cubicBezTo>
                  <a:cubicBezTo>
                    <a:pt x="375" y="879"/>
                    <a:pt x="372" y="879"/>
                    <a:pt x="370" y="879"/>
                  </a:cubicBezTo>
                  <a:cubicBezTo>
                    <a:pt x="365" y="879"/>
                    <a:pt x="360" y="881"/>
                    <a:pt x="354" y="882"/>
                  </a:cubicBezTo>
                  <a:cubicBezTo>
                    <a:pt x="351" y="883"/>
                    <a:pt x="347" y="884"/>
                    <a:pt x="342" y="884"/>
                  </a:cubicBezTo>
                  <a:cubicBezTo>
                    <a:pt x="329" y="884"/>
                    <a:pt x="315" y="879"/>
                    <a:pt x="305" y="874"/>
                  </a:cubicBezTo>
                  <a:cubicBezTo>
                    <a:pt x="297" y="869"/>
                    <a:pt x="287" y="868"/>
                    <a:pt x="276" y="867"/>
                  </a:cubicBezTo>
                  <a:cubicBezTo>
                    <a:pt x="265" y="866"/>
                    <a:pt x="253" y="865"/>
                    <a:pt x="242" y="864"/>
                  </a:cubicBezTo>
                  <a:cubicBezTo>
                    <a:pt x="231" y="863"/>
                    <a:pt x="219" y="862"/>
                    <a:pt x="210" y="858"/>
                  </a:cubicBezTo>
                  <a:cubicBezTo>
                    <a:pt x="206" y="857"/>
                    <a:pt x="202" y="855"/>
                    <a:pt x="200" y="852"/>
                  </a:cubicBezTo>
                  <a:cubicBezTo>
                    <a:pt x="197" y="849"/>
                    <a:pt x="196" y="846"/>
                    <a:pt x="196" y="842"/>
                  </a:cubicBezTo>
                  <a:cubicBezTo>
                    <a:pt x="196" y="836"/>
                    <a:pt x="198" y="832"/>
                    <a:pt x="201" y="829"/>
                  </a:cubicBezTo>
                  <a:cubicBezTo>
                    <a:pt x="204" y="826"/>
                    <a:pt x="209" y="824"/>
                    <a:pt x="215" y="824"/>
                  </a:cubicBezTo>
                  <a:cubicBezTo>
                    <a:pt x="220" y="824"/>
                    <a:pt x="225" y="826"/>
                    <a:pt x="231" y="828"/>
                  </a:cubicBezTo>
                  <a:cubicBezTo>
                    <a:pt x="236" y="831"/>
                    <a:pt x="243" y="832"/>
                    <a:pt x="250" y="832"/>
                  </a:cubicBezTo>
                  <a:cubicBezTo>
                    <a:pt x="261" y="833"/>
                    <a:pt x="274" y="832"/>
                    <a:pt x="286" y="833"/>
                  </a:cubicBezTo>
                  <a:cubicBezTo>
                    <a:pt x="297" y="833"/>
                    <a:pt x="308" y="835"/>
                    <a:pt x="315" y="839"/>
                  </a:cubicBezTo>
                  <a:cubicBezTo>
                    <a:pt x="322" y="843"/>
                    <a:pt x="330" y="846"/>
                    <a:pt x="338" y="846"/>
                  </a:cubicBezTo>
                  <a:cubicBezTo>
                    <a:pt x="346" y="846"/>
                    <a:pt x="353" y="844"/>
                    <a:pt x="359" y="838"/>
                  </a:cubicBezTo>
                  <a:cubicBezTo>
                    <a:pt x="365" y="833"/>
                    <a:pt x="369" y="824"/>
                    <a:pt x="371" y="813"/>
                  </a:cubicBezTo>
                  <a:cubicBezTo>
                    <a:pt x="371" y="809"/>
                    <a:pt x="371" y="806"/>
                    <a:pt x="371" y="803"/>
                  </a:cubicBezTo>
                  <a:cubicBezTo>
                    <a:pt x="371" y="796"/>
                    <a:pt x="370" y="789"/>
                    <a:pt x="367" y="783"/>
                  </a:cubicBezTo>
                  <a:cubicBezTo>
                    <a:pt x="362" y="775"/>
                    <a:pt x="353" y="768"/>
                    <a:pt x="341" y="762"/>
                  </a:cubicBezTo>
                  <a:cubicBezTo>
                    <a:pt x="328" y="756"/>
                    <a:pt x="311" y="751"/>
                    <a:pt x="290" y="746"/>
                  </a:cubicBezTo>
                  <a:cubicBezTo>
                    <a:pt x="260" y="739"/>
                    <a:pt x="229" y="722"/>
                    <a:pt x="204" y="701"/>
                  </a:cubicBezTo>
                  <a:cubicBezTo>
                    <a:pt x="179" y="681"/>
                    <a:pt x="160" y="658"/>
                    <a:pt x="155" y="640"/>
                  </a:cubicBezTo>
                  <a:cubicBezTo>
                    <a:pt x="149" y="621"/>
                    <a:pt x="145" y="611"/>
                    <a:pt x="138" y="601"/>
                  </a:cubicBezTo>
                  <a:cubicBezTo>
                    <a:pt x="131" y="592"/>
                    <a:pt x="121" y="584"/>
                    <a:pt x="103" y="571"/>
                  </a:cubicBezTo>
                  <a:cubicBezTo>
                    <a:pt x="96" y="566"/>
                    <a:pt x="87" y="555"/>
                    <a:pt x="76" y="541"/>
                  </a:cubicBezTo>
                  <a:cubicBezTo>
                    <a:pt x="60" y="519"/>
                    <a:pt x="42" y="488"/>
                    <a:pt x="28" y="458"/>
                  </a:cubicBezTo>
                  <a:cubicBezTo>
                    <a:pt x="14" y="427"/>
                    <a:pt x="4" y="396"/>
                    <a:pt x="4" y="372"/>
                  </a:cubicBezTo>
                  <a:cubicBezTo>
                    <a:pt x="4" y="362"/>
                    <a:pt x="6" y="353"/>
                    <a:pt x="10" y="346"/>
                  </a:cubicBezTo>
                  <a:cubicBezTo>
                    <a:pt x="14" y="339"/>
                    <a:pt x="20" y="335"/>
                    <a:pt x="29" y="332"/>
                  </a:cubicBezTo>
                  <a:cubicBezTo>
                    <a:pt x="29" y="332"/>
                    <a:pt x="29" y="332"/>
                    <a:pt x="29" y="332"/>
                  </a:cubicBezTo>
                  <a:cubicBezTo>
                    <a:pt x="34" y="331"/>
                    <a:pt x="38" y="331"/>
                    <a:pt x="42" y="331"/>
                  </a:cubicBezTo>
                  <a:cubicBezTo>
                    <a:pt x="50" y="331"/>
                    <a:pt x="57" y="333"/>
                    <a:pt x="63" y="337"/>
                  </a:cubicBezTo>
                  <a:cubicBezTo>
                    <a:pt x="75" y="344"/>
                    <a:pt x="84" y="358"/>
                    <a:pt x="93" y="376"/>
                  </a:cubicBezTo>
                  <a:cubicBezTo>
                    <a:pt x="106" y="402"/>
                    <a:pt x="116" y="438"/>
                    <a:pt x="128" y="477"/>
                  </a:cubicBezTo>
                  <a:cubicBezTo>
                    <a:pt x="140" y="516"/>
                    <a:pt x="153" y="558"/>
                    <a:pt x="170" y="596"/>
                  </a:cubicBezTo>
                  <a:cubicBezTo>
                    <a:pt x="186" y="630"/>
                    <a:pt x="209" y="653"/>
                    <a:pt x="233" y="666"/>
                  </a:cubicBezTo>
                  <a:cubicBezTo>
                    <a:pt x="257" y="680"/>
                    <a:pt x="283" y="685"/>
                    <a:pt x="306" y="685"/>
                  </a:cubicBezTo>
                  <a:cubicBezTo>
                    <a:pt x="324" y="685"/>
                    <a:pt x="341" y="682"/>
                    <a:pt x="354" y="678"/>
                  </a:cubicBezTo>
                  <a:cubicBezTo>
                    <a:pt x="360" y="676"/>
                    <a:pt x="366" y="674"/>
                    <a:pt x="370" y="671"/>
                  </a:cubicBezTo>
                  <a:cubicBezTo>
                    <a:pt x="375" y="669"/>
                    <a:pt x="378" y="666"/>
                    <a:pt x="381" y="664"/>
                  </a:cubicBezTo>
                  <a:cubicBezTo>
                    <a:pt x="390" y="654"/>
                    <a:pt x="398" y="648"/>
                    <a:pt x="406" y="642"/>
                  </a:cubicBezTo>
                  <a:cubicBezTo>
                    <a:pt x="414" y="636"/>
                    <a:pt x="422" y="630"/>
                    <a:pt x="430" y="619"/>
                  </a:cubicBezTo>
                  <a:cubicBezTo>
                    <a:pt x="437" y="608"/>
                    <a:pt x="441" y="601"/>
                    <a:pt x="446" y="594"/>
                  </a:cubicBezTo>
                  <a:cubicBezTo>
                    <a:pt x="451" y="587"/>
                    <a:pt x="458" y="580"/>
                    <a:pt x="473" y="569"/>
                  </a:cubicBezTo>
                  <a:cubicBezTo>
                    <a:pt x="477" y="566"/>
                    <a:pt x="480" y="561"/>
                    <a:pt x="482" y="556"/>
                  </a:cubicBezTo>
                  <a:cubicBezTo>
                    <a:pt x="483" y="551"/>
                    <a:pt x="484" y="545"/>
                    <a:pt x="484" y="538"/>
                  </a:cubicBezTo>
                  <a:cubicBezTo>
                    <a:pt x="484" y="524"/>
                    <a:pt x="481" y="508"/>
                    <a:pt x="479" y="492"/>
                  </a:cubicBezTo>
                  <a:cubicBezTo>
                    <a:pt x="476" y="475"/>
                    <a:pt x="473" y="459"/>
                    <a:pt x="473" y="446"/>
                  </a:cubicBezTo>
                  <a:cubicBezTo>
                    <a:pt x="473" y="439"/>
                    <a:pt x="474" y="433"/>
                    <a:pt x="476" y="429"/>
                  </a:cubicBezTo>
                  <a:cubicBezTo>
                    <a:pt x="478" y="425"/>
                    <a:pt x="481" y="422"/>
                    <a:pt x="485" y="421"/>
                  </a:cubicBezTo>
                  <a:cubicBezTo>
                    <a:pt x="486" y="420"/>
                    <a:pt x="488" y="420"/>
                    <a:pt x="489" y="420"/>
                  </a:cubicBezTo>
                  <a:cubicBezTo>
                    <a:pt x="492" y="420"/>
                    <a:pt x="494" y="421"/>
                    <a:pt x="497" y="423"/>
                  </a:cubicBezTo>
                  <a:cubicBezTo>
                    <a:pt x="502" y="427"/>
                    <a:pt x="506" y="435"/>
                    <a:pt x="510" y="444"/>
                  </a:cubicBezTo>
                  <a:cubicBezTo>
                    <a:pt x="516" y="457"/>
                    <a:pt x="521" y="474"/>
                    <a:pt x="528" y="487"/>
                  </a:cubicBezTo>
                  <a:cubicBezTo>
                    <a:pt x="531" y="494"/>
                    <a:pt x="535" y="500"/>
                    <a:pt x="539" y="504"/>
                  </a:cubicBezTo>
                  <a:cubicBezTo>
                    <a:pt x="543" y="508"/>
                    <a:pt x="548" y="511"/>
                    <a:pt x="554" y="511"/>
                  </a:cubicBezTo>
                  <a:cubicBezTo>
                    <a:pt x="559" y="511"/>
                    <a:pt x="563" y="509"/>
                    <a:pt x="569" y="506"/>
                  </a:cubicBezTo>
                  <a:cubicBezTo>
                    <a:pt x="593" y="491"/>
                    <a:pt x="602" y="469"/>
                    <a:pt x="602" y="446"/>
                  </a:cubicBezTo>
                  <a:cubicBezTo>
                    <a:pt x="601" y="410"/>
                    <a:pt x="580" y="370"/>
                    <a:pt x="566" y="348"/>
                  </a:cubicBezTo>
                  <a:cubicBezTo>
                    <a:pt x="555" y="330"/>
                    <a:pt x="549" y="307"/>
                    <a:pt x="549" y="285"/>
                  </a:cubicBezTo>
                  <a:cubicBezTo>
                    <a:pt x="549" y="262"/>
                    <a:pt x="556" y="241"/>
                    <a:pt x="569" y="228"/>
                  </a:cubicBezTo>
                  <a:cubicBezTo>
                    <a:pt x="576" y="222"/>
                    <a:pt x="582" y="220"/>
                    <a:pt x="586" y="220"/>
                  </a:cubicBezTo>
                  <a:cubicBezTo>
                    <a:pt x="588" y="220"/>
                    <a:pt x="590" y="221"/>
                    <a:pt x="591" y="222"/>
                  </a:cubicBezTo>
                  <a:cubicBezTo>
                    <a:pt x="594" y="223"/>
                    <a:pt x="596" y="226"/>
                    <a:pt x="597" y="230"/>
                  </a:cubicBezTo>
                  <a:cubicBezTo>
                    <a:pt x="598" y="234"/>
                    <a:pt x="599" y="238"/>
                    <a:pt x="599" y="242"/>
                  </a:cubicBezTo>
                  <a:cubicBezTo>
                    <a:pt x="599" y="246"/>
                    <a:pt x="599" y="250"/>
                    <a:pt x="598" y="253"/>
                  </a:cubicBezTo>
                  <a:cubicBezTo>
                    <a:pt x="596" y="259"/>
                    <a:pt x="595" y="266"/>
                    <a:pt x="595" y="272"/>
                  </a:cubicBezTo>
                  <a:cubicBezTo>
                    <a:pt x="595" y="284"/>
                    <a:pt x="598" y="295"/>
                    <a:pt x="604" y="305"/>
                  </a:cubicBezTo>
                  <a:cubicBezTo>
                    <a:pt x="613" y="316"/>
                    <a:pt x="621" y="335"/>
                    <a:pt x="621" y="359"/>
                  </a:cubicBezTo>
                  <a:cubicBezTo>
                    <a:pt x="621" y="363"/>
                    <a:pt x="621" y="367"/>
                    <a:pt x="620" y="372"/>
                  </a:cubicBezTo>
                  <a:cubicBezTo>
                    <a:pt x="620" y="375"/>
                    <a:pt x="619" y="380"/>
                    <a:pt x="619" y="384"/>
                  </a:cubicBezTo>
                  <a:cubicBezTo>
                    <a:pt x="619" y="400"/>
                    <a:pt x="622" y="419"/>
                    <a:pt x="628" y="434"/>
                  </a:cubicBezTo>
                  <a:cubicBezTo>
                    <a:pt x="630" y="441"/>
                    <a:pt x="634" y="448"/>
                    <a:pt x="638" y="453"/>
                  </a:cubicBezTo>
                  <a:cubicBezTo>
                    <a:pt x="643" y="458"/>
                    <a:pt x="648" y="461"/>
                    <a:pt x="655" y="461"/>
                  </a:cubicBezTo>
                  <a:cubicBezTo>
                    <a:pt x="655" y="461"/>
                    <a:pt x="655" y="461"/>
                    <a:pt x="656" y="461"/>
                  </a:cubicBezTo>
                  <a:cubicBezTo>
                    <a:pt x="662" y="460"/>
                    <a:pt x="666" y="460"/>
                    <a:pt x="670" y="458"/>
                  </a:cubicBezTo>
                  <a:cubicBezTo>
                    <a:pt x="673" y="456"/>
                    <a:pt x="676" y="454"/>
                    <a:pt x="678" y="451"/>
                  </a:cubicBezTo>
                  <a:cubicBezTo>
                    <a:pt x="680" y="446"/>
                    <a:pt x="682" y="439"/>
                    <a:pt x="683" y="430"/>
                  </a:cubicBezTo>
                  <a:cubicBezTo>
                    <a:pt x="683" y="421"/>
                    <a:pt x="684" y="408"/>
                    <a:pt x="684" y="392"/>
                  </a:cubicBezTo>
                  <a:cubicBezTo>
                    <a:pt x="684" y="383"/>
                    <a:pt x="684" y="372"/>
                    <a:pt x="684" y="360"/>
                  </a:cubicBezTo>
                  <a:cubicBezTo>
                    <a:pt x="683" y="338"/>
                    <a:pt x="681" y="324"/>
                    <a:pt x="678" y="312"/>
                  </a:cubicBezTo>
                  <a:cubicBezTo>
                    <a:pt x="673" y="294"/>
                    <a:pt x="665" y="283"/>
                    <a:pt x="657" y="263"/>
                  </a:cubicBezTo>
                  <a:cubicBezTo>
                    <a:pt x="649" y="244"/>
                    <a:pt x="641" y="216"/>
                    <a:pt x="635" y="164"/>
                  </a:cubicBezTo>
                  <a:cubicBezTo>
                    <a:pt x="634" y="156"/>
                    <a:pt x="634" y="147"/>
                    <a:pt x="634" y="140"/>
                  </a:cubicBezTo>
                  <a:cubicBezTo>
                    <a:pt x="634" y="91"/>
                    <a:pt x="652" y="57"/>
                    <a:pt x="674" y="35"/>
                  </a:cubicBezTo>
                  <a:cubicBezTo>
                    <a:pt x="685" y="24"/>
                    <a:pt x="697" y="17"/>
                    <a:pt x="708" y="12"/>
                  </a:cubicBezTo>
                  <a:cubicBezTo>
                    <a:pt x="719" y="6"/>
                    <a:pt x="730" y="4"/>
                    <a:pt x="737" y="4"/>
                  </a:cubicBezTo>
                  <a:cubicBezTo>
                    <a:pt x="743" y="4"/>
                    <a:pt x="747" y="6"/>
                    <a:pt x="749" y="7"/>
                  </a:cubicBezTo>
                  <a:lnTo>
                    <a:pt x="750" y="6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69" name="Freeform 6">
              <a:extLst>
                <a:ext uri="{FF2B5EF4-FFF2-40B4-BE49-F238E27FC236}">
                  <a16:creationId xmlns:a16="http://schemas.microsoft.com/office/drawing/2014/main" id="{F0A76383-7960-4F3F-8122-E39639BAD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" y="2095"/>
              <a:ext cx="506" cy="500"/>
            </a:xfrm>
            <a:custGeom>
              <a:avLst/>
              <a:gdLst>
                <a:gd name="T0" fmla="*/ 617 w 355"/>
                <a:gd name="T1" fmla="*/ 91 h 351"/>
                <a:gd name="T2" fmla="*/ 577 w 355"/>
                <a:gd name="T3" fmla="*/ 506 h 351"/>
                <a:gd name="T4" fmla="*/ 87 w 355"/>
                <a:gd name="T5" fmla="*/ 623 h 351"/>
                <a:gd name="T6" fmla="*/ 177 w 355"/>
                <a:gd name="T7" fmla="*/ 175 h 351"/>
                <a:gd name="T8" fmla="*/ 617 w 355"/>
                <a:gd name="T9" fmla="*/ 91 h 3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5" h="351">
                  <a:moveTo>
                    <a:pt x="304" y="45"/>
                  </a:moveTo>
                  <a:cubicBezTo>
                    <a:pt x="348" y="89"/>
                    <a:pt x="355" y="180"/>
                    <a:pt x="284" y="249"/>
                  </a:cubicBezTo>
                  <a:cubicBezTo>
                    <a:pt x="213" y="318"/>
                    <a:pt x="87" y="351"/>
                    <a:pt x="43" y="307"/>
                  </a:cubicBezTo>
                  <a:cubicBezTo>
                    <a:pt x="0" y="262"/>
                    <a:pt x="16" y="155"/>
                    <a:pt x="87" y="86"/>
                  </a:cubicBezTo>
                  <a:cubicBezTo>
                    <a:pt x="158" y="17"/>
                    <a:pt x="261" y="0"/>
                    <a:pt x="304" y="45"/>
                  </a:cubicBezTo>
                  <a:close/>
                </a:path>
              </a:pathLst>
            </a:custGeom>
            <a:solidFill>
              <a:srgbClr val="6EB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70" name="Freeform 7">
              <a:extLst>
                <a:ext uri="{FF2B5EF4-FFF2-40B4-BE49-F238E27FC236}">
                  <a16:creationId xmlns:a16="http://schemas.microsoft.com/office/drawing/2014/main" id="{AF97C411-9336-4610-A328-87F41A100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8" y="2069"/>
              <a:ext cx="513" cy="459"/>
            </a:xfrm>
            <a:custGeom>
              <a:avLst/>
              <a:gdLst>
                <a:gd name="T0" fmla="*/ 660 w 360"/>
                <a:gd name="T1" fmla="*/ 94 h 322"/>
                <a:gd name="T2" fmla="*/ 559 w 360"/>
                <a:gd name="T3" fmla="*/ 488 h 322"/>
                <a:gd name="T4" fmla="*/ 71 w 360"/>
                <a:gd name="T5" fmla="*/ 563 h 322"/>
                <a:gd name="T6" fmla="*/ 224 w 360"/>
                <a:gd name="T7" fmla="*/ 140 h 322"/>
                <a:gd name="T8" fmla="*/ 660 w 360"/>
                <a:gd name="T9" fmla="*/ 94 h 3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0" h="322">
                  <a:moveTo>
                    <a:pt x="325" y="46"/>
                  </a:moveTo>
                  <a:cubicBezTo>
                    <a:pt x="360" y="92"/>
                    <a:pt x="353" y="179"/>
                    <a:pt x="275" y="240"/>
                  </a:cubicBezTo>
                  <a:cubicBezTo>
                    <a:pt x="197" y="300"/>
                    <a:pt x="71" y="322"/>
                    <a:pt x="35" y="277"/>
                  </a:cubicBezTo>
                  <a:cubicBezTo>
                    <a:pt x="0" y="231"/>
                    <a:pt x="31" y="130"/>
                    <a:pt x="110" y="69"/>
                  </a:cubicBezTo>
                  <a:cubicBezTo>
                    <a:pt x="188" y="9"/>
                    <a:pt x="289" y="0"/>
                    <a:pt x="325" y="46"/>
                  </a:cubicBezTo>
                </a:path>
              </a:pathLst>
            </a:custGeom>
            <a:solidFill>
              <a:srgbClr val="AB72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71" name="Freeform 8">
              <a:extLst>
                <a:ext uri="{FF2B5EF4-FFF2-40B4-BE49-F238E27FC236}">
                  <a16:creationId xmlns:a16="http://schemas.microsoft.com/office/drawing/2014/main" id="{B39F8247-BA78-48FE-AFAA-B78A87BCA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7" y="2213"/>
              <a:ext cx="482" cy="317"/>
            </a:xfrm>
            <a:custGeom>
              <a:avLst/>
              <a:gdLst>
                <a:gd name="T0" fmla="*/ 165 w 338"/>
                <a:gd name="T1" fmla="*/ 173 h 222"/>
                <a:gd name="T2" fmla="*/ 147 w 338"/>
                <a:gd name="T3" fmla="*/ 0 h 222"/>
                <a:gd name="T4" fmla="*/ 61 w 338"/>
                <a:gd name="T5" fmla="*/ 361 h 222"/>
                <a:gd name="T6" fmla="*/ 549 w 338"/>
                <a:gd name="T7" fmla="*/ 286 h 222"/>
                <a:gd name="T8" fmla="*/ 687 w 338"/>
                <a:gd name="T9" fmla="*/ 70 h 222"/>
                <a:gd name="T10" fmla="*/ 165 w 338"/>
                <a:gd name="T11" fmla="*/ 173 h 2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8" h="222">
                  <a:moveTo>
                    <a:pt x="81" y="85"/>
                  </a:moveTo>
                  <a:cubicBezTo>
                    <a:pt x="68" y="71"/>
                    <a:pt x="63" y="34"/>
                    <a:pt x="72" y="0"/>
                  </a:cubicBezTo>
                  <a:cubicBezTo>
                    <a:pt x="18" y="60"/>
                    <a:pt x="0" y="138"/>
                    <a:pt x="30" y="177"/>
                  </a:cubicBezTo>
                  <a:cubicBezTo>
                    <a:pt x="65" y="222"/>
                    <a:pt x="192" y="200"/>
                    <a:pt x="270" y="140"/>
                  </a:cubicBezTo>
                  <a:cubicBezTo>
                    <a:pt x="311" y="108"/>
                    <a:pt x="332" y="70"/>
                    <a:pt x="338" y="34"/>
                  </a:cubicBezTo>
                  <a:cubicBezTo>
                    <a:pt x="322" y="112"/>
                    <a:pt x="158" y="170"/>
                    <a:pt x="81" y="85"/>
                  </a:cubicBezTo>
                </a:path>
              </a:pathLst>
            </a:custGeom>
            <a:solidFill>
              <a:srgbClr val="9A6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72" name="Freeform 9">
              <a:extLst>
                <a:ext uri="{FF2B5EF4-FFF2-40B4-BE49-F238E27FC236}">
                  <a16:creationId xmlns:a16="http://schemas.microsoft.com/office/drawing/2014/main" id="{40EF4AFB-FA24-4DDD-A7A5-C6E7DB779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" y="2090"/>
              <a:ext cx="468" cy="411"/>
            </a:xfrm>
            <a:custGeom>
              <a:avLst/>
              <a:gdLst>
                <a:gd name="T0" fmla="*/ 624 w 328"/>
                <a:gd name="T1" fmla="*/ 63 h 288"/>
                <a:gd name="T2" fmla="*/ 619 w 328"/>
                <a:gd name="T3" fmla="*/ 66 h 288"/>
                <a:gd name="T4" fmla="*/ 659 w 328"/>
                <a:gd name="T5" fmla="*/ 196 h 288"/>
                <a:gd name="T6" fmla="*/ 519 w 328"/>
                <a:gd name="T7" fmla="*/ 454 h 288"/>
                <a:gd name="T8" fmla="*/ 173 w 328"/>
                <a:gd name="T9" fmla="*/ 578 h 288"/>
                <a:gd name="T10" fmla="*/ 37 w 328"/>
                <a:gd name="T11" fmla="*/ 529 h 288"/>
                <a:gd name="T12" fmla="*/ 9 w 328"/>
                <a:gd name="T13" fmla="*/ 434 h 288"/>
                <a:gd name="T14" fmla="*/ 187 w 328"/>
                <a:gd name="T15" fmla="*/ 114 h 288"/>
                <a:gd name="T16" fmla="*/ 471 w 328"/>
                <a:gd name="T17" fmla="*/ 9 h 288"/>
                <a:gd name="T18" fmla="*/ 619 w 328"/>
                <a:gd name="T19" fmla="*/ 66 h 288"/>
                <a:gd name="T20" fmla="*/ 624 w 328"/>
                <a:gd name="T21" fmla="*/ 63 h 288"/>
                <a:gd name="T22" fmla="*/ 625 w 328"/>
                <a:gd name="T23" fmla="*/ 61 h 288"/>
                <a:gd name="T24" fmla="*/ 471 w 328"/>
                <a:gd name="T25" fmla="*/ 0 h 288"/>
                <a:gd name="T26" fmla="*/ 181 w 328"/>
                <a:gd name="T27" fmla="*/ 108 h 288"/>
                <a:gd name="T28" fmla="*/ 0 w 328"/>
                <a:gd name="T29" fmla="*/ 434 h 288"/>
                <a:gd name="T30" fmla="*/ 30 w 328"/>
                <a:gd name="T31" fmla="*/ 535 h 288"/>
                <a:gd name="T32" fmla="*/ 173 w 328"/>
                <a:gd name="T33" fmla="*/ 587 h 288"/>
                <a:gd name="T34" fmla="*/ 525 w 328"/>
                <a:gd name="T35" fmla="*/ 461 h 288"/>
                <a:gd name="T36" fmla="*/ 668 w 328"/>
                <a:gd name="T37" fmla="*/ 196 h 288"/>
                <a:gd name="T38" fmla="*/ 625 w 328"/>
                <a:gd name="T39" fmla="*/ 61 h 288"/>
                <a:gd name="T40" fmla="*/ 624 w 328"/>
                <a:gd name="T41" fmla="*/ 63 h 2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28" h="288">
                  <a:moveTo>
                    <a:pt x="306" y="31"/>
                  </a:moveTo>
                  <a:cubicBezTo>
                    <a:pt x="304" y="32"/>
                    <a:pt x="304" y="32"/>
                    <a:pt x="304" y="32"/>
                  </a:cubicBezTo>
                  <a:cubicBezTo>
                    <a:pt x="317" y="49"/>
                    <a:pt x="324" y="71"/>
                    <a:pt x="324" y="96"/>
                  </a:cubicBezTo>
                  <a:cubicBezTo>
                    <a:pt x="324" y="137"/>
                    <a:pt x="304" y="185"/>
                    <a:pt x="255" y="223"/>
                  </a:cubicBezTo>
                  <a:cubicBezTo>
                    <a:pt x="206" y="261"/>
                    <a:pt x="137" y="284"/>
                    <a:pt x="85" y="284"/>
                  </a:cubicBezTo>
                  <a:cubicBezTo>
                    <a:pt x="55" y="284"/>
                    <a:pt x="30" y="276"/>
                    <a:pt x="18" y="260"/>
                  </a:cubicBezTo>
                  <a:cubicBezTo>
                    <a:pt x="8" y="248"/>
                    <a:pt x="4" y="232"/>
                    <a:pt x="4" y="213"/>
                  </a:cubicBezTo>
                  <a:cubicBezTo>
                    <a:pt x="4" y="164"/>
                    <a:pt x="36" y="100"/>
                    <a:pt x="92" y="56"/>
                  </a:cubicBezTo>
                  <a:cubicBezTo>
                    <a:pt x="136" y="21"/>
                    <a:pt x="189" y="4"/>
                    <a:pt x="231" y="4"/>
                  </a:cubicBezTo>
                  <a:cubicBezTo>
                    <a:pt x="263" y="4"/>
                    <a:pt x="290" y="14"/>
                    <a:pt x="304" y="32"/>
                  </a:cubicBezTo>
                  <a:cubicBezTo>
                    <a:pt x="306" y="31"/>
                    <a:pt x="306" y="31"/>
                    <a:pt x="306" y="31"/>
                  </a:cubicBezTo>
                  <a:cubicBezTo>
                    <a:pt x="307" y="30"/>
                    <a:pt x="307" y="30"/>
                    <a:pt x="307" y="30"/>
                  </a:cubicBezTo>
                  <a:cubicBezTo>
                    <a:pt x="292" y="10"/>
                    <a:pt x="264" y="0"/>
                    <a:pt x="231" y="0"/>
                  </a:cubicBezTo>
                  <a:cubicBezTo>
                    <a:pt x="187" y="0"/>
                    <a:pt x="134" y="18"/>
                    <a:pt x="89" y="53"/>
                  </a:cubicBezTo>
                  <a:cubicBezTo>
                    <a:pt x="32" y="97"/>
                    <a:pt x="0" y="163"/>
                    <a:pt x="0" y="213"/>
                  </a:cubicBezTo>
                  <a:cubicBezTo>
                    <a:pt x="0" y="233"/>
                    <a:pt x="4" y="250"/>
                    <a:pt x="15" y="263"/>
                  </a:cubicBezTo>
                  <a:cubicBezTo>
                    <a:pt x="28" y="280"/>
                    <a:pt x="54" y="288"/>
                    <a:pt x="85" y="288"/>
                  </a:cubicBezTo>
                  <a:cubicBezTo>
                    <a:pt x="138" y="288"/>
                    <a:pt x="208" y="265"/>
                    <a:pt x="258" y="226"/>
                  </a:cubicBezTo>
                  <a:cubicBezTo>
                    <a:pt x="307" y="188"/>
                    <a:pt x="328" y="139"/>
                    <a:pt x="328" y="96"/>
                  </a:cubicBezTo>
                  <a:cubicBezTo>
                    <a:pt x="328" y="70"/>
                    <a:pt x="321" y="47"/>
                    <a:pt x="307" y="30"/>
                  </a:cubicBezTo>
                  <a:cubicBezTo>
                    <a:pt x="306" y="31"/>
                    <a:pt x="306" y="31"/>
                    <a:pt x="306" y="31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73" name="Freeform 10">
              <a:extLst>
                <a:ext uri="{FF2B5EF4-FFF2-40B4-BE49-F238E27FC236}">
                  <a16:creationId xmlns:a16="http://schemas.microsoft.com/office/drawing/2014/main" id="{0F2A7D14-78B0-4317-899A-4C7E9901F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" y="2126"/>
              <a:ext cx="157" cy="131"/>
            </a:xfrm>
            <a:custGeom>
              <a:avLst/>
              <a:gdLst>
                <a:gd name="T0" fmla="*/ 187 w 110"/>
                <a:gd name="T1" fmla="*/ 9 h 92"/>
                <a:gd name="T2" fmla="*/ 143 w 110"/>
                <a:gd name="T3" fmla="*/ 1 h 92"/>
                <a:gd name="T4" fmla="*/ 70 w 110"/>
                <a:gd name="T5" fmla="*/ 10 h 92"/>
                <a:gd name="T6" fmla="*/ 1 w 110"/>
                <a:gd name="T7" fmla="*/ 107 h 92"/>
                <a:gd name="T8" fmla="*/ 140 w 110"/>
                <a:gd name="T9" fmla="*/ 177 h 92"/>
                <a:gd name="T10" fmla="*/ 220 w 110"/>
                <a:gd name="T11" fmla="*/ 97 h 92"/>
                <a:gd name="T12" fmla="*/ 196 w 110"/>
                <a:gd name="T13" fmla="*/ 23 h 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0" h="92">
                  <a:moveTo>
                    <a:pt x="92" y="4"/>
                  </a:moveTo>
                  <a:cubicBezTo>
                    <a:pt x="85" y="5"/>
                    <a:pt x="77" y="1"/>
                    <a:pt x="70" y="1"/>
                  </a:cubicBezTo>
                  <a:cubicBezTo>
                    <a:pt x="58" y="0"/>
                    <a:pt x="45" y="1"/>
                    <a:pt x="34" y="5"/>
                  </a:cubicBezTo>
                  <a:cubicBezTo>
                    <a:pt x="15" y="12"/>
                    <a:pt x="2" y="33"/>
                    <a:pt x="1" y="53"/>
                  </a:cubicBezTo>
                  <a:cubicBezTo>
                    <a:pt x="0" y="85"/>
                    <a:pt x="45" y="92"/>
                    <a:pt x="69" y="87"/>
                  </a:cubicBezTo>
                  <a:cubicBezTo>
                    <a:pt x="90" y="82"/>
                    <a:pt x="104" y="69"/>
                    <a:pt x="108" y="48"/>
                  </a:cubicBezTo>
                  <a:cubicBezTo>
                    <a:pt x="110" y="40"/>
                    <a:pt x="108" y="8"/>
                    <a:pt x="96" y="11"/>
                  </a:cubicBezTo>
                </a:path>
              </a:pathLst>
            </a:custGeom>
            <a:solidFill>
              <a:srgbClr val="B58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74" name="Oval 11">
              <a:extLst>
                <a:ext uri="{FF2B5EF4-FFF2-40B4-BE49-F238E27FC236}">
                  <a16:creationId xmlns:a16="http://schemas.microsoft.com/office/drawing/2014/main" id="{22A008F6-DDE4-4316-8256-EFAFEBE2A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" y="2162"/>
              <a:ext cx="42" cy="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75" name="Oval 12">
              <a:extLst>
                <a:ext uri="{FF2B5EF4-FFF2-40B4-BE49-F238E27FC236}">
                  <a16:creationId xmlns:a16="http://schemas.microsoft.com/office/drawing/2014/main" id="{F5561ADF-2B34-4563-9B75-8A375CEA6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" y="2240"/>
              <a:ext cx="26" cy="2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76" name="Freeform 13">
              <a:extLst>
                <a:ext uri="{FF2B5EF4-FFF2-40B4-BE49-F238E27FC236}">
                  <a16:creationId xmlns:a16="http://schemas.microsoft.com/office/drawing/2014/main" id="{FD7705CF-877E-4241-8031-F7752D3F5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6" y="1420"/>
              <a:ext cx="822" cy="1609"/>
            </a:xfrm>
            <a:custGeom>
              <a:avLst/>
              <a:gdLst>
                <a:gd name="T0" fmla="*/ 238 w 576"/>
                <a:gd name="T1" fmla="*/ 598 h 1128"/>
                <a:gd name="T2" fmla="*/ 321 w 576"/>
                <a:gd name="T3" fmla="*/ 598 h 1128"/>
                <a:gd name="T4" fmla="*/ 464 w 576"/>
                <a:gd name="T5" fmla="*/ 616 h 1128"/>
                <a:gd name="T6" fmla="*/ 688 w 576"/>
                <a:gd name="T7" fmla="*/ 419 h 1128"/>
                <a:gd name="T8" fmla="*/ 891 w 576"/>
                <a:gd name="T9" fmla="*/ 257 h 1128"/>
                <a:gd name="T10" fmla="*/ 1036 w 576"/>
                <a:gd name="T11" fmla="*/ 110 h 1128"/>
                <a:gd name="T12" fmla="*/ 1115 w 576"/>
                <a:gd name="T13" fmla="*/ 0 h 1128"/>
                <a:gd name="T14" fmla="*/ 581 w 576"/>
                <a:gd name="T15" fmla="*/ 596 h 1128"/>
                <a:gd name="T16" fmla="*/ 509 w 576"/>
                <a:gd name="T17" fmla="*/ 879 h 1128"/>
                <a:gd name="T18" fmla="*/ 748 w 576"/>
                <a:gd name="T19" fmla="*/ 830 h 1128"/>
                <a:gd name="T20" fmla="*/ 581 w 576"/>
                <a:gd name="T21" fmla="*/ 996 h 1128"/>
                <a:gd name="T22" fmla="*/ 752 w 576"/>
                <a:gd name="T23" fmla="*/ 1017 h 1128"/>
                <a:gd name="T24" fmla="*/ 592 w 576"/>
                <a:gd name="T25" fmla="*/ 1101 h 1128"/>
                <a:gd name="T26" fmla="*/ 587 w 576"/>
                <a:gd name="T27" fmla="*/ 1184 h 1128"/>
                <a:gd name="T28" fmla="*/ 681 w 576"/>
                <a:gd name="T29" fmla="*/ 1230 h 1128"/>
                <a:gd name="T30" fmla="*/ 869 w 576"/>
                <a:gd name="T31" fmla="*/ 1268 h 1128"/>
                <a:gd name="T32" fmla="*/ 1092 w 576"/>
                <a:gd name="T33" fmla="*/ 1299 h 1128"/>
                <a:gd name="T34" fmla="*/ 855 w 576"/>
                <a:gd name="T35" fmla="*/ 1279 h 1128"/>
                <a:gd name="T36" fmla="*/ 605 w 576"/>
                <a:gd name="T37" fmla="*/ 1282 h 1128"/>
                <a:gd name="T38" fmla="*/ 509 w 576"/>
                <a:gd name="T39" fmla="*/ 1446 h 1128"/>
                <a:gd name="T40" fmla="*/ 477 w 576"/>
                <a:gd name="T41" fmla="*/ 1536 h 1128"/>
                <a:gd name="T42" fmla="*/ 507 w 576"/>
                <a:gd name="T43" fmla="*/ 1613 h 1128"/>
                <a:gd name="T44" fmla="*/ 414 w 576"/>
                <a:gd name="T45" fmla="*/ 1613 h 1128"/>
                <a:gd name="T46" fmla="*/ 361 w 576"/>
                <a:gd name="T47" fmla="*/ 1693 h 1128"/>
                <a:gd name="T48" fmla="*/ 310 w 576"/>
                <a:gd name="T49" fmla="*/ 1760 h 1128"/>
                <a:gd name="T50" fmla="*/ 330 w 576"/>
                <a:gd name="T51" fmla="*/ 1853 h 1128"/>
                <a:gd name="T52" fmla="*/ 438 w 576"/>
                <a:gd name="T53" fmla="*/ 2295 h 1128"/>
                <a:gd name="T54" fmla="*/ 350 w 576"/>
                <a:gd name="T55" fmla="*/ 2037 h 1128"/>
                <a:gd name="T56" fmla="*/ 280 w 576"/>
                <a:gd name="T57" fmla="*/ 1822 h 1128"/>
                <a:gd name="T58" fmla="*/ 144 w 576"/>
                <a:gd name="T59" fmla="*/ 1762 h 1128"/>
                <a:gd name="T60" fmla="*/ 258 w 576"/>
                <a:gd name="T61" fmla="*/ 1608 h 1128"/>
                <a:gd name="T62" fmla="*/ 430 w 576"/>
                <a:gd name="T63" fmla="*/ 1351 h 1128"/>
                <a:gd name="T64" fmla="*/ 509 w 576"/>
                <a:gd name="T65" fmla="*/ 1184 h 1128"/>
                <a:gd name="T66" fmla="*/ 478 w 576"/>
                <a:gd name="T67" fmla="*/ 1054 h 1128"/>
                <a:gd name="T68" fmla="*/ 432 w 576"/>
                <a:gd name="T69" fmla="*/ 849 h 1128"/>
                <a:gd name="T70" fmla="*/ 258 w 576"/>
                <a:gd name="T71" fmla="*/ 676 h 112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76" h="1128">
                  <a:moveTo>
                    <a:pt x="117" y="294"/>
                  </a:moveTo>
                  <a:cubicBezTo>
                    <a:pt x="126" y="321"/>
                    <a:pt x="140" y="294"/>
                    <a:pt x="158" y="294"/>
                  </a:cubicBezTo>
                  <a:cubicBezTo>
                    <a:pt x="154" y="357"/>
                    <a:pt x="197" y="330"/>
                    <a:pt x="228" y="303"/>
                  </a:cubicBezTo>
                  <a:cubicBezTo>
                    <a:pt x="266" y="270"/>
                    <a:pt x="292" y="229"/>
                    <a:pt x="338" y="206"/>
                  </a:cubicBezTo>
                  <a:cubicBezTo>
                    <a:pt x="379" y="186"/>
                    <a:pt x="403" y="158"/>
                    <a:pt x="437" y="126"/>
                  </a:cubicBezTo>
                  <a:cubicBezTo>
                    <a:pt x="461" y="103"/>
                    <a:pt x="490" y="82"/>
                    <a:pt x="509" y="54"/>
                  </a:cubicBezTo>
                  <a:cubicBezTo>
                    <a:pt x="521" y="37"/>
                    <a:pt x="526" y="9"/>
                    <a:pt x="547" y="0"/>
                  </a:cubicBezTo>
                  <a:cubicBezTo>
                    <a:pt x="576" y="34"/>
                    <a:pt x="310" y="259"/>
                    <a:pt x="285" y="293"/>
                  </a:cubicBezTo>
                  <a:cubicBezTo>
                    <a:pt x="261" y="324"/>
                    <a:pt x="203" y="402"/>
                    <a:pt x="250" y="432"/>
                  </a:cubicBezTo>
                  <a:cubicBezTo>
                    <a:pt x="288" y="457"/>
                    <a:pt x="328" y="402"/>
                    <a:pt x="367" y="408"/>
                  </a:cubicBezTo>
                  <a:cubicBezTo>
                    <a:pt x="341" y="432"/>
                    <a:pt x="279" y="445"/>
                    <a:pt x="285" y="489"/>
                  </a:cubicBezTo>
                  <a:cubicBezTo>
                    <a:pt x="314" y="485"/>
                    <a:pt x="338" y="510"/>
                    <a:pt x="369" y="500"/>
                  </a:cubicBezTo>
                  <a:cubicBezTo>
                    <a:pt x="368" y="526"/>
                    <a:pt x="308" y="520"/>
                    <a:pt x="291" y="541"/>
                  </a:cubicBezTo>
                  <a:cubicBezTo>
                    <a:pt x="279" y="555"/>
                    <a:pt x="280" y="566"/>
                    <a:pt x="288" y="582"/>
                  </a:cubicBezTo>
                  <a:cubicBezTo>
                    <a:pt x="299" y="605"/>
                    <a:pt x="314" y="599"/>
                    <a:pt x="334" y="604"/>
                  </a:cubicBezTo>
                  <a:cubicBezTo>
                    <a:pt x="365" y="611"/>
                    <a:pt x="396" y="617"/>
                    <a:pt x="427" y="623"/>
                  </a:cubicBezTo>
                  <a:cubicBezTo>
                    <a:pt x="458" y="630"/>
                    <a:pt x="513" y="612"/>
                    <a:pt x="536" y="639"/>
                  </a:cubicBezTo>
                  <a:cubicBezTo>
                    <a:pt x="506" y="657"/>
                    <a:pt x="454" y="631"/>
                    <a:pt x="420" y="629"/>
                  </a:cubicBezTo>
                  <a:cubicBezTo>
                    <a:pt x="384" y="627"/>
                    <a:pt x="332" y="620"/>
                    <a:pt x="297" y="630"/>
                  </a:cubicBezTo>
                  <a:cubicBezTo>
                    <a:pt x="259" y="640"/>
                    <a:pt x="263" y="678"/>
                    <a:pt x="250" y="711"/>
                  </a:cubicBezTo>
                  <a:cubicBezTo>
                    <a:pt x="243" y="726"/>
                    <a:pt x="232" y="738"/>
                    <a:pt x="234" y="755"/>
                  </a:cubicBezTo>
                  <a:cubicBezTo>
                    <a:pt x="236" y="772"/>
                    <a:pt x="250" y="777"/>
                    <a:pt x="249" y="793"/>
                  </a:cubicBezTo>
                  <a:cubicBezTo>
                    <a:pt x="237" y="794"/>
                    <a:pt x="214" y="789"/>
                    <a:pt x="203" y="793"/>
                  </a:cubicBezTo>
                  <a:cubicBezTo>
                    <a:pt x="182" y="801"/>
                    <a:pt x="187" y="818"/>
                    <a:pt x="177" y="832"/>
                  </a:cubicBezTo>
                  <a:cubicBezTo>
                    <a:pt x="165" y="849"/>
                    <a:pt x="154" y="841"/>
                    <a:pt x="152" y="865"/>
                  </a:cubicBezTo>
                  <a:cubicBezTo>
                    <a:pt x="151" y="876"/>
                    <a:pt x="158" y="901"/>
                    <a:pt x="162" y="911"/>
                  </a:cubicBezTo>
                  <a:cubicBezTo>
                    <a:pt x="187" y="982"/>
                    <a:pt x="219" y="1051"/>
                    <a:pt x="215" y="1128"/>
                  </a:cubicBezTo>
                  <a:cubicBezTo>
                    <a:pt x="178" y="1110"/>
                    <a:pt x="179" y="1036"/>
                    <a:pt x="172" y="1001"/>
                  </a:cubicBezTo>
                  <a:cubicBezTo>
                    <a:pt x="164" y="968"/>
                    <a:pt x="154" y="924"/>
                    <a:pt x="137" y="895"/>
                  </a:cubicBezTo>
                  <a:cubicBezTo>
                    <a:pt x="117" y="862"/>
                    <a:pt x="102" y="881"/>
                    <a:pt x="71" y="866"/>
                  </a:cubicBezTo>
                  <a:cubicBezTo>
                    <a:pt x="0" y="830"/>
                    <a:pt x="106" y="808"/>
                    <a:pt x="127" y="790"/>
                  </a:cubicBezTo>
                  <a:cubicBezTo>
                    <a:pt x="163" y="761"/>
                    <a:pt x="181" y="701"/>
                    <a:pt x="211" y="664"/>
                  </a:cubicBezTo>
                  <a:cubicBezTo>
                    <a:pt x="235" y="634"/>
                    <a:pt x="250" y="622"/>
                    <a:pt x="250" y="582"/>
                  </a:cubicBezTo>
                  <a:cubicBezTo>
                    <a:pt x="250" y="556"/>
                    <a:pt x="241" y="542"/>
                    <a:pt x="235" y="518"/>
                  </a:cubicBezTo>
                  <a:cubicBezTo>
                    <a:pt x="227" y="486"/>
                    <a:pt x="234" y="446"/>
                    <a:pt x="212" y="417"/>
                  </a:cubicBezTo>
                  <a:cubicBezTo>
                    <a:pt x="193" y="392"/>
                    <a:pt x="127" y="367"/>
                    <a:pt x="127" y="332"/>
                  </a:cubicBezTo>
                </a:path>
              </a:pathLst>
            </a:custGeom>
            <a:solidFill>
              <a:srgbClr val="6EB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77" name="Freeform 14">
              <a:extLst>
                <a:ext uri="{FF2B5EF4-FFF2-40B4-BE49-F238E27FC236}">
                  <a16:creationId xmlns:a16="http://schemas.microsoft.com/office/drawing/2014/main" id="{26CC2F90-7812-4C25-98B2-D713C091D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1" y="1136"/>
              <a:ext cx="141" cy="157"/>
            </a:xfrm>
            <a:custGeom>
              <a:avLst/>
              <a:gdLst>
                <a:gd name="T0" fmla="*/ 0 w 99"/>
                <a:gd name="T1" fmla="*/ 116 h 110"/>
                <a:gd name="T2" fmla="*/ 150 w 99"/>
                <a:gd name="T3" fmla="*/ 57 h 110"/>
                <a:gd name="T4" fmla="*/ 85 w 99"/>
                <a:gd name="T5" fmla="*/ 224 h 110"/>
                <a:gd name="T6" fmla="*/ 135 w 99"/>
                <a:gd name="T7" fmla="*/ 67 h 110"/>
                <a:gd name="T8" fmla="*/ 0 w 99"/>
                <a:gd name="T9" fmla="*/ 116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" h="110">
                  <a:moveTo>
                    <a:pt x="0" y="57"/>
                  </a:moveTo>
                  <a:cubicBezTo>
                    <a:pt x="0" y="57"/>
                    <a:pt x="50" y="0"/>
                    <a:pt x="74" y="28"/>
                  </a:cubicBezTo>
                  <a:cubicBezTo>
                    <a:pt x="99" y="55"/>
                    <a:pt x="63" y="84"/>
                    <a:pt x="42" y="110"/>
                  </a:cubicBezTo>
                  <a:cubicBezTo>
                    <a:pt x="42" y="110"/>
                    <a:pt x="94" y="58"/>
                    <a:pt x="67" y="33"/>
                  </a:cubicBezTo>
                  <a:cubicBezTo>
                    <a:pt x="39" y="7"/>
                    <a:pt x="2" y="52"/>
                    <a:pt x="0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78" name="Freeform 15">
              <a:extLst>
                <a:ext uri="{FF2B5EF4-FFF2-40B4-BE49-F238E27FC236}">
                  <a16:creationId xmlns:a16="http://schemas.microsoft.com/office/drawing/2014/main" id="{D0262217-7782-4F4E-997D-102DC19B1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5" y="1466"/>
              <a:ext cx="63" cy="175"/>
            </a:xfrm>
            <a:custGeom>
              <a:avLst/>
              <a:gdLst>
                <a:gd name="T0" fmla="*/ 89 w 44"/>
                <a:gd name="T1" fmla="*/ 44 h 123"/>
                <a:gd name="T2" fmla="*/ 49 w 44"/>
                <a:gd name="T3" fmla="*/ 16 h 123"/>
                <a:gd name="T4" fmla="*/ 13 w 44"/>
                <a:gd name="T5" fmla="*/ 81 h 123"/>
                <a:gd name="T6" fmla="*/ 47 w 44"/>
                <a:gd name="T7" fmla="*/ 249 h 123"/>
                <a:gd name="T8" fmla="*/ 24 w 44"/>
                <a:gd name="T9" fmla="*/ 166 h 123"/>
                <a:gd name="T10" fmla="*/ 16 w 44"/>
                <a:gd name="T11" fmla="*/ 120 h 123"/>
                <a:gd name="T12" fmla="*/ 30 w 44"/>
                <a:gd name="T13" fmla="*/ 63 h 123"/>
                <a:gd name="T14" fmla="*/ 60 w 44"/>
                <a:gd name="T15" fmla="*/ 24 h 123"/>
                <a:gd name="T16" fmla="*/ 90 w 44"/>
                <a:gd name="T17" fmla="*/ 34 h 1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4" h="123">
                  <a:moveTo>
                    <a:pt x="43" y="22"/>
                  </a:moveTo>
                  <a:cubicBezTo>
                    <a:pt x="43" y="11"/>
                    <a:pt x="36" y="0"/>
                    <a:pt x="24" y="8"/>
                  </a:cubicBezTo>
                  <a:cubicBezTo>
                    <a:pt x="14" y="15"/>
                    <a:pt x="8" y="28"/>
                    <a:pt x="6" y="40"/>
                  </a:cubicBezTo>
                  <a:cubicBezTo>
                    <a:pt x="0" y="69"/>
                    <a:pt x="5" y="99"/>
                    <a:pt x="23" y="123"/>
                  </a:cubicBezTo>
                  <a:cubicBezTo>
                    <a:pt x="15" y="111"/>
                    <a:pt x="15" y="95"/>
                    <a:pt x="12" y="82"/>
                  </a:cubicBezTo>
                  <a:cubicBezTo>
                    <a:pt x="10" y="74"/>
                    <a:pt x="9" y="67"/>
                    <a:pt x="8" y="59"/>
                  </a:cubicBezTo>
                  <a:cubicBezTo>
                    <a:pt x="6" y="48"/>
                    <a:pt x="10" y="41"/>
                    <a:pt x="15" y="31"/>
                  </a:cubicBezTo>
                  <a:cubicBezTo>
                    <a:pt x="18" y="24"/>
                    <a:pt x="23" y="17"/>
                    <a:pt x="29" y="12"/>
                  </a:cubicBezTo>
                  <a:cubicBezTo>
                    <a:pt x="36" y="8"/>
                    <a:pt x="40" y="11"/>
                    <a:pt x="44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79" name="Freeform 16">
              <a:extLst>
                <a:ext uri="{FF2B5EF4-FFF2-40B4-BE49-F238E27FC236}">
                  <a16:creationId xmlns:a16="http://schemas.microsoft.com/office/drawing/2014/main" id="{F2E4D0F0-F6D8-46D7-84D4-EA315ED3E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7" y="1752"/>
              <a:ext cx="44" cy="123"/>
            </a:xfrm>
            <a:custGeom>
              <a:avLst/>
              <a:gdLst>
                <a:gd name="T0" fmla="*/ 61 w 31"/>
                <a:gd name="T1" fmla="*/ 14 h 86"/>
                <a:gd name="T2" fmla="*/ 37 w 31"/>
                <a:gd name="T3" fmla="*/ 6 h 86"/>
                <a:gd name="T4" fmla="*/ 20 w 31"/>
                <a:gd name="T5" fmla="*/ 44 h 86"/>
                <a:gd name="T6" fmla="*/ 23 w 31"/>
                <a:gd name="T7" fmla="*/ 104 h 86"/>
                <a:gd name="T8" fmla="*/ 28 w 31"/>
                <a:gd name="T9" fmla="*/ 142 h 86"/>
                <a:gd name="T10" fmla="*/ 37 w 31"/>
                <a:gd name="T11" fmla="*/ 176 h 86"/>
                <a:gd name="T12" fmla="*/ 57 w 31"/>
                <a:gd name="T13" fmla="*/ 6 h 86"/>
                <a:gd name="T14" fmla="*/ 58 w 31"/>
                <a:gd name="T15" fmla="*/ 13 h 8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" h="86">
                  <a:moveTo>
                    <a:pt x="30" y="7"/>
                  </a:moveTo>
                  <a:cubicBezTo>
                    <a:pt x="31" y="1"/>
                    <a:pt x="21" y="0"/>
                    <a:pt x="18" y="3"/>
                  </a:cubicBezTo>
                  <a:cubicBezTo>
                    <a:pt x="13" y="6"/>
                    <a:pt x="10" y="16"/>
                    <a:pt x="10" y="22"/>
                  </a:cubicBezTo>
                  <a:cubicBezTo>
                    <a:pt x="8" y="31"/>
                    <a:pt x="10" y="42"/>
                    <a:pt x="11" y="51"/>
                  </a:cubicBezTo>
                  <a:cubicBezTo>
                    <a:pt x="12" y="57"/>
                    <a:pt x="13" y="63"/>
                    <a:pt x="14" y="69"/>
                  </a:cubicBezTo>
                  <a:cubicBezTo>
                    <a:pt x="16" y="75"/>
                    <a:pt x="18" y="81"/>
                    <a:pt x="18" y="86"/>
                  </a:cubicBezTo>
                  <a:cubicBezTo>
                    <a:pt x="18" y="67"/>
                    <a:pt x="0" y="14"/>
                    <a:pt x="28" y="3"/>
                  </a:cubicBezTo>
                  <a:cubicBezTo>
                    <a:pt x="29" y="4"/>
                    <a:pt x="29" y="5"/>
                    <a:pt x="29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80" name="Freeform 17">
              <a:extLst>
                <a:ext uri="{FF2B5EF4-FFF2-40B4-BE49-F238E27FC236}">
                  <a16:creationId xmlns:a16="http://schemas.microsoft.com/office/drawing/2014/main" id="{9F6F3C35-68AC-4692-A4D6-43BECF6AB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" y="1794"/>
              <a:ext cx="62" cy="23"/>
            </a:xfrm>
            <a:custGeom>
              <a:avLst/>
              <a:gdLst>
                <a:gd name="T0" fmla="*/ 4 w 43"/>
                <a:gd name="T1" fmla="*/ 20 h 16"/>
                <a:gd name="T2" fmla="*/ 53 w 43"/>
                <a:gd name="T3" fmla="*/ 29 h 16"/>
                <a:gd name="T4" fmla="*/ 89 w 43"/>
                <a:gd name="T5" fmla="*/ 0 h 16"/>
                <a:gd name="T6" fmla="*/ 43 w 43"/>
                <a:gd name="T7" fmla="*/ 33 h 16"/>
                <a:gd name="T8" fmla="*/ 0 w 43"/>
                <a:gd name="T9" fmla="*/ 23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" h="16">
                  <a:moveTo>
                    <a:pt x="2" y="10"/>
                  </a:moveTo>
                  <a:cubicBezTo>
                    <a:pt x="2" y="15"/>
                    <a:pt x="21" y="15"/>
                    <a:pt x="26" y="14"/>
                  </a:cubicBezTo>
                  <a:cubicBezTo>
                    <a:pt x="32" y="12"/>
                    <a:pt x="40" y="6"/>
                    <a:pt x="43" y="0"/>
                  </a:cubicBezTo>
                  <a:cubicBezTo>
                    <a:pt x="40" y="11"/>
                    <a:pt x="32" y="16"/>
                    <a:pt x="21" y="16"/>
                  </a:cubicBezTo>
                  <a:cubicBezTo>
                    <a:pt x="14" y="15"/>
                    <a:pt x="7" y="12"/>
                    <a:pt x="0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81" name="Freeform 18">
              <a:extLst>
                <a:ext uri="{FF2B5EF4-FFF2-40B4-BE49-F238E27FC236}">
                  <a16:creationId xmlns:a16="http://schemas.microsoft.com/office/drawing/2014/main" id="{53ACE06B-43B9-4E5F-BF2F-154705F38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9" y="1854"/>
              <a:ext cx="58" cy="48"/>
            </a:xfrm>
            <a:custGeom>
              <a:avLst/>
              <a:gdLst>
                <a:gd name="T0" fmla="*/ 20 w 41"/>
                <a:gd name="T1" fmla="*/ 0 h 34"/>
                <a:gd name="T2" fmla="*/ 82 w 41"/>
                <a:gd name="T3" fmla="*/ 32 h 34"/>
                <a:gd name="T4" fmla="*/ 20 w 41"/>
                <a:gd name="T5" fmla="*/ 0 h 3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" h="34">
                  <a:moveTo>
                    <a:pt x="10" y="0"/>
                  </a:moveTo>
                  <a:cubicBezTo>
                    <a:pt x="10" y="0"/>
                    <a:pt x="4" y="26"/>
                    <a:pt x="41" y="16"/>
                  </a:cubicBezTo>
                  <a:cubicBezTo>
                    <a:pt x="41" y="16"/>
                    <a:pt x="0" y="34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82" name="Freeform 19">
              <a:extLst>
                <a:ext uri="{FF2B5EF4-FFF2-40B4-BE49-F238E27FC236}">
                  <a16:creationId xmlns:a16="http://schemas.microsoft.com/office/drawing/2014/main" id="{672FE35C-81B2-4C14-884F-D18C8D5AD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7" y="1962"/>
              <a:ext cx="83" cy="101"/>
            </a:xfrm>
            <a:custGeom>
              <a:avLst/>
              <a:gdLst>
                <a:gd name="T0" fmla="*/ 33 w 58"/>
                <a:gd name="T1" fmla="*/ 0 h 71"/>
                <a:gd name="T2" fmla="*/ 119 w 58"/>
                <a:gd name="T3" fmla="*/ 110 h 71"/>
                <a:gd name="T4" fmla="*/ 33 w 58"/>
                <a:gd name="T5" fmla="*/ 0 h 7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8" h="71">
                  <a:moveTo>
                    <a:pt x="16" y="0"/>
                  </a:moveTo>
                  <a:cubicBezTo>
                    <a:pt x="16" y="0"/>
                    <a:pt x="7" y="61"/>
                    <a:pt x="58" y="54"/>
                  </a:cubicBezTo>
                  <a:cubicBezTo>
                    <a:pt x="58" y="54"/>
                    <a:pt x="0" y="71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83" name="Freeform 20">
              <a:extLst>
                <a:ext uri="{FF2B5EF4-FFF2-40B4-BE49-F238E27FC236}">
                  <a16:creationId xmlns:a16="http://schemas.microsoft.com/office/drawing/2014/main" id="{1B6146F8-562C-4BD1-9907-D29AC20F7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7" y="2602"/>
              <a:ext cx="110" cy="103"/>
            </a:xfrm>
            <a:custGeom>
              <a:avLst/>
              <a:gdLst>
                <a:gd name="T0" fmla="*/ 0 w 77"/>
                <a:gd name="T1" fmla="*/ 84 h 72"/>
                <a:gd name="T2" fmla="*/ 106 w 77"/>
                <a:gd name="T3" fmla="*/ 147 h 72"/>
                <a:gd name="T4" fmla="*/ 0 w 77"/>
                <a:gd name="T5" fmla="*/ 84 h 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7" h="72">
                  <a:moveTo>
                    <a:pt x="0" y="41"/>
                  </a:moveTo>
                  <a:cubicBezTo>
                    <a:pt x="0" y="41"/>
                    <a:pt x="68" y="6"/>
                    <a:pt x="52" y="72"/>
                  </a:cubicBezTo>
                  <a:cubicBezTo>
                    <a:pt x="52" y="72"/>
                    <a:pt x="77" y="0"/>
                    <a:pt x="0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84" name="Freeform 21">
              <a:extLst>
                <a:ext uri="{FF2B5EF4-FFF2-40B4-BE49-F238E27FC236}">
                  <a16:creationId xmlns:a16="http://schemas.microsoft.com/office/drawing/2014/main" id="{29018E76-5536-4CCB-AC49-E515A2FEF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2" y="2685"/>
              <a:ext cx="44" cy="58"/>
            </a:xfrm>
            <a:custGeom>
              <a:avLst/>
              <a:gdLst>
                <a:gd name="T0" fmla="*/ 0 w 31"/>
                <a:gd name="T1" fmla="*/ 59 h 41"/>
                <a:gd name="T2" fmla="*/ 61 w 31"/>
                <a:gd name="T3" fmla="*/ 82 h 41"/>
                <a:gd name="T4" fmla="*/ 0 w 31"/>
                <a:gd name="T5" fmla="*/ 59 h 4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" h="41">
                  <a:moveTo>
                    <a:pt x="0" y="30"/>
                  </a:moveTo>
                  <a:cubicBezTo>
                    <a:pt x="0" y="30"/>
                    <a:pt x="27" y="7"/>
                    <a:pt x="30" y="41"/>
                  </a:cubicBezTo>
                  <a:cubicBezTo>
                    <a:pt x="30" y="41"/>
                    <a:pt x="31" y="0"/>
                    <a:pt x="0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85" name="Freeform 22">
              <a:extLst>
                <a:ext uri="{FF2B5EF4-FFF2-40B4-BE49-F238E27FC236}">
                  <a16:creationId xmlns:a16="http://schemas.microsoft.com/office/drawing/2014/main" id="{FBB6D94D-9FED-4D5F-8A81-3AA3765FC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4" y="2564"/>
              <a:ext cx="73" cy="60"/>
            </a:xfrm>
            <a:custGeom>
              <a:avLst/>
              <a:gdLst>
                <a:gd name="T0" fmla="*/ 104 w 51"/>
                <a:gd name="T1" fmla="*/ 63 h 42"/>
                <a:gd name="T2" fmla="*/ 0 w 51"/>
                <a:gd name="T3" fmla="*/ 86 h 42"/>
                <a:gd name="T4" fmla="*/ 104 w 51"/>
                <a:gd name="T5" fmla="*/ 63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1" h="42">
                  <a:moveTo>
                    <a:pt x="51" y="31"/>
                  </a:moveTo>
                  <a:cubicBezTo>
                    <a:pt x="51" y="31"/>
                    <a:pt x="13" y="11"/>
                    <a:pt x="0" y="42"/>
                  </a:cubicBezTo>
                  <a:cubicBezTo>
                    <a:pt x="0" y="42"/>
                    <a:pt x="12" y="0"/>
                    <a:pt x="51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86" name="Freeform 23">
              <a:extLst>
                <a:ext uri="{FF2B5EF4-FFF2-40B4-BE49-F238E27FC236}">
                  <a16:creationId xmlns:a16="http://schemas.microsoft.com/office/drawing/2014/main" id="{FB79D040-882E-4CED-ACBA-1EDDEF1C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5" y="2358"/>
              <a:ext cx="85" cy="96"/>
            </a:xfrm>
            <a:custGeom>
              <a:avLst/>
              <a:gdLst>
                <a:gd name="T0" fmla="*/ 122 w 59"/>
                <a:gd name="T1" fmla="*/ 0 h 67"/>
                <a:gd name="T2" fmla="*/ 0 w 59"/>
                <a:gd name="T3" fmla="*/ 138 h 67"/>
                <a:gd name="T4" fmla="*/ 122 w 59"/>
                <a:gd name="T5" fmla="*/ 0 h 6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9" h="67">
                  <a:moveTo>
                    <a:pt x="59" y="0"/>
                  </a:moveTo>
                  <a:cubicBezTo>
                    <a:pt x="59" y="0"/>
                    <a:pt x="13" y="15"/>
                    <a:pt x="0" y="67"/>
                  </a:cubicBezTo>
                  <a:cubicBezTo>
                    <a:pt x="0" y="67"/>
                    <a:pt x="2" y="8"/>
                    <a:pt x="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87" name="Freeform 24">
              <a:extLst>
                <a:ext uri="{FF2B5EF4-FFF2-40B4-BE49-F238E27FC236}">
                  <a16:creationId xmlns:a16="http://schemas.microsoft.com/office/drawing/2014/main" id="{4BC65957-0435-469B-8F83-253B82FB7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2" y="2109"/>
              <a:ext cx="100" cy="47"/>
            </a:xfrm>
            <a:custGeom>
              <a:avLst/>
              <a:gdLst>
                <a:gd name="T0" fmla="*/ 24 w 70"/>
                <a:gd name="T1" fmla="*/ 0 h 33"/>
                <a:gd name="T2" fmla="*/ 0 w 70"/>
                <a:gd name="T3" fmla="*/ 67 h 33"/>
                <a:gd name="T4" fmla="*/ 24 w 70"/>
                <a:gd name="T5" fmla="*/ 0 h 3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" h="33">
                  <a:moveTo>
                    <a:pt x="12" y="0"/>
                  </a:moveTo>
                  <a:cubicBezTo>
                    <a:pt x="12" y="0"/>
                    <a:pt x="70" y="5"/>
                    <a:pt x="0" y="33"/>
                  </a:cubicBezTo>
                  <a:cubicBezTo>
                    <a:pt x="0" y="33"/>
                    <a:pt x="58" y="11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88" name="Freeform 25">
              <a:extLst>
                <a:ext uri="{FF2B5EF4-FFF2-40B4-BE49-F238E27FC236}">
                  <a16:creationId xmlns:a16="http://schemas.microsoft.com/office/drawing/2014/main" id="{28551DE7-84F1-483B-8856-2F07DA98B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3" y="2351"/>
              <a:ext cx="205" cy="186"/>
            </a:xfrm>
            <a:custGeom>
              <a:avLst/>
              <a:gdLst>
                <a:gd name="T0" fmla="*/ 0 w 144"/>
                <a:gd name="T1" fmla="*/ 1 h 130"/>
                <a:gd name="T2" fmla="*/ 91 w 144"/>
                <a:gd name="T3" fmla="*/ 19 h 130"/>
                <a:gd name="T4" fmla="*/ 142 w 144"/>
                <a:gd name="T5" fmla="*/ 43 h 130"/>
                <a:gd name="T6" fmla="*/ 249 w 144"/>
                <a:gd name="T7" fmla="*/ 127 h 130"/>
                <a:gd name="T8" fmla="*/ 265 w 144"/>
                <a:gd name="T9" fmla="*/ 236 h 130"/>
                <a:gd name="T10" fmla="*/ 148 w 144"/>
                <a:gd name="T11" fmla="*/ 246 h 130"/>
                <a:gd name="T12" fmla="*/ 100 w 144"/>
                <a:gd name="T13" fmla="*/ 222 h 130"/>
                <a:gd name="T14" fmla="*/ 188 w 144"/>
                <a:gd name="T15" fmla="*/ 236 h 130"/>
                <a:gd name="T16" fmla="*/ 238 w 144"/>
                <a:gd name="T17" fmla="*/ 233 h 130"/>
                <a:gd name="T18" fmla="*/ 229 w 144"/>
                <a:gd name="T19" fmla="*/ 119 h 130"/>
                <a:gd name="T20" fmla="*/ 185 w 144"/>
                <a:gd name="T21" fmla="*/ 76 h 130"/>
                <a:gd name="T22" fmla="*/ 125 w 144"/>
                <a:gd name="T23" fmla="*/ 53 h 130"/>
                <a:gd name="T24" fmla="*/ 80 w 144"/>
                <a:gd name="T25" fmla="*/ 29 h 130"/>
                <a:gd name="T26" fmla="*/ 9 w 144"/>
                <a:gd name="T27" fmla="*/ 0 h 13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4" h="130">
                  <a:moveTo>
                    <a:pt x="0" y="1"/>
                  </a:moveTo>
                  <a:cubicBezTo>
                    <a:pt x="15" y="4"/>
                    <a:pt x="30" y="7"/>
                    <a:pt x="45" y="9"/>
                  </a:cubicBezTo>
                  <a:cubicBezTo>
                    <a:pt x="55" y="11"/>
                    <a:pt x="61" y="17"/>
                    <a:pt x="70" y="21"/>
                  </a:cubicBezTo>
                  <a:cubicBezTo>
                    <a:pt x="91" y="30"/>
                    <a:pt x="110" y="42"/>
                    <a:pt x="123" y="62"/>
                  </a:cubicBezTo>
                  <a:cubicBezTo>
                    <a:pt x="132" y="76"/>
                    <a:pt x="144" y="100"/>
                    <a:pt x="131" y="115"/>
                  </a:cubicBezTo>
                  <a:cubicBezTo>
                    <a:pt x="118" y="130"/>
                    <a:pt x="89" y="126"/>
                    <a:pt x="73" y="120"/>
                  </a:cubicBezTo>
                  <a:cubicBezTo>
                    <a:pt x="64" y="117"/>
                    <a:pt x="56" y="114"/>
                    <a:pt x="49" y="108"/>
                  </a:cubicBezTo>
                  <a:cubicBezTo>
                    <a:pt x="61" y="115"/>
                    <a:pt x="79" y="113"/>
                    <a:pt x="93" y="115"/>
                  </a:cubicBezTo>
                  <a:cubicBezTo>
                    <a:pt x="101" y="115"/>
                    <a:pt x="110" y="118"/>
                    <a:pt x="117" y="114"/>
                  </a:cubicBezTo>
                  <a:cubicBezTo>
                    <a:pt x="142" y="104"/>
                    <a:pt x="124" y="71"/>
                    <a:pt x="113" y="58"/>
                  </a:cubicBezTo>
                  <a:cubicBezTo>
                    <a:pt x="107" y="50"/>
                    <a:pt x="99" y="43"/>
                    <a:pt x="91" y="37"/>
                  </a:cubicBezTo>
                  <a:cubicBezTo>
                    <a:pt x="82" y="31"/>
                    <a:pt x="72" y="30"/>
                    <a:pt x="62" y="26"/>
                  </a:cubicBezTo>
                  <a:cubicBezTo>
                    <a:pt x="54" y="23"/>
                    <a:pt x="47" y="17"/>
                    <a:pt x="39" y="14"/>
                  </a:cubicBezTo>
                  <a:cubicBezTo>
                    <a:pt x="28" y="10"/>
                    <a:pt x="11" y="1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89" name="Freeform 26">
              <a:extLst>
                <a:ext uri="{FF2B5EF4-FFF2-40B4-BE49-F238E27FC236}">
                  <a16:creationId xmlns:a16="http://schemas.microsoft.com/office/drawing/2014/main" id="{BB7806CF-DB11-43CD-8E1C-D8EAF11B7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3" y="3358"/>
              <a:ext cx="169" cy="111"/>
            </a:xfrm>
            <a:custGeom>
              <a:avLst/>
              <a:gdLst>
                <a:gd name="T0" fmla="*/ 6 w 119"/>
                <a:gd name="T1" fmla="*/ 13 h 78"/>
                <a:gd name="T2" fmla="*/ 135 w 119"/>
                <a:gd name="T3" fmla="*/ 142 h 78"/>
                <a:gd name="T4" fmla="*/ 202 w 119"/>
                <a:gd name="T5" fmla="*/ 157 h 78"/>
                <a:gd name="T6" fmla="*/ 234 w 119"/>
                <a:gd name="T7" fmla="*/ 97 h 78"/>
                <a:gd name="T8" fmla="*/ 124 w 119"/>
                <a:gd name="T9" fmla="*/ 125 h 78"/>
                <a:gd name="T10" fmla="*/ 57 w 119"/>
                <a:gd name="T11" fmla="*/ 77 h 78"/>
                <a:gd name="T12" fmla="*/ 0 w 119"/>
                <a:gd name="T13" fmla="*/ 0 h 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9" h="78">
                  <a:moveTo>
                    <a:pt x="3" y="6"/>
                  </a:moveTo>
                  <a:cubicBezTo>
                    <a:pt x="18" y="35"/>
                    <a:pt x="36" y="57"/>
                    <a:pt x="67" y="70"/>
                  </a:cubicBezTo>
                  <a:cubicBezTo>
                    <a:pt x="74" y="73"/>
                    <a:pt x="92" y="78"/>
                    <a:pt x="100" y="77"/>
                  </a:cubicBezTo>
                  <a:cubicBezTo>
                    <a:pt x="112" y="75"/>
                    <a:pt x="119" y="58"/>
                    <a:pt x="116" y="48"/>
                  </a:cubicBezTo>
                  <a:cubicBezTo>
                    <a:pt x="117" y="78"/>
                    <a:pt x="79" y="72"/>
                    <a:pt x="61" y="62"/>
                  </a:cubicBezTo>
                  <a:cubicBezTo>
                    <a:pt x="50" y="56"/>
                    <a:pt x="38" y="47"/>
                    <a:pt x="28" y="38"/>
                  </a:cubicBezTo>
                  <a:cubicBezTo>
                    <a:pt x="15" y="27"/>
                    <a:pt x="11" y="13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90" name="Freeform 27">
              <a:extLst>
                <a:ext uri="{FF2B5EF4-FFF2-40B4-BE49-F238E27FC236}">
                  <a16:creationId xmlns:a16="http://schemas.microsoft.com/office/drawing/2014/main" id="{968BCAA4-5136-4B53-86C2-FD370C619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7" y="3027"/>
              <a:ext cx="99" cy="241"/>
            </a:xfrm>
            <a:custGeom>
              <a:avLst/>
              <a:gdLst>
                <a:gd name="T0" fmla="*/ 136 w 69"/>
                <a:gd name="T1" fmla="*/ 0 h 169"/>
                <a:gd name="T2" fmla="*/ 85 w 69"/>
                <a:gd name="T3" fmla="*/ 53 h 169"/>
                <a:gd name="T4" fmla="*/ 49 w 69"/>
                <a:gd name="T5" fmla="*/ 87 h 169"/>
                <a:gd name="T6" fmla="*/ 4 w 69"/>
                <a:gd name="T7" fmla="*/ 197 h 169"/>
                <a:gd name="T8" fmla="*/ 47 w 69"/>
                <a:gd name="T9" fmla="*/ 315 h 169"/>
                <a:gd name="T10" fmla="*/ 142 w 69"/>
                <a:gd name="T11" fmla="*/ 221 h 169"/>
                <a:gd name="T12" fmla="*/ 72 w 69"/>
                <a:gd name="T13" fmla="*/ 299 h 169"/>
                <a:gd name="T14" fmla="*/ 23 w 69"/>
                <a:gd name="T15" fmla="*/ 207 h 169"/>
                <a:gd name="T16" fmla="*/ 52 w 69"/>
                <a:gd name="T17" fmla="*/ 106 h 169"/>
                <a:gd name="T18" fmla="*/ 100 w 69"/>
                <a:gd name="T19" fmla="*/ 51 h 169"/>
                <a:gd name="T20" fmla="*/ 136 w 69"/>
                <a:gd name="T21" fmla="*/ 0 h 1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9" h="169">
                  <a:moveTo>
                    <a:pt x="66" y="0"/>
                  </a:moveTo>
                  <a:cubicBezTo>
                    <a:pt x="63" y="10"/>
                    <a:pt x="48" y="20"/>
                    <a:pt x="41" y="26"/>
                  </a:cubicBezTo>
                  <a:cubicBezTo>
                    <a:pt x="35" y="31"/>
                    <a:pt x="30" y="37"/>
                    <a:pt x="24" y="43"/>
                  </a:cubicBezTo>
                  <a:cubicBezTo>
                    <a:pt x="12" y="56"/>
                    <a:pt x="4" y="78"/>
                    <a:pt x="2" y="97"/>
                  </a:cubicBezTo>
                  <a:cubicBezTo>
                    <a:pt x="0" y="116"/>
                    <a:pt x="4" y="144"/>
                    <a:pt x="23" y="155"/>
                  </a:cubicBezTo>
                  <a:cubicBezTo>
                    <a:pt x="47" y="169"/>
                    <a:pt x="62" y="123"/>
                    <a:pt x="69" y="109"/>
                  </a:cubicBezTo>
                  <a:cubicBezTo>
                    <a:pt x="61" y="119"/>
                    <a:pt x="48" y="145"/>
                    <a:pt x="35" y="147"/>
                  </a:cubicBezTo>
                  <a:cubicBezTo>
                    <a:pt x="15" y="149"/>
                    <a:pt x="11" y="116"/>
                    <a:pt x="11" y="102"/>
                  </a:cubicBezTo>
                  <a:cubicBezTo>
                    <a:pt x="11" y="83"/>
                    <a:pt x="14" y="67"/>
                    <a:pt x="25" y="52"/>
                  </a:cubicBezTo>
                  <a:cubicBezTo>
                    <a:pt x="32" y="42"/>
                    <a:pt x="40" y="33"/>
                    <a:pt x="49" y="25"/>
                  </a:cubicBezTo>
                  <a:cubicBezTo>
                    <a:pt x="56" y="19"/>
                    <a:pt x="67" y="9"/>
                    <a:pt x="6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91" name="Freeform 28">
              <a:extLst>
                <a:ext uri="{FF2B5EF4-FFF2-40B4-BE49-F238E27FC236}">
                  <a16:creationId xmlns:a16="http://schemas.microsoft.com/office/drawing/2014/main" id="{93ECE102-1AC6-49A0-9039-8D5563F30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6" y="1631"/>
              <a:ext cx="96" cy="186"/>
            </a:xfrm>
            <a:custGeom>
              <a:avLst/>
              <a:gdLst>
                <a:gd name="T0" fmla="*/ 138 w 67"/>
                <a:gd name="T1" fmla="*/ 30 h 130"/>
                <a:gd name="T2" fmla="*/ 77 w 67"/>
                <a:gd name="T3" fmla="*/ 0 h 130"/>
                <a:gd name="T4" fmla="*/ 16 w 67"/>
                <a:gd name="T5" fmla="*/ 39 h 130"/>
                <a:gd name="T6" fmla="*/ 19 w 67"/>
                <a:gd name="T7" fmla="*/ 143 h 130"/>
                <a:gd name="T8" fmla="*/ 70 w 67"/>
                <a:gd name="T9" fmla="*/ 266 h 130"/>
                <a:gd name="T10" fmla="*/ 39 w 67"/>
                <a:gd name="T11" fmla="*/ 170 h 130"/>
                <a:gd name="T12" fmla="*/ 27 w 67"/>
                <a:gd name="T13" fmla="*/ 134 h 130"/>
                <a:gd name="T14" fmla="*/ 27 w 67"/>
                <a:gd name="T15" fmla="*/ 53 h 130"/>
                <a:gd name="T16" fmla="*/ 76 w 67"/>
                <a:gd name="T17" fmla="*/ 10 h 130"/>
                <a:gd name="T18" fmla="*/ 136 w 67"/>
                <a:gd name="T19" fmla="*/ 29 h 1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7" h="130">
                  <a:moveTo>
                    <a:pt x="67" y="15"/>
                  </a:moveTo>
                  <a:cubicBezTo>
                    <a:pt x="62" y="2"/>
                    <a:pt x="49" y="0"/>
                    <a:pt x="38" y="0"/>
                  </a:cubicBezTo>
                  <a:cubicBezTo>
                    <a:pt x="23" y="0"/>
                    <a:pt x="15" y="6"/>
                    <a:pt x="8" y="19"/>
                  </a:cubicBezTo>
                  <a:cubicBezTo>
                    <a:pt x="0" y="35"/>
                    <a:pt x="4" y="53"/>
                    <a:pt x="9" y="70"/>
                  </a:cubicBezTo>
                  <a:cubicBezTo>
                    <a:pt x="15" y="90"/>
                    <a:pt x="23" y="112"/>
                    <a:pt x="34" y="130"/>
                  </a:cubicBezTo>
                  <a:cubicBezTo>
                    <a:pt x="24" y="119"/>
                    <a:pt x="24" y="98"/>
                    <a:pt x="19" y="83"/>
                  </a:cubicBezTo>
                  <a:cubicBezTo>
                    <a:pt x="17" y="77"/>
                    <a:pt x="14" y="72"/>
                    <a:pt x="13" y="66"/>
                  </a:cubicBezTo>
                  <a:cubicBezTo>
                    <a:pt x="10" y="54"/>
                    <a:pt x="9" y="38"/>
                    <a:pt x="13" y="26"/>
                  </a:cubicBezTo>
                  <a:cubicBezTo>
                    <a:pt x="18" y="14"/>
                    <a:pt x="24" y="7"/>
                    <a:pt x="37" y="5"/>
                  </a:cubicBezTo>
                  <a:cubicBezTo>
                    <a:pt x="51" y="3"/>
                    <a:pt x="54" y="8"/>
                    <a:pt x="66" y="1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92" name="Freeform 29">
              <a:extLst>
                <a:ext uri="{FF2B5EF4-FFF2-40B4-BE49-F238E27FC236}">
                  <a16:creationId xmlns:a16="http://schemas.microsoft.com/office/drawing/2014/main" id="{87A37E08-1718-4CFD-AB82-1F64E152F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1" y="2656"/>
              <a:ext cx="59" cy="89"/>
            </a:xfrm>
            <a:custGeom>
              <a:avLst/>
              <a:gdLst>
                <a:gd name="T0" fmla="*/ 81 w 41"/>
                <a:gd name="T1" fmla="*/ 1 h 62"/>
                <a:gd name="T2" fmla="*/ 10 w 41"/>
                <a:gd name="T3" fmla="*/ 62 h 62"/>
                <a:gd name="T4" fmla="*/ 52 w 41"/>
                <a:gd name="T5" fmla="*/ 128 h 62"/>
                <a:gd name="T6" fmla="*/ 20 w 41"/>
                <a:gd name="T7" fmla="*/ 99 h 62"/>
                <a:gd name="T8" fmla="*/ 27 w 41"/>
                <a:gd name="T9" fmla="*/ 56 h 62"/>
                <a:gd name="T10" fmla="*/ 85 w 41"/>
                <a:gd name="T11" fmla="*/ 0 h 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62">
                  <a:moveTo>
                    <a:pt x="39" y="1"/>
                  </a:moveTo>
                  <a:cubicBezTo>
                    <a:pt x="25" y="11"/>
                    <a:pt x="10" y="12"/>
                    <a:pt x="5" y="30"/>
                  </a:cubicBezTo>
                  <a:cubicBezTo>
                    <a:pt x="0" y="48"/>
                    <a:pt x="8" y="56"/>
                    <a:pt x="25" y="62"/>
                  </a:cubicBezTo>
                  <a:cubicBezTo>
                    <a:pt x="19" y="57"/>
                    <a:pt x="13" y="56"/>
                    <a:pt x="10" y="48"/>
                  </a:cubicBezTo>
                  <a:cubicBezTo>
                    <a:pt x="8" y="41"/>
                    <a:pt x="10" y="33"/>
                    <a:pt x="13" y="27"/>
                  </a:cubicBezTo>
                  <a:cubicBezTo>
                    <a:pt x="18" y="17"/>
                    <a:pt x="39" y="9"/>
                    <a:pt x="4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93" name="Freeform 30">
              <a:extLst>
                <a:ext uri="{FF2B5EF4-FFF2-40B4-BE49-F238E27FC236}">
                  <a16:creationId xmlns:a16="http://schemas.microsoft.com/office/drawing/2014/main" id="{01FD9EC9-A40F-4B05-AB1F-B6E136AB9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3" y="1323"/>
              <a:ext cx="163" cy="107"/>
            </a:xfrm>
            <a:custGeom>
              <a:avLst/>
              <a:gdLst>
                <a:gd name="T0" fmla="*/ 1 w 114"/>
                <a:gd name="T1" fmla="*/ 148 h 75"/>
                <a:gd name="T2" fmla="*/ 124 w 114"/>
                <a:gd name="T3" fmla="*/ 23 h 75"/>
                <a:gd name="T4" fmla="*/ 190 w 114"/>
                <a:gd name="T5" fmla="*/ 4 h 75"/>
                <a:gd name="T6" fmla="*/ 233 w 114"/>
                <a:gd name="T7" fmla="*/ 53 h 75"/>
                <a:gd name="T8" fmla="*/ 182 w 114"/>
                <a:gd name="T9" fmla="*/ 14 h 75"/>
                <a:gd name="T10" fmla="*/ 127 w 114"/>
                <a:gd name="T11" fmla="*/ 43 h 75"/>
                <a:gd name="T12" fmla="*/ 57 w 114"/>
                <a:gd name="T13" fmla="*/ 96 h 75"/>
                <a:gd name="T14" fmla="*/ 0 w 114"/>
                <a:gd name="T15" fmla="*/ 153 h 7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4" h="75">
                  <a:moveTo>
                    <a:pt x="1" y="73"/>
                  </a:moveTo>
                  <a:cubicBezTo>
                    <a:pt x="20" y="53"/>
                    <a:pt x="40" y="29"/>
                    <a:pt x="61" y="11"/>
                  </a:cubicBezTo>
                  <a:cubicBezTo>
                    <a:pt x="70" y="4"/>
                    <a:pt x="81" y="0"/>
                    <a:pt x="93" y="2"/>
                  </a:cubicBezTo>
                  <a:cubicBezTo>
                    <a:pt x="103" y="4"/>
                    <a:pt x="113" y="15"/>
                    <a:pt x="114" y="26"/>
                  </a:cubicBezTo>
                  <a:cubicBezTo>
                    <a:pt x="112" y="17"/>
                    <a:pt x="97" y="8"/>
                    <a:pt x="89" y="7"/>
                  </a:cubicBezTo>
                  <a:cubicBezTo>
                    <a:pt x="75" y="4"/>
                    <a:pt x="70" y="12"/>
                    <a:pt x="62" y="21"/>
                  </a:cubicBezTo>
                  <a:cubicBezTo>
                    <a:pt x="52" y="31"/>
                    <a:pt x="39" y="39"/>
                    <a:pt x="28" y="47"/>
                  </a:cubicBezTo>
                  <a:cubicBezTo>
                    <a:pt x="20" y="54"/>
                    <a:pt x="2" y="66"/>
                    <a:pt x="0" y="7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94" name="Freeform 31">
              <a:extLst>
                <a:ext uri="{FF2B5EF4-FFF2-40B4-BE49-F238E27FC236}">
                  <a16:creationId xmlns:a16="http://schemas.microsoft.com/office/drawing/2014/main" id="{B9F7E6D2-1F07-43BB-926E-1834C488E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" y="1811"/>
              <a:ext cx="102" cy="97"/>
            </a:xfrm>
            <a:custGeom>
              <a:avLst/>
              <a:gdLst>
                <a:gd name="T0" fmla="*/ 140 w 72"/>
                <a:gd name="T1" fmla="*/ 30 h 68"/>
                <a:gd name="T2" fmla="*/ 64 w 72"/>
                <a:gd name="T3" fmla="*/ 43 h 68"/>
                <a:gd name="T4" fmla="*/ 34 w 72"/>
                <a:gd name="T5" fmla="*/ 91 h 68"/>
                <a:gd name="T6" fmla="*/ 0 w 72"/>
                <a:gd name="T7" fmla="*/ 138 h 68"/>
                <a:gd name="T8" fmla="*/ 74 w 72"/>
                <a:gd name="T9" fmla="*/ 43 h 68"/>
                <a:gd name="T10" fmla="*/ 139 w 72"/>
                <a:gd name="T11" fmla="*/ 27 h 68"/>
                <a:gd name="T12" fmla="*/ 139 w 72"/>
                <a:gd name="T13" fmla="*/ 24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" h="68">
                  <a:moveTo>
                    <a:pt x="70" y="15"/>
                  </a:moveTo>
                  <a:cubicBezTo>
                    <a:pt x="66" y="0"/>
                    <a:pt x="39" y="15"/>
                    <a:pt x="32" y="21"/>
                  </a:cubicBezTo>
                  <a:cubicBezTo>
                    <a:pt x="24" y="27"/>
                    <a:pt x="22" y="37"/>
                    <a:pt x="17" y="45"/>
                  </a:cubicBezTo>
                  <a:cubicBezTo>
                    <a:pt x="13" y="53"/>
                    <a:pt x="4" y="60"/>
                    <a:pt x="0" y="68"/>
                  </a:cubicBezTo>
                  <a:cubicBezTo>
                    <a:pt x="16" y="54"/>
                    <a:pt x="20" y="32"/>
                    <a:pt x="37" y="21"/>
                  </a:cubicBezTo>
                  <a:cubicBezTo>
                    <a:pt x="45" y="16"/>
                    <a:pt x="60" y="8"/>
                    <a:pt x="69" y="13"/>
                  </a:cubicBezTo>
                  <a:cubicBezTo>
                    <a:pt x="72" y="14"/>
                    <a:pt x="70" y="13"/>
                    <a:pt x="69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95" name="Freeform 32">
              <a:extLst>
                <a:ext uri="{FF2B5EF4-FFF2-40B4-BE49-F238E27FC236}">
                  <a16:creationId xmlns:a16="http://schemas.microsoft.com/office/drawing/2014/main" id="{AD2805FA-4AFB-4DBA-A338-6389670E0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9" y="2346"/>
              <a:ext cx="290" cy="222"/>
            </a:xfrm>
            <a:custGeom>
              <a:avLst/>
              <a:gdLst>
                <a:gd name="T0" fmla="*/ 86 w 203"/>
                <a:gd name="T1" fmla="*/ 0 h 156"/>
                <a:gd name="T2" fmla="*/ 414 w 203"/>
                <a:gd name="T3" fmla="*/ 178 h 156"/>
                <a:gd name="T4" fmla="*/ 86 w 203"/>
                <a:gd name="T5" fmla="*/ 0 h 1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3" h="156">
                  <a:moveTo>
                    <a:pt x="42" y="0"/>
                  </a:moveTo>
                  <a:cubicBezTo>
                    <a:pt x="38" y="62"/>
                    <a:pt x="50" y="126"/>
                    <a:pt x="203" y="88"/>
                  </a:cubicBezTo>
                  <a:cubicBezTo>
                    <a:pt x="203" y="88"/>
                    <a:pt x="0" y="156"/>
                    <a:pt x="42" y="0"/>
                  </a:cubicBezTo>
                </a:path>
              </a:pathLst>
            </a:custGeom>
            <a:solidFill>
              <a:srgbClr val="732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96" name="Freeform 33">
              <a:extLst>
                <a:ext uri="{FF2B5EF4-FFF2-40B4-BE49-F238E27FC236}">
                  <a16:creationId xmlns:a16="http://schemas.microsoft.com/office/drawing/2014/main" id="{5B3A1988-46E5-4EB7-A610-87F8653E1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4" y="1869"/>
              <a:ext cx="615" cy="805"/>
            </a:xfrm>
            <a:custGeom>
              <a:avLst/>
              <a:gdLst>
                <a:gd name="T0" fmla="*/ 855 w 431"/>
                <a:gd name="T1" fmla="*/ 0 h 564"/>
                <a:gd name="T2" fmla="*/ 168 w 431"/>
                <a:gd name="T3" fmla="*/ 414 h 564"/>
                <a:gd name="T4" fmla="*/ 629 w 431"/>
                <a:gd name="T5" fmla="*/ 1149 h 564"/>
                <a:gd name="T6" fmla="*/ 639 w 431"/>
                <a:gd name="T7" fmla="*/ 1149 h 564"/>
                <a:gd name="T8" fmla="*/ 558 w 431"/>
                <a:gd name="T9" fmla="*/ 901 h 564"/>
                <a:gd name="T10" fmla="*/ 445 w 431"/>
                <a:gd name="T11" fmla="*/ 852 h 564"/>
                <a:gd name="T12" fmla="*/ 415 w 431"/>
                <a:gd name="T13" fmla="*/ 749 h 564"/>
                <a:gd name="T14" fmla="*/ 432 w 431"/>
                <a:gd name="T15" fmla="*/ 657 h 564"/>
                <a:gd name="T16" fmla="*/ 878 w 431"/>
                <a:gd name="T17" fmla="*/ 0 h 564"/>
                <a:gd name="T18" fmla="*/ 855 w 431"/>
                <a:gd name="T19" fmla="*/ 0 h 5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31" h="564">
                  <a:moveTo>
                    <a:pt x="420" y="0"/>
                  </a:moveTo>
                  <a:cubicBezTo>
                    <a:pt x="368" y="0"/>
                    <a:pt x="155" y="12"/>
                    <a:pt x="83" y="203"/>
                  </a:cubicBezTo>
                  <a:cubicBezTo>
                    <a:pt x="0" y="420"/>
                    <a:pt x="163" y="553"/>
                    <a:pt x="309" y="564"/>
                  </a:cubicBezTo>
                  <a:cubicBezTo>
                    <a:pt x="311" y="564"/>
                    <a:pt x="313" y="564"/>
                    <a:pt x="314" y="564"/>
                  </a:cubicBezTo>
                  <a:cubicBezTo>
                    <a:pt x="359" y="564"/>
                    <a:pt x="320" y="514"/>
                    <a:pt x="274" y="442"/>
                  </a:cubicBezTo>
                  <a:cubicBezTo>
                    <a:pt x="250" y="440"/>
                    <a:pt x="230" y="432"/>
                    <a:pt x="219" y="418"/>
                  </a:cubicBezTo>
                  <a:cubicBezTo>
                    <a:pt x="208" y="405"/>
                    <a:pt x="204" y="388"/>
                    <a:pt x="204" y="368"/>
                  </a:cubicBezTo>
                  <a:cubicBezTo>
                    <a:pt x="204" y="354"/>
                    <a:pt x="206" y="338"/>
                    <a:pt x="212" y="322"/>
                  </a:cubicBezTo>
                  <a:cubicBezTo>
                    <a:pt x="170" y="208"/>
                    <a:pt x="185" y="80"/>
                    <a:pt x="431" y="0"/>
                  </a:cubicBezTo>
                  <a:cubicBezTo>
                    <a:pt x="431" y="0"/>
                    <a:pt x="427" y="0"/>
                    <a:pt x="420" y="0"/>
                  </a:cubicBezTo>
                </a:path>
              </a:pathLst>
            </a:custGeom>
            <a:solidFill>
              <a:srgbClr val="AFD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97" name="Freeform 34">
              <a:extLst>
                <a:ext uri="{FF2B5EF4-FFF2-40B4-BE49-F238E27FC236}">
                  <a16:creationId xmlns:a16="http://schemas.microsoft.com/office/drawing/2014/main" id="{487C5A56-1B46-42E7-9B81-45E6BA2D3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1" y="2337"/>
              <a:ext cx="111" cy="157"/>
            </a:xfrm>
            <a:custGeom>
              <a:avLst/>
              <a:gdLst>
                <a:gd name="T0" fmla="*/ 40 w 78"/>
                <a:gd name="T1" fmla="*/ 0 h 110"/>
                <a:gd name="T2" fmla="*/ 28 w 78"/>
                <a:gd name="T3" fmla="*/ 81 h 110"/>
                <a:gd name="T4" fmla="*/ 57 w 78"/>
                <a:gd name="T5" fmla="*/ 177 h 110"/>
                <a:gd name="T6" fmla="*/ 158 w 78"/>
                <a:gd name="T7" fmla="*/ 224 h 110"/>
                <a:gd name="T8" fmla="*/ 154 w 78"/>
                <a:gd name="T9" fmla="*/ 218 h 110"/>
                <a:gd name="T10" fmla="*/ 40 w 78"/>
                <a:gd name="T11" fmla="*/ 13 h 110"/>
                <a:gd name="T12" fmla="*/ 40 w 78"/>
                <a:gd name="T13" fmla="*/ 13 h 110"/>
                <a:gd name="T14" fmla="*/ 40 w 78"/>
                <a:gd name="T15" fmla="*/ 13 h 110"/>
                <a:gd name="T16" fmla="*/ 148 w 78"/>
                <a:gd name="T17" fmla="*/ 208 h 110"/>
                <a:gd name="T18" fmla="*/ 40 w 78"/>
                <a:gd name="T19" fmla="*/ 0 h 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8" h="110">
                  <a:moveTo>
                    <a:pt x="20" y="0"/>
                  </a:moveTo>
                  <a:cubicBezTo>
                    <a:pt x="16" y="14"/>
                    <a:pt x="14" y="28"/>
                    <a:pt x="14" y="40"/>
                  </a:cubicBezTo>
                  <a:cubicBezTo>
                    <a:pt x="14" y="59"/>
                    <a:pt x="18" y="75"/>
                    <a:pt x="28" y="87"/>
                  </a:cubicBezTo>
                  <a:cubicBezTo>
                    <a:pt x="38" y="100"/>
                    <a:pt x="55" y="108"/>
                    <a:pt x="78" y="110"/>
                  </a:cubicBezTo>
                  <a:cubicBezTo>
                    <a:pt x="77" y="109"/>
                    <a:pt x="77" y="108"/>
                    <a:pt x="76" y="107"/>
                  </a:cubicBezTo>
                  <a:cubicBezTo>
                    <a:pt x="34" y="103"/>
                    <a:pt x="0" y="79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7" y="48"/>
                    <a:pt x="22" y="91"/>
                    <a:pt x="73" y="102"/>
                  </a:cubicBezTo>
                  <a:cubicBezTo>
                    <a:pt x="54" y="71"/>
                    <a:pt x="34" y="36"/>
                    <a:pt x="20" y="0"/>
                  </a:cubicBezTo>
                </a:path>
              </a:pathLst>
            </a:custGeom>
            <a:solidFill>
              <a:srgbClr val="B38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98" name="Freeform 35">
              <a:extLst>
                <a:ext uri="{FF2B5EF4-FFF2-40B4-BE49-F238E27FC236}">
                  <a16:creationId xmlns:a16="http://schemas.microsoft.com/office/drawing/2014/main" id="{72048191-6ACE-44A5-A508-2FBC3AACC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" y="2328"/>
              <a:ext cx="100" cy="172"/>
            </a:xfrm>
            <a:custGeom>
              <a:avLst/>
              <a:gdLst>
                <a:gd name="T0" fmla="*/ 16 w 70"/>
                <a:gd name="T1" fmla="*/ 0 h 120"/>
                <a:gd name="T2" fmla="*/ 0 w 70"/>
                <a:gd name="T3" fmla="*/ 95 h 120"/>
                <a:gd name="T4" fmla="*/ 30 w 70"/>
                <a:gd name="T5" fmla="*/ 198 h 120"/>
                <a:gd name="T6" fmla="*/ 143 w 70"/>
                <a:gd name="T7" fmla="*/ 247 h 120"/>
                <a:gd name="T8" fmla="*/ 139 w 70"/>
                <a:gd name="T9" fmla="*/ 238 h 120"/>
                <a:gd name="T10" fmla="*/ 37 w 70"/>
                <a:gd name="T11" fmla="*/ 191 h 120"/>
                <a:gd name="T12" fmla="*/ 9 w 70"/>
                <a:gd name="T13" fmla="*/ 95 h 120"/>
                <a:gd name="T14" fmla="*/ 20 w 70"/>
                <a:gd name="T15" fmla="*/ 13 h 120"/>
                <a:gd name="T16" fmla="*/ 16 w 70"/>
                <a:gd name="T17" fmla="*/ 0 h 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0" h="120">
                  <a:moveTo>
                    <a:pt x="8" y="0"/>
                  </a:moveTo>
                  <a:cubicBezTo>
                    <a:pt x="2" y="16"/>
                    <a:pt x="0" y="32"/>
                    <a:pt x="0" y="46"/>
                  </a:cubicBezTo>
                  <a:cubicBezTo>
                    <a:pt x="0" y="66"/>
                    <a:pt x="4" y="83"/>
                    <a:pt x="15" y="96"/>
                  </a:cubicBezTo>
                  <a:cubicBezTo>
                    <a:pt x="26" y="110"/>
                    <a:pt x="46" y="118"/>
                    <a:pt x="70" y="120"/>
                  </a:cubicBezTo>
                  <a:cubicBezTo>
                    <a:pt x="69" y="119"/>
                    <a:pt x="69" y="117"/>
                    <a:pt x="68" y="116"/>
                  </a:cubicBezTo>
                  <a:cubicBezTo>
                    <a:pt x="45" y="114"/>
                    <a:pt x="28" y="106"/>
                    <a:pt x="18" y="93"/>
                  </a:cubicBezTo>
                  <a:cubicBezTo>
                    <a:pt x="8" y="81"/>
                    <a:pt x="4" y="65"/>
                    <a:pt x="4" y="46"/>
                  </a:cubicBezTo>
                  <a:cubicBezTo>
                    <a:pt x="4" y="34"/>
                    <a:pt x="6" y="20"/>
                    <a:pt x="10" y="6"/>
                  </a:cubicBezTo>
                  <a:cubicBezTo>
                    <a:pt x="9" y="4"/>
                    <a:pt x="8" y="2"/>
                    <a:pt x="8" y="0"/>
                  </a:cubicBezTo>
                </a:path>
              </a:pathLst>
            </a:custGeom>
            <a:solidFill>
              <a:srgbClr val="5D58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99" name="Freeform 36">
              <a:extLst>
                <a:ext uri="{FF2B5EF4-FFF2-40B4-BE49-F238E27FC236}">
                  <a16:creationId xmlns:a16="http://schemas.microsoft.com/office/drawing/2014/main" id="{2128AD1B-7F5D-4BD5-8F91-E1A3D521D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1" y="2346"/>
              <a:ext cx="108" cy="144"/>
            </a:xfrm>
            <a:custGeom>
              <a:avLst/>
              <a:gdLst>
                <a:gd name="T0" fmla="*/ 40 w 76"/>
                <a:gd name="T1" fmla="*/ 0 h 101"/>
                <a:gd name="T2" fmla="*/ 153 w 76"/>
                <a:gd name="T3" fmla="*/ 205 h 101"/>
                <a:gd name="T4" fmla="*/ 148 w 76"/>
                <a:gd name="T5" fmla="*/ 195 h 101"/>
                <a:gd name="T6" fmla="*/ 40 w 76"/>
                <a:gd name="T7" fmla="*/ 0 h 10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6" h="101">
                  <a:moveTo>
                    <a:pt x="20" y="0"/>
                  </a:moveTo>
                  <a:cubicBezTo>
                    <a:pt x="0" y="73"/>
                    <a:pt x="34" y="97"/>
                    <a:pt x="76" y="101"/>
                  </a:cubicBezTo>
                  <a:cubicBezTo>
                    <a:pt x="75" y="100"/>
                    <a:pt x="74" y="98"/>
                    <a:pt x="73" y="96"/>
                  </a:cubicBezTo>
                  <a:cubicBezTo>
                    <a:pt x="22" y="85"/>
                    <a:pt x="17" y="42"/>
                    <a:pt x="20" y="0"/>
                  </a:cubicBezTo>
                </a:path>
              </a:pathLst>
            </a:custGeom>
            <a:solidFill>
              <a:srgbClr val="945D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00" name="Oval 37">
              <a:extLst>
                <a:ext uri="{FF2B5EF4-FFF2-40B4-BE49-F238E27FC236}">
                  <a16:creationId xmlns:a16="http://schemas.microsoft.com/office/drawing/2014/main" id="{49AB2AEA-5CED-4BA9-8DF2-EB54D8996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1" y="2327"/>
              <a:ext cx="51" cy="5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001" name="Oval 38">
              <a:extLst>
                <a:ext uri="{FF2B5EF4-FFF2-40B4-BE49-F238E27FC236}">
                  <a16:creationId xmlns:a16="http://schemas.microsoft.com/office/drawing/2014/main" id="{7959CA87-6A12-4601-86BB-1680180C6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9" y="2249"/>
              <a:ext cx="33" cy="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002" name="Oval 39">
              <a:extLst>
                <a:ext uri="{FF2B5EF4-FFF2-40B4-BE49-F238E27FC236}">
                  <a16:creationId xmlns:a16="http://schemas.microsoft.com/office/drawing/2014/main" id="{E5571F00-6804-4AA6-B17A-9030513A3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" y="2400"/>
              <a:ext cx="11" cy="1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</p:grpSp>
      <p:grpSp>
        <p:nvGrpSpPr>
          <p:cNvPr id="1003" name="Group 378">
            <a:extLst>
              <a:ext uri="{FF2B5EF4-FFF2-40B4-BE49-F238E27FC236}">
                <a16:creationId xmlns:a16="http://schemas.microsoft.com/office/drawing/2014/main" id="{97371617-4E58-4946-BEC6-0C9C8E0DD45A}"/>
              </a:ext>
            </a:extLst>
          </p:cNvPr>
          <p:cNvGrpSpPr>
            <a:grpSpLocks/>
          </p:cNvGrpSpPr>
          <p:nvPr/>
        </p:nvGrpSpPr>
        <p:grpSpPr bwMode="auto">
          <a:xfrm>
            <a:off x="8905435" y="3968085"/>
            <a:ext cx="430890" cy="434622"/>
            <a:chOff x="2005" y="2960"/>
            <a:chExt cx="1210" cy="1224"/>
          </a:xfrm>
        </p:grpSpPr>
        <p:sp>
          <p:nvSpPr>
            <p:cNvPr id="1004" name="Freeform 379">
              <a:extLst>
                <a:ext uri="{FF2B5EF4-FFF2-40B4-BE49-F238E27FC236}">
                  <a16:creationId xmlns:a16="http://schemas.microsoft.com/office/drawing/2014/main" id="{0E7FC7DC-0287-4BFB-9F33-932DE9B27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5" y="2960"/>
              <a:ext cx="1210" cy="1224"/>
            </a:xfrm>
            <a:custGeom>
              <a:avLst/>
              <a:gdLst>
                <a:gd name="T0" fmla="*/ 1348 w 316"/>
                <a:gd name="T1" fmla="*/ 384 h 300"/>
                <a:gd name="T2" fmla="*/ 280 w 316"/>
                <a:gd name="T3" fmla="*/ 1330 h 300"/>
                <a:gd name="T4" fmla="*/ 383 w 316"/>
                <a:gd name="T5" fmla="*/ 3578 h 300"/>
                <a:gd name="T6" fmla="*/ 1497 w 316"/>
                <a:gd name="T7" fmla="*/ 4676 h 300"/>
                <a:gd name="T8" fmla="*/ 3255 w 316"/>
                <a:gd name="T9" fmla="*/ 4912 h 300"/>
                <a:gd name="T10" fmla="*/ 4354 w 316"/>
                <a:gd name="T11" fmla="*/ 3297 h 300"/>
                <a:gd name="T12" fmla="*/ 4135 w 316"/>
                <a:gd name="T13" fmla="*/ 967 h 300"/>
                <a:gd name="T14" fmla="*/ 2359 w 316"/>
                <a:gd name="T15" fmla="*/ 98 h 300"/>
                <a:gd name="T16" fmla="*/ 1348 w 316"/>
                <a:gd name="T17" fmla="*/ 384 h 3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16" h="300">
                  <a:moveTo>
                    <a:pt x="92" y="23"/>
                  </a:moveTo>
                  <a:cubicBezTo>
                    <a:pt x="57" y="33"/>
                    <a:pt x="30" y="56"/>
                    <a:pt x="19" y="80"/>
                  </a:cubicBezTo>
                  <a:cubicBezTo>
                    <a:pt x="0" y="121"/>
                    <a:pt x="6" y="179"/>
                    <a:pt x="26" y="215"/>
                  </a:cubicBezTo>
                  <a:cubicBezTo>
                    <a:pt x="41" y="243"/>
                    <a:pt x="71" y="273"/>
                    <a:pt x="102" y="281"/>
                  </a:cubicBezTo>
                  <a:cubicBezTo>
                    <a:pt x="138" y="290"/>
                    <a:pt x="184" y="300"/>
                    <a:pt x="222" y="295"/>
                  </a:cubicBezTo>
                  <a:cubicBezTo>
                    <a:pt x="272" y="287"/>
                    <a:pt x="286" y="240"/>
                    <a:pt x="297" y="198"/>
                  </a:cubicBezTo>
                  <a:cubicBezTo>
                    <a:pt x="310" y="154"/>
                    <a:pt x="316" y="95"/>
                    <a:pt x="282" y="58"/>
                  </a:cubicBezTo>
                  <a:cubicBezTo>
                    <a:pt x="249" y="23"/>
                    <a:pt x="210" y="0"/>
                    <a:pt x="161" y="6"/>
                  </a:cubicBezTo>
                  <a:cubicBezTo>
                    <a:pt x="138" y="8"/>
                    <a:pt x="120" y="15"/>
                    <a:pt x="92" y="23"/>
                  </a:cubicBezTo>
                </a:path>
              </a:pathLst>
            </a:custGeom>
            <a:solidFill>
              <a:srgbClr val="FAC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05" name="Freeform 380">
              <a:extLst>
                <a:ext uri="{FF2B5EF4-FFF2-40B4-BE49-F238E27FC236}">
                  <a16:creationId xmlns:a16="http://schemas.microsoft.com/office/drawing/2014/main" id="{9DA716D1-D3CE-4C80-A6DF-3FF2C2B24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" y="3000"/>
              <a:ext cx="923" cy="988"/>
            </a:xfrm>
            <a:custGeom>
              <a:avLst/>
              <a:gdLst>
                <a:gd name="T0" fmla="*/ 529 w 241"/>
                <a:gd name="T1" fmla="*/ 3417 h 242"/>
                <a:gd name="T2" fmla="*/ 440 w 241"/>
                <a:gd name="T3" fmla="*/ 1368 h 242"/>
                <a:gd name="T4" fmla="*/ 1409 w 241"/>
                <a:gd name="T5" fmla="*/ 518 h 242"/>
                <a:gd name="T6" fmla="*/ 2332 w 241"/>
                <a:gd name="T7" fmla="*/ 233 h 242"/>
                <a:gd name="T8" fmla="*/ 3535 w 241"/>
                <a:gd name="T9" fmla="*/ 616 h 242"/>
                <a:gd name="T10" fmla="*/ 2156 w 241"/>
                <a:gd name="T11" fmla="*/ 82 h 242"/>
                <a:gd name="T12" fmla="*/ 1233 w 241"/>
                <a:gd name="T13" fmla="*/ 351 h 242"/>
                <a:gd name="T14" fmla="*/ 264 w 241"/>
                <a:gd name="T15" fmla="*/ 1200 h 242"/>
                <a:gd name="T16" fmla="*/ 352 w 241"/>
                <a:gd name="T17" fmla="*/ 3250 h 242"/>
                <a:gd name="T18" fmla="*/ 969 w 241"/>
                <a:gd name="T19" fmla="*/ 4034 h 242"/>
                <a:gd name="T20" fmla="*/ 529 w 241"/>
                <a:gd name="T21" fmla="*/ 3417 h 2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41" h="242">
                  <a:moveTo>
                    <a:pt x="36" y="205"/>
                  </a:moveTo>
                  <a:cubicBezTo>
                    <a:pt x="18" y="172"/>
                    <a:pt x="12" y="119"/>
                    <a:pt x="30" y="82"/>
                  </a:cubicBezTo>
                  <a:cubicBezTo>
                    <a:pt x="40" y="60"/>
                    <a:pt x="64" y="39"/>
                    <a:pt x="96" y="31"/>
                  </a:cubicBezTo>
                  <a:cubicBezTo>
                    <a:pt x="122" y="23"/>
                    <a:pt x="138" y="17"/>
                    <a:pt x="159" y="14"/>
                  </a:cubicBezTo>
                  <a:cubicBezTo>
                    <a:pt x="191" y="11"/>
                    <a:pt x="218" y="20"/>
                    <a:pt x="241" y="37"/>
                  </a:cubicBezTo>
                  <a:cubicBezTo>
                    <a:pt x="215" y="14"/>
                    <a:pt x="184" y="0"/>
                    <a:pt x="147" y="5"/>
                  </a:cubicBezTo>
                  <a:cubicBezTo>
                    <a:pt x="126" y="7"/>
                    <a:pt x="110" y="14"/>
                    <a:pt x="84" y="21"/>
                  </a:cubicBezTo>
                  <a:cubicBezTo>
                    <a:pt x="52" y="29"/>
                    <a:pt x="28" y="51"/>
                    <a:pt x="18" y="72"/>
                  </a:cubicBezTo>
                  <a:cubicBezTo>
                    <a:pt x="0" y="109"/>
                    <a:pt x="6" y="163"/>
                    <a:pt x="24" y="195"/>
                  </a:cubicBezTo>
                  <a:cubicBezTo>
                    <a:pt x="34" y="212"/>
                    <a:pt x="49" y="230"/>
                    <a:pt x="66" y="242"/>
                  </a:cubicBezTo>
                  <a:cubicBezTo>
                    <a:pt x="54" y="231"/>
                    <a:pt x="44" y="218"/>
                    <a:pt x="36" y="2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06" name="Freeform 381">
              <a:extLst>
                <a:ext uri="{FF2B5EF4-FFF2-40B4-BE49-F238E27FC236}">
                  <a16:creationId xmlns:a16="http://schemas.microsoft.com/office/drawing/2014/main" id="{7D4AB0BD-EF5E-4761-9690-EECA94D31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5" y="3127"/>
              <a:ext cx="911" cy="1016"/>
            </a:xfrm>
            <a:custGeom>
              <a:avLst/>
              <a:gdLst>
                <a:gd name="T0" fmla="*/ 3020 w 238"/>
                <a:gd name="T1" fmla="*/ 416 h 249"/>
                <a:gd name="T2" fmla="*/ 2607 w 238"/>
                <a:gd name="T3" fmla="*/ 0 h 249"/>
                <a:gd name="T4" fmla="*/ 2844 w 238"/>
                <a:gd name="T5" fmla="*/ 249 h 249"/>
                <a:gd name="T6" fmla="*/ 3047 w 238"/>
                <a:gd name="T7" fmla="*/ 2416 h 249"/>
                <a:gd name="T8" fmla="*/ 2036 w 238"/>
                <a:gd name="T9" fmla="*/ 3897 h 249"/>
                <a:gd name="T10" fmla="*/ 410 w 238"/>
                <a:gd name="T11" fmla="*/ 3680 h 249"/>
                <a:gd name="T12" fmla="*/ 0 w 238"/>
                <a:gd name="T13" fmla="*/ 3464 h 249"/>
                <a:gd name="T14" fmla="*/ 586 w 238"/>
                <a:gd name="T15" fmla="*/ 3848 h 249"/>
                <a:gd name="T16" fmla="*/ 2212 w 238"/>
                <a:gd name="T17" fmla="*/ 4064 h 249"/>
                <a:gd name="T18" fmla="*/ 3238 w 238"/>
                <a:gd name="T19" fmla="*/ 2579 h 249"/>
                <a:gd name="T20" fmla="*/ 3020 w 238"/>
                <a:gd name="T21" fmla="*/ 416 h 2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38" h="249">
                  <a:moveTo>
                    <a:pt x="206" y="25"/>
                  </a:moveTo>
                  <a:cubicBezTo>
                    <a:pt x="197" y="16"/>
                    <a:pt x="188" y="7"/>
                    <a:pt x="178" y="0"/>
                  </a:cubicBezTo>
                  <a:cubicBezTo>
                    <a:pt x="183" y="5"/>
                    <a:pt x="189" y="10"/>
                    <a:pt x="194" y="15"/>
                  </a:cubicBezTo>
                  <a:cubicBezTo>
                    <a:pt x="226" y="49"/>
                    <a:pt x="220" y="104"/>
                    <a:pt x="208" y="145"/>
                  </a:cubicBezTo>
                  <a:cubicBezTo>
                    <a:pt x="198" y="184"/>
                    <a:pt x="185" y="227"/>
                    <a:pt x="139" y="234"/>
                  </a:cubicBezTo>
                  <a:cubicBezTo>
                    <a:pt x="104" y="239"/>
                    <a:pt x="61" y="230"/>
                    <a:pt x="28" y="221"/>
                  </a:cubicBezTo>
                  <a:cubicBezTo>
                    <a:pt x="18" y="219"/>
                    <a:pt x="9" y="214"/>
                    <a:pt x="0" y="208"/>
                  </a:cubicBezTo>
                  <a:cubicBezTo>
                    <a:pt x="12" y="219"/>
                    <a:pt x="26" y="227"/>
                    <a:pt x="40" y="231"/>
                  </a:cubicBezTo>
                  <a:cubicBezTo>
                    <a:pt x="74" y="240"/>
                    <a:pt x="116" y="249"/>
                    <a:pt x="151" y="244"/>
                  </a:cubicBezTo>
                  <a:cubicBezTo>
                    <a:pt x="197" y="236"/>
                    <a:pt x="210" y="194"/>
                    <a:pt x="221" y="155"/>
                  </a:cubicBezTo>
                  <a:cubicBezTo>
                    <a:pt x="232" y="114"/>
                    <a:pt x="238" y="59"/>
                    <a:pt x="206" y="25"/>
                  </a:cubicBezTo>
                </a:path>
              </a:pathLst>
            </a:custGeom>
            <a:solidFill>
              <a:srgbClr val="F797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07" name="Freeform 382">
              <a:extLst>
                <a:ext uri="{FF2B5EF4-FFF2-40B4-BE49-F238E27FC236}">
                  <a16:creationId xmlns:a16="http://schemas.microsoft.com/office/drawing/2014/main" id="{66F488F7-DA45-4813-A69C-2861715B5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" y="3102"/>
              <a:ext cx="857" cy="952"/>
            </a:xfrm>
            <a:custGeom>
              <a:avLst/>
              <a:gdLst>
                <a:gd name="T0" fmla="*/ 777 w 224"/>
                <a:gd name="T1" fmla="*/ 633 h 233"/>
                <a:gd name="T2" fmla="*/ 191 w 224"/>
                <a:gd name="T3" fmla="*/ 1001 h 233"/>
                <a:gd name="T4" fmla="*/ 394 w 224"/>
                <a:gd name="T5" fmla="*/ 2002 h 233"/>
                <a:gd name="T6" fmla="*/ 1052 w 224"/>
                <a:gd name="T7" fmla="*/ 2035 h 233"/>
                <a:gd name="T8" fmla="*/ 1217 w 224"/>
                <a:gd name="T9" fmla="*/ 1320 h 233"/>
                <a:gd name="T10" fmla="*/ 1331 w 224"/>
                <a:gd name="T11" fmla="*/ 968 h 233"/>
                <a:gd name="T12" fmla="*/ 1668 w 224"/>
                <a:gd name="T13" fmla="*/ 1017 h 233"/>
                <a:gd name="T14" fmla="*/ 1756 w 224"/>
                <a:gd name="T15" fmla="*/ 1434 h 233"/>
                <a:gd name="T16" fmla="*/ 2139 w 224"/>
                <a:gd name="T17" fmla="*/ 1385 h 233"/>
                <a:gd name="T18" fmla="*/ 2227 w 224"/>
                <a:gd name="T19" fmla="*/ 985 h 233"/>
                <a:gd name="T20" fmla="*/ 2590 w 224"/>
                <a:gd name="T21" fmla="*/ 1169 h 233"/>
                <a:gd name="T22" fmla="*/ 2563 w 224"/>
                <a:gd name="T23" fmla="*/ 1602 h 233"/>
                <a:gd name="T24" fmla="*/ 2165 w 224"/>
                <a:gd name="T25" fmla="*/ 1802 h 233"/>
                <a:gd name="T26" fmla="*/ 2399 w 224"/>
                <a:gd name="T27" fmla="*/ 2370 h 233"/>
                <a:gd name="T28" fmla="*/ 2663 w 224"/>
                <a:gd name="T29" fmla="*/ 2121 h 233"/>
                <a:gd name="T30" fmla="*/ 2885 w 224"/>
                <a:gd name="T31" fmla="*/ 2121 h 233"/>
                <a:gd name="T32" fmla="*/ 2984 w 224"/>
                <a:gd name="T33" fmla="*/ 2672 h 233"/>
                <a:gd name="T34" fmla="*/ 2648 w 224"/>
                <a:gd name="T35" fmla="*/ 2938 h 233"/>
                <a:gd name="T36" fmla="*/ 2238 w 224"/>
                <a:gd name="T37" fmla="*/ 3040 h 233"/>
                <a:gd name="T38" fmla="*/ 2269 w 224"/>
                <a:gd name="T39" fmla="*/ 3690 h 233"/>
                <a:gd name="T40" fmla="*/ 3087 w 224"/>
                <a:gd name="T41" fmla="*/ 3657 h 233"/>
                <a:gd name="T42" fmla="*/ 3221 w 224"/>
                <a:gd name="T43" fmla="*/ 3154 h 233"/>
                <a:gd name="T44" fmla="*/ 3087 w 224"/>
                <a:gd name="T45" fmla="*/ 2672 h 233"/>
                <a:gd name="T46" fmla="*/ 3061 w 224"/>
                <a:gd name="T47" fmla="*/ 1835 h 233"/>
                <a:gd name="T48" fmla="*/ 3191 w 224"/>
                <a:gd name="T49" fmla="*/ 1487 h 233"/>
                <a:gd name="T50" fmla="*/ 3045 w 224"/>
                <a:gd name="T51" fmla="*/ 1369 h 233"/>
                <a:gd name="T52" fmla="*/ 2839 w 224"/>
                <a:gd name="T53" fmla="*/ 1336 h 233"/>
                <a:gd name="T54" fmla="*/ 2663 w 224"/>
                <a:gd name="T55" fmla="*/ 1087 h 233"/>
                <a:gd name="T56" fmla="*/ 2885 w 224"/>
                <a:gd name="T57" fmla="*/ 936 h 233"/>
                <a:gd name="T58" fmla="*/ 2957 w 224"/>
                <a:gd name="T59" fmla="*/ 319 h 233"/>
                <a:gd name="T60" fmla="*/ 2299 w 224"/>
                <a:gd name="T61" fmla="*/ 184 h 233"/>
                <a:gd name="T62" fmla="*/ 2227 w 224"/>
                <a:gd name="T63" fmla="*/ 686 h 233"/>
                <a:gd name="T64" fmla="*/ 1917 w 224"/>
                <a:gd name="T65" fmla="*/ 568 h 233"/>
                <a:gd name="T66" fmla="*/ 1626 w 224"/>
                <a:gd name="T67" fmla="*/ 735 h 233"/>
                <a:gd name="T68" fmla="*/ 1113 w 224"/>
                <a:gd name="T69" fmla="*/ 817 h 233"/>
                <a:gd name="T70" fmla="*/ 777 w 224"/>
                <a:gd name="T71" fmla="*/ 633 h 23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24" h="233">
                  <a:moveTo>
                    <a:pt x="53" y="38"/>
                  </a:moveTo>
                  <a:cubicBezTo>
                    <a:pt x="35" y="36"/>
                    <a:pt x="20" y="50"/>
                    <a:pt x="13" y="60"/>
                  </a:cubicBezTo>
                  <a:cubicBezTo>
                    <a:pt x="0" y="78"/>
                    <a:pt x="9" y="107"/>
                    <a:pt x="27" y="120"/>
                  </a:cubicBezTo>
                  <a:cubicBezTo>
                    <a:pt x="39" y="129"/>
                    <a:pt x="60" y="133"/>
                    <a:pt x="72" y="122"/>
                  </a:cubicBezTo>
                  <a:cubicBezTo>
                    <a:pt x="84" y="112"/>
                    <a:pt x="82" y="93"/>
                    <a:pt x="83" y="79"/>
                  </a:cubicBezTo>
                  <a:cubicBezTo>
                    <a:pt x="84" y="70"/>
                    <a:pt x="83" y="64"/>
                    <a:pt x="91" y="58"/>
                  </a:cubicBezTo>
                  <a:cubicBezTo>
                    <a:pt x="99" y="52"/>
                    <a:pt x="110" y="51"/>
                    <a:pt x="114" y="61"/>
                  </a:cubicBezTo>
                  <a:cubicBezTo>
                    <a:pt x="118" y="69"/>
                    <a:pt x="110" y="79"/>
                    <a:pt x="120" y="86"/>
                  </a:cubicBezTo>
                  <a:cubicBezTo>
                    <a:pt x="126" y="90"/>
                    <a:pt x="141" y="88"/>
                    <a:pt x="146" y="83"/>
                  </a:cubicBezTo>
                  <a:cubicBezTo>
                    <a:pt x="152" y="77"/>
                    <a:pt x="145" y="64"/>
                    <a:pt x="152" y="59"/>
                  </a:cubicBezTo>
                  <a:cubicBezTo>
                    <a:pt x="160" y="52"/>
                    <a:pt x="173" y="63"/>
                    <a:pt x="177" y="70"/>
                  </a:cubicBezTo>
                  <a:cubicBezTo>
                    <a:pt x="183" y="79"/>
                    <a:pt x="182" y="89"/>
                    <a:pt x="175" y="96"/>
                  </a:cubicBezTo>
                  <a:cubicBezTo>
                    <a:pt x="167" y="104"/>
                    <a:pt x="156" y="101"/>
                    <a:pt x="148" y="108"/>
                  </a:cubicBezTo>
                  <a:cubicBezTo>
                    <a:pt x="132" y="121"/>
                    <a:pt x="141" y="149"/>
                    <a:pt x="164" y="142"/>
                  </a:cubicBezTo>
                  <a:cubicBezTo>
                    <a:pt x="170" y="140"/>
                    <a:pt x="178" y="132"/>
                    <a:pt x="182" y="127"/>
                  </a:cubicBezTo>
                  <a:cubicBezTo>
                    <a:pt x="190" y="117"/>
                    <a:pt x="194" y="112"/>
                    <a:pt x="197" y="127"/>
                  </a:cubicBezTo>
                  <a:cubicBezTo>
                    <a:pt x="199" y="136"/>
                    <a:pt x="206" y="150"/>
                    <a:pt x="204" y="160"/>
                  </a:cubicBezTo>
                  <a:cubicBezTo>
                    <a:pt x="203" y="171"/>
                    <a:pt x="194" y="177"/>
                    <a:pt x="181" y="176"/>
                  </a:cubicBezTo>
                  <a:cubicBezTo>
                    <a:pt x="169" y="176"/>
                    <a:pt x="162" y="169"/>
                    <a:pt x="153" y="182"/>
                  </a:cubicBezTo>
                  <a:cubicBezTo>
                    <a:pt x="147" y="191"/>
                    <a:pt x="147" y="212"/>
                    <a:pt x="155" y="221"/>
                  </a:cubicBezTo>
                  <a:cubicBezTo>
                    <a:pt x="165" y="233"/>
                    <a:pt x="201" y="232"/>
                    <a:pt x="211" y="219"/>
                  </a:cubicBezTo>
                  <a:cubicBezTo>
                    <a:pt x="217" y="212"/>
                    <a:pt x="221" y="198"/>
                    <a:pt x="220" y="189"/>
                  </a:cubicBezTo>
                  <a:cubicBezTo>
                    <a:pt x="219" y="177"/>
                    <a:pt x="211" y="172"/>
                    <a:pt x="211" y="160"/>
                  </a:cubicBezTo>
                  <a:cubicBezTo>
                    <a:pt x="211" y="141"/>
                    <a:pt x="195" y="126"/>
                    <a:pt x="209" y="110"/>
                  </a:cubicBezTo>
                  <a:cubicBezTo>
                    <a:pt x="214" y="105"/>
                    <a:pt x="224" y="100"/>
                    <a:pt x="218" y="89"/>
                  </a:cubicBezTo>
                  <a:cubicBezTo>
                    <a:pt x="215" y="85"/>
                    <a:pt x="213" y="83"/>
                    <a:pt x="208" y="82"/>
                  </a:cubicBezTo>
                  <a:cubicBezTo>
                    <a:pt x="206" y="81"/>
                    <a:pt x="203" y="78"/>
                    <a:pt x="194" y="80"/>
                  </a:cubicBezTo>
                  <a:cubicBezTo>
                    <a:pt x="186" y="82"/>
                    <a:pt x="183" y="68"/>
                    <a:pt x="182" y="65"/>
                  </a:cubicBezTo>
                  <a:cubicBezTo>
                    <a:pt x="177" y="52"/>
                    <a:pt x="187" y="55"/>
                    <a:pt x="197" y="56"/>
                  </a:cubicBezTo>
                  <a:cubicBezTo>
                    <a:pt x="220" y="56"/>
                    <a:pt x="218" y="31"/>
                    <a:pt x="202" y="19"/>
                  </a:cubicBezTo>
                  <a:cubicBezTo>
                    <a:pt x="191" y="11"/>
                    <a:pt x="168" y="0"/>
                    <a:pt x="157" y="11"/>
                  </a:cubicBezTo>
                  <a:cubicBezTo>
                    <a:pt x="146" y="21"/>
                    <a:pt x="155" y="30"/>
                    <a:pt x="152" y="41"/>
                  </a:cubicBezTo>
                  <a:cubicBezTo>
                    <a:pt x="146" y="59"/>
                    <a:pt x="137" y="39"/>
                    <a:pt x="131" y="34"/>
                  </a:cubicBezTo>
                  <a:cubicBezTo>
                    <a:pt x="117" y="22"/>
                    <a:pt x="113" y="37"/>
                    <a:pt x="111" y="44"/>
                  </a:cubicBezTo>
                  <a:cubicBezTo>
                    <a:pt x="110" y="50"/>
                    <a:pt x="86" y="50"/>
                    <a:pt x="76" y="49"/>
                  </a:cubicBezTo>
                  <a:cubicBezTo>
                    <a:pt x="67" y="47"/>
                    <a:pt x="68" y="37"/>
                    <a:pt x="53" y="38"/>
                  </a:cubicBezTo>
                </a:path>
              </a:pathLst>
            </a:custGeom>
            <a:solidFill>
              <a:srgbClr val="882F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08" name="Freeform 383">
              <a:extLst>
                <a:ext uri="{FF2B5EF4-FFF2-40B4-BE49-F238E27FC236}">
                  <a16:creationId xmlns:a16="http://schemas.microsoft.com/office/drawing/2014/main" id="{5BFC57CD-BB43-4D89-9C1C-170A1E62F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9" y="3890"/>
              <a:ext cx="229" cy="127"/>
            </a:xfrm>
            <a:custGeom>
              <a:avLst/>
              <a:gdLst>
                <a:gd name="T0" fmla="*/ 15 w 60"/>
                <a:gd name="T1" fmla="*/ 135 h 31"/>
                <a:gd name="T2" fmla="*/ 233 w 60"/>
                <a:gd name="T3" fmla="*/ 471 h 31"/>
                <a:gd name="T4" fmla="*/ 553 w 60"/>
                <a:gd name="T5" fmla="*/ 488 h 31"/>
                <a:gd name="T6" fmla="*/ 874 w 60"/>
                <a:gd name="T7" fmla="*/ 0 h 31"/>
                <a:gd name="T8" fmla="*/ 496 w 60"/>
                <a:gd name="T9" fmla="*/ 401 h 31"/>
                <a:gd name="T10" fmla="*/ 57 w 60"/>
                <a:gd name="T11" fmla="*/ 184 h 31"/>
                <a:gd name="T12" fmla="*/ 15 w 60"/>
                <a:gd name="T13" fmla="*/ 135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31">
                  <a:moveTo>
                    <a:pt x="1" y="8"/>
                  </a:moveTo>
                  <a:cubicBezTo>
                    <a:pt x="5" y="16"/>
                    <a:pt x="5" y="23"/>
                    <a:pt x="16" y="28"/>
                  </a:cubicBezTo>
                  <a:cubicBezTo>
                    <a:pt x="23" y="31"/>
                    <a:pt x="30" y="30"/>
                    <a:pt x="38" y="29"/>
                  </a:cubicBezTo>
                  <a:cubicBezTo>
                    <a:pt x="55" y="26"/>
                    <a:pt x="60" y="17"/>
                    <a:pt x="60" y="0"/>
                  </a:cubicBezTo>
                  <a:cubicBezTo>
                    <a:pt x="57" y="13"/>
                    <a:pt x="49" y="23"/>
                    <a:pt x="34" y="24"/>
                  </a:cubicBezTo>
                  <a:cubicBezTo>
                    <a:pt x="28" y="24"/>
                    <a:pt x="0" y="20"/>
                    <a:pt x="4" y="11"/>
                  </a:cubicBezTo>
                  <a:cubicBezTo>
                    <a:pt x="1" y="8"/>
                    <a:pt x="1" y="8"/>
                    <a:pt x="1" y="8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09" name="Freeform 384">
              <a:extLst>
                <a:ext uri="{FF2B5EF4-FFF2-40B4-BE49-F238E27FC236}">
                  <a16:creationId xmlns:a16="http://schemas.microsoft.com/office/drawing/2014/main" id="{9A50ABD5-FEA2-465E-ADD9-3A4578B9C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" y="3576"/>
              <a:ext cx="153" cy="139"/>
            </a:xfrm>
            <a:custGeom>
              <a:avLst/>
              <a:gdLst>
                <a:gd name="T0" fmla="*/ 42 w 40"/>
                <a:gd name="T1" fmla="*/ 49 h 34"/>
                <a:gd name="T2" fmla="*/ 585 w 40"/>
                <a:gd name="T3" fmla="*/ 0 h 34"/>
                <a:gd name="T4" fmla="*/ 57 w 40"/>
                <a:gd name="T5" fmla="*/ 82 h 3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" h="34">
                  <a:moveTo>
                    <a:pt x="3" y="3"/>
                  </a:moveTo>
                  <a:cubicBezTo>
                    <a:pt x="0" y="34"/>
                    <a:pt x="31" y="12"/>
                    <a:pt x="40" y="0"/>
                  </a:cubicBezTo>
                  <a:cubicBezTo>
                    <a:pt x="34" y="4"/>
                    <a:pt x="2" y="26"/>
                    <a:pt x="4" y="5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10" name="Freeform 385">
              <a:extLst>
                <a:ext uri="{FF2B5EF4-FFF2-40B4-BE49-F238E27FC236}">
                  <a16:creationId xmlns:a16="http://schemas.microsoft.com/office/drawing/2014/main" id="{B3C3D7D7-C623-46C1-A8FA-08ACB4CC5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2" y="3449"/>
              <a:ext cx="69" cy="98"/>
            </a:xfrm>
            <a:custGeom>
              <a:avLst/>
              <a:gdLst>
                <a:gd name="T0" fmla="*/ 31 w 18"/>
                <a:gd name="T1" fmla="*/ 0 h 24"/>
                <a:gd name="T2" fmla="*/ 15 w 18"/>
                <a:gd name="T3" fmla="*/ 400 h 24"/>
                <a:gd name="T4" fmla="*/ 0 w 18"/>
                <a:gd name="T5" fmla="*/ 33 h 24"/>
                <a:gd name="T6" fmla="*/ 31 w 18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24">
                  <a:moveTo>
                    <a:pt x="2" y="0"/>
                  </a:moveTo>
                  <a:cubicBezTo>
                    <a:pt x="18" y="3"/>
                    <a:pt x="10" y="17"/>
                    <a:pt x="1" y="24"/>
                  </a:cubicBezTo>
                  <a:cubicBezTo>
                    <a:pt x="7" y="19"/>
                    <a:pt x="8" y="5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11" name="Freeform 386">
              <a:extLst>
                <a:ext uri="{FF2B5EF4-FFF2-40B4-BE49-F238E27FC236}">
                  <a16:creationId xmlns:a16="http://schemas.microsoft.com/office/drawing/2014/main" id="{E941E2A2-AA53-4564-BE13-4F23DD7BE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" y="3164"/>
              <a:ext cx="107" cy="163"/>
            </a:xfrm>
            <a:custGeom>
              <a:avLst/>
              <a:gdLst>
                <a:gd name="T0" fmla="*/ 0 w 28"/>
                <a:gd name="T1" fmla="*/ 615 h 40"/>
                <a:gd name="T2" fmla="*/ 378 w 28"/>
                <a:gd name="T3" fmla="*/ 399 h 40"/>
                <a:gd name="T4" fmla="*/ 0 w 28"/>
                <a:gd name="T5" fmla="*/ 0 h 40"/>
                <a:gd name="T6" fmla="*/ 88 w 28"/>
                <a:gd name="T7" fmla="*/ 513 h 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40">
                  <a:moveTo>
                    <a:pt x="0" y="37"/>
                  </a:moveTo>
                  <a:cubicBezTo>
                    <a:pt x="7" y="27"/>
                    <a:pt x="26" y="40"/>
                    <a:pt x="26" y="24"/>
                  </a:cubicBezTo>
                  <a:cubicBezTo>
                    <a:pt x="27" y="10"/>
                    <a:pt x="9" y="5"/>
                    <a:pt x="0" y="0"/>
                  </a:cubicBezTo>
                  <a:cubicBezTo>
                    <a:pt x="11" y="9"/>
                    <a:pt x="28" y="24"/>
                    <a:pt x="6" y="31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12" name="Freeform 387">
              <a:extLst>
                <a:ext uri="{FF2B5EF4-FFF2-40B4-BE49-F238E27FC236}">
                  <a16:creationId xmlns:a16="http://schemas.microsoft.com/office/drawing/2014/main" id="{7789D2B6-F6FF-4427-BE9A-EDF56BDE1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" y="3351"/>
              <a:ext cx="134" cy="107"/>
            </a:xfrm>
            <a:custGeom>
              <a:avLst/>
              <a:gdLst>
                <a:gd name="T0" fmla="*/ 42 w 35"/>
                <a:gd name="T1" fmla="*/ 152 h 26"/>
                <a:gd name="T2" fmla="*/ 352 w 35"/>
                <a:gd name="T3" fmla="*/ 0 h 26"/>
                <a:gd name="T4" fmla="*/ 88 w 35"/>
                <a:gd name="T5" fmla="*/ 239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26">
                  <a:moveTo>
                    <a:pt x="3" y="9"/>
                  </a:moveTo>
                  <a:cubicBezTo>
                    <a:pt x="0" y="26"/>
                    <a:pt x="35" y="25"/>
                    <a:pt x="24" y="0"/>
                  </a:cubicBezTo>
                  <a:cubicBezTo>
                    <a:pt x="23" y="7"/>
                    <a:pt x="16" y="25"/>
                    <a:pt x="6" y="14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13" name="Freeform 388">
              <a:extLst>
                <a:ext uri="{FF2B5EF4-FFF2-40B4-BE49-F238E27FC236}">
                  <a16:creationId xmlns:a16="http://schemas.microsoft.com/office/drawing/2014/main" id="{ACB922C8-465C-47A2-8CF4-FE5D2CEEE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3400"/>
              <a:ext cx="237" cy="225"/>
            </a:xfrm>
            <a:custGeom>
              <a:avLst/>
              <a:gdLst>
                <a:gd name="T0" fmla="*/ 0 w 62"/>
                <a:gd name="T1" fmla="*/ 335 h 55"/>
                <a:gd name="T2" fmla="*/ 627 w 62"/>
                <a:gd name="T3" fmla="*/ 785 h 55"/>
                <a:gd name="T4" fmla="*/ 864 w 62"/>
                <a:gd name="T5" fmla="*/ 0 h 55"/>
                <a:gd name="T6" fmla="*/ 539 w 62"/>
                <a:gd name="T7" fmla="*/ 634 h 55"/>
                <a:gd name="T8" fmla="*/ 15 w 62"/>
                <a:gd name="T9" fmla="*/ 401 h 55"/>
                <a:gd name="T10" fmla="*/ 31 w 62"/>
                <a:gd name="T11" fmla="*/ 335 h 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" h="55">
                  <a:moveTo>
                    <a:pt x="0" y="20"/>
                  </a:moveTo>
                  <a:cubicBezTo>
                    <a:pt x="11" y="36"/>
                    <a:pt x="20" y="55"/>
                    <a:pt x="43" y="47"/>
                  </a:cubicBezTo>
                  <a:cubicBezTo>
                    <a:pt x="59" y="41"/>
                    <a:pt x="62" y="14"/>
                    <a:pt x="59" y="0"/>
                  </a:cubicBezTo>
                  <a:cubicBezTo>
                    <a:pt x="55" y="13"/>
                    <a:pt x="52" y="32"/>
                    <a:pt x="37" y="38"/>
                  </a:cubicBezTo>
                  <a:cubicBezTo>
                    <a:pt x="23" y="45"/>
                    <a:pt x="11" y="31"/>
                    <a:pt x="1" y="24"/>
                  </a:cubicBezTo>
                  <a:cubicBezTo>
                    <a:pt x="1" y="23"/>
                    <a:pt x="1" y="21"/>
                    <a:pt x="2" y="20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14" name="Freeform 389">
              <a:extLst>
                <a:ext uri="{FF2B5EF4-FFF2-40B4-BE49-F238E27FC236}">
                  <a16:creationId xmlns:a16="http://schemas.microsoft.com/office/drawing/2014/main" id="{7285E2F5-AF1B-4BD7-A7D8-34ECEA097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2" y="3266"/>
              <a:ext cx="195" cy="155"/>
            </a:xfrm>
            <a:custGeom>
              <a:avLst/>
              <a:gdLst>
                <a:gd name="T0" fmla="*/ 730 w 51"/>
                <a:gd name="T1" fmla="*/ 49 h 38"/>
                <a:gd name="T2" fmla="*/ 145 w 51"/>
                <a:gd name="T3" fmla="*/ 632 h 38"/>
                <a:gd name="T4" fmla="*/ 746 w 51"/>
                <a:gd name="T5" fmla="*/ 82 h 38"/>
                <a:gd name="T6" fmla="*/ 730 w 51"/>
                <a:gd name="T7" fmla="*/ 49 h 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" h="38">
                  <a:moveTo>
                    <a:pt x="50" y="3"/>
                  </a:moveTo>
                  <a:cubicBezTo>
                    <a:pt x="36" y="2"/>
                    <a:pt x="0" y="21"/>
                    <a:pt x="10" y="38"/>
                  </a:cubicBezTo>
                  <a:cubicBezTo>
                    <a:pt x="10" y="28"/>
                    <a:pt x="40" y="0"/>
                    <a:pt x="51" y="5"/>
                  </a:cubicBezTo>
                  <a:cubicBezTo>
                    <a:pt x="50" y="3"/>
                    <a:pt x="50" y="3"/>
                    <a:pt x="50" y="3"/>
                  </a:cubicBezTo>
                </a:path>
              </a:pathLst>
            </a:custGeom>
            <a:solidFill>
              <a:srgbClr val="9C4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15" name="Freeform 390">
              <a:extLst>
                <a:ext uri="{FF2B5EF4-FFF2-40B4-BE49-F238E27FC236}">
                  <a16:creationId xmlns:a16="http://schemas.microsoft.com/office/drawing/2014/main" id="{2DCA1725-E71A-4726-B865-DA31D2E83B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0" y="3147"/>
              <a:ext cx="54" cy="98"/>
            </a:xfrm>
            <a:custGeom>
              <a:avLst/>
              <a:gdLst>
                <a:gd name="T0" fmla="*/ 177 w 14"/>
                <a:gd name="T1" fmla="*/ 33 h 24"/>
                <a:gd name="T2" fmla="*/ 73 w 14"/>
                <a:gd name="T3" fmla="*/ 400 h 24"/>
                <a:gd name="T4" fmla="*/ 208 w 14"/>
                <a:gd name="T5" fmla="*/ 49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4">
                  <a:moveTo>
                    <a:pt x="12" y="2"/>
                  </a:moveTo>
                  <a:cubicBezTo>
                    <a:pt x="0" y="0"/>
                    <a:pt x="4" y="17"/>
                    <a:pt x="5" y="24"/>
                  </a:cubicBezTo>
                  <a:cubicBezTo>
                    <a:pt x="5" y="18"/>
                    <a:pt x="5" y="1"/>
                    <a:pt x="14" y="3"/>
                  </a:cubicBezTo>
                </a:path>
              </a:pathLst>
            </a:custGeom>
            <a:solidFill>
              <a:srgbClr val="9C4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16" name="Freeform 391">
              <a:extLst>
                <a:ext uri="{FF2B5EF4-FFF2-40B4-BE49-F238E27FC236}">
                  <a16:creationId xmlns:a16="http://schemas.microsoft.com/office/drawing/2014/main" id="{E2628BD6-CFF4-43F9-8F3B-271701D21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4" y="3813"/>
              <a:ext cx="172" cy="69"/>
            </a:xfrm>
            <a:custGeom>
              <a:avLst/>
              <a:gdLst>
                <a:gd name="T0" fmla="*/ 657 w 45"/>
                <a:gd name="T1" fmla="*/ 0 h 17"/>
                <a:gd name="T2" fmla="*/ 264 w 45"/>
                <a:gd name="T3" fmla="*/ 114 h 17"/>
                <a:gd name="T4" fmla="*/ 15 w 45"/>
                <a:gd name="T5" fmla="*/ 280 h 17"/>
                <a:gd name="T6" fmla="*/ 264 w 45"/>
                <a:gd name="T7" fmla="*/ 231 h 17"/>
                <a:gd name="T8" fmla="*/ 642 w 45"/>
                <a:gd name="T9" fmla="*/ 32 h 17"/>
                <a:gd name="T10" fmla="*/ 657 w 45"/>
                <a:gd name="T11" fmla="*/ 0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17">
                  <a:moveTo>
                    <a:pt x="45" y="0"/>
                  </a:moveTo>
                  <a:cubicBezTo>
                    <a:pt x="37" y="9"/>
                    <a:pt x="29" y="9"/>
                    <a:pt x="18" y="7"/>
                  </a:cubicBezTo>
                  <a:cubicBezTo>
                    <a:pt x="10" y="6"/>
                    <a:pt x="0" y="5"/>
                    <a:pt x="1" y="17"/>
                  </a:cubicBezTo>
                  <a:cubicBezTo>
                    <a:pt x="2" y="12"/>
                    <a:pt x="9" y="13"/>
                    <a:pt x="18" y="14"/>
                  </a:cubicBezTo>
                  <a:cubicBezTo>
                    <a:pt x="29" y="16"/>
                    <a:pt x="42" y="17"/>
                    <a:pt x="44" y="2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rgbClr val="9C4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17" name="Freeform 392">
              <a:extLst>
                <a:ext uri="{FF2B5EF4-FFF2-40B4-BE49-F238E27FC236}">
                  <a16:creationId xmlns:a16="http://schemas.microsoft.com/office/drawing/2014/main" id="{D60E780D-2ABD-4B8F-9BD3-E674055A5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" y="2976"/>
              <a:ext cx="1156" cy="1196"/>
            </a:xfrm>
            <a:custGeom>
              <a:avLst/>
              <a:gdLst>
                <a:gd name="T0" fmla="*/ 1259 w 302"/>
                <a:gd name="T1" fmla="*/ 318 h 293"/>
                <a:gd name="T2" fmla="*/ 1244 w 302"/>
                <a:gd name="T3" fmla="*/ 298 h 293"/>
                <a:gd name="T4" fmla="*/ 176 w 302"/>
                <a:gd name="T5" fmla="*/ 1265 h 293"/>
                <a:gd name="T6" fmla="*/ 0 w 302"/>
                <a:gd name="T7" fmla="*/ 2216 h 293"/>
                <a:gd name="T8" fmla="*/ 279 w 302"/>
                <a:gd name="T9" fmla="*/ 3515 h 293"/>
                <a:gd name="T10" fmla="*/ 1405 w 302"/>
                <a:gd name="T11" fmla="*/ 4633 h 293"/>
                <a:gd name="T12" fmla="*/ 2813 w 302"/>
                <a:gd name="T13" fmla="*/ 4882 h 293"/>
                <a:gd name="T14" fmla="*/ 3166 w 302"/>
                <a:gd name="T15" fmla="*/ 4866 h 293"/>
                <a:gd name="T16" fmla="*/ 3943 w 302"/>
                <a:gd name="T17" fmla="*/ 4266 h 293"/>
                <a:gd name="T18" fmla="*/ 4279 w 302"/>
                <a:gd name="T19" fmla="*/ 3249 h 293"/>
                <a:gd name="T20" fmla="*/ 4425 w 302"/>
                <a:gd name="T21" fmla="*/ 2151 h 293"/>
                <a:gd name="T22" fmla="*/ 4057 w 302"/>
                <a:gd name="T23" fmla="*/ 898 h 293"/>
                <a:gd name="T24" fmla="*/ 2492 w 302"/>
                <a:gd name="T25" fmla="*/ 0 h 293"/>
                <a:gd name="T26" fmla="*/ 2270 w 302"/>
                <a:gd name="T27" fmla="*/ 16 h 293"/>
                <a:gd name="T28" fmla="*/ 1244 w 302"/>
                <a:gd name="T29" fmla="*/ 298 h 293"/>
                <a:gd name="T30" fmla="*/ 1259 w 302"/>
                <a:gd name="T31" fmla="*/ 318 h 293"/>
                <a:gd name="T32" fmla="*/ 1244 w 302"/>
                <a:gd name="T33" fmla="*/ 298 h 293"/>
                <a:gd name="T34" fmla="*/ 1259 w 302"/>
                <a:gd name="T35" fmla="*/ 318 h 293"/>
                <a:gd name="T36" fmla="*/ 1259 w 302"/>
                <a:gd name="T37" fmla="*/ 335 h 293"/>
                <a:gd name="T38" fmla="*/ 2270 w 302"/>
                <a:gd name="T39" fmla="*/ 49 h 293"/>
                <a:gd name="T40" fmla="*/ 2492 w 302"/>
                <a:gd name="T41" fmla="*/ 33 h 293"/>
                <a:gd name="T42" fmla="*/ 4031 w 302"/>
                <a:gd name="T43" fmla="*/ 918 h 293"/>
                <a:gd name="T44" fmla="*/ 4394 w 302"/>
                <a:gd name="T45" fmla="*/ 2151 h 293"/>
                <a:gd name="T46" fmla="*/ 4249 w 302"/>
                <a:gd name="T47" fmla="*/ 3233 h 293"/>
                <a:gd name="T48" fmla="*/ 3912 w 302"/>
                <a:gd name="T49" fmla="*/ 4249 h 293"/>
                <a:gd name="T50" fmla="*/ 3166 w 302"/>
                <a:gd name="T51" fmla="*/ 4833 h 293"/>
                <a:gd name="T52" fmla="*/ 2813 w 302"/>
                <a:gd name="T53" fmla="*/ 4849 h 293"/>
                <a:gd name="T54" fmla="*/ 1405 w 302"/>
                <a:gd name="T55" fmla="*/ 4600 h 293"/>
                <a:gd name="T56" fmla="*/ 306 w 302"/>
                <a:gd name="T57" fmla="*/ 3498 h 293"/>
                <a:gd name="T58" fmla="*/ 31 w 302"/>
                <a:gd name="T59" fmla="*/ 2216 h 293"/>
                <a:gd name="T60" fmla="*/ 207 w 302"/>
                <a:gd name="T61" fmla="*/ 1282 h 293"/>
                <a:gd name="T62" fmla="*/ 1259 w 302"/>
                <a:gd name="T63" fmla="*/ 335 h 293"/>
                <a:gd name="T64" fmla="*/ 1259 w 302"/>
                <a:gd name="T65" fmla="*/ 335 h 293"/>
                <a:gd name="T66" fmla="*/ 1259 w 302"/>
                <a:gd name="T67" fmla="*/ 318 h 29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02" h="293">
                  <a:moveTo>
                    <a:pt x="86" y="19"/>
                  </a:moveTo>
                  <a:cubicBezTo>
                    <a:pt x="85" y="18"/>
                    <a:pt x="85" y="18"/>
                    <a:pt x="85" y="18"/>
                  </a:cubicBezTo>
                  <a:cubicBezTo>
                    <a:pt x="50" y="28"/>
                    <a:pt x="23" y="52"/>
                    <a:pt x="12" y="76"/>
                  </a:cubicBezTo>
                  <a:cubicBezTo>
                    <a:pt x="4" y="93"/>
                    <a:pt x="0" y="113"/>
                    <a:pt x="0" y="133"/>
                  </a:cubicBezTo>
                  <a:cubicBezTo>
                    <a:pt x="0" y="161"/>
                    <a:pt x="7" y="190"/>
                    <a:pt x="19" y="211"/>
                  </a:cubicBezTo>
                  <a:cubicBezTo>
                    <a:pt x="35" y="239"/>
                    <a:pt x="64" y="270"/>
                    <a:pt x="96" y="278"/>
                  </a:cubicBezTo>
                  <a:cubicBezTo>
                    <a:pt x="125" y="285"/>
                    <a:pt x="160" y="293"/>
                    <a:pt x="192" y="293"/>
                  </a:cubicBezTo>
                  <a:cubicBezTo>
                    <a:pt x="200" y="293"/>
                    <a:pt x="208" y="293"/>
                    <a:pt x="216" y="292"/>
                  </a:cubicBezTo>
                  <a:cubicBezTo>
                    <a:pt x="241" y="288"/>
                    <a:pt x="258" y="274"/>
                    <a:pt x="269" y="256"/>
                  </a:cubicBezTo>
                  <a:cubicBezTo>
                    <a:pt x="280" y="238"/>
                    <a:pt x="287" y="216"/>
                    <a:pt x="292" y="195"/>
                  </a:cubicBezTo>
                  <a:cubicBezTo>
                    <a:pt x="298" y="175"/>
                    <a:pt x="302" y="152"/>
                    <a:pt x="302" y="129"/>
                  </a:cubicBezTo>
                  <a:cubicBezTo>
                    <a:pt x="302" y="101"/>
                    <a:pt x="296" y="74"/>
                    <a:pt x="277" y="54"/>
                  </a:cubicBezTo>
                  <a:cubicBezTo>
                    <a:pt x="247" y="22"/>
                    <a:pt x="213" y="0"/>
                    <a:pt x="170" y="0"/>
                  </a:cubicBezTo>
                  <a:cubicBezTo>
                    <a:pt x="165" y="0"/>
                    <a:pt x="160" y="0"/>
                    <a:pt x="155" y="1"/>
                  </a:cubicBezTo>
                  <a:cubicBezTo>
                    <a:pt x="131" y="3"/>
                    <a:pt x="114" y="11"/>
                    <a:pt x="85" y="18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15" y="12"/>
                    <a:pt x="132" y="5"/>
                    <a:pt x="155" y="3"/>
                  </a:cubicBezTo>
                  <a:cubicBezTo>
                    <a:pt x="160" y="2"/>
                    <a:pt x="165" y="2"/>
                    <a:pt x="170" y="2"/>
                  </a:cubicBezTo>
                  <a:cubicBezTo>
                    <a:pt x="212" y="2"/>
                    <a:pt x="246" y="23"/>
                    <a:pt x="275" y="55"/>
                  </a:cubicBezTo>
                  <a:cubicBezTo>
                    <a:pt x="294" y="75"/>
                    <a:pt x="300" y="102"/>
                    <a:pt x="300" y="129"/>
                  </a:cubicBezTo>
                  <a:cubicBezTo>
                    <a:pt x="300" y="152"/>
                    <a:pt x="296" y="174"/>
                    <a:pt x="290" y="194"/>
                  </a:cubicBezTo>
                  <a:cubicBezTo>
                    <a:pt x="285" y="215"/>
                    <a:pt x="278" y="237"/>
                    <a:pt x="267" y="255"/>
                  </a:cubicBezTo>
                  <a:cubicBezTo>
                    <a:pt x="256" y="272"/>
                    <a:pt x="240" y="286"/>
                    <a:pt x="216" y="290"/>
                  </a:cubicBezTo>
                  <a:cubicBezTo>
                    <a:pt x="208" y="291"/>
                    <a:pt x="200" y="291"/>
                    <a:pt x="192" y="291"/>
                  </a:cubicBezTo>
                  <a:cubicBezTo>
                    <a:pt x="160" y="291"/>
                    <a:pt x="125" y="283"/>
                    <a:pt x="96" y="276"/>
                  </a:cubicBezTo>
                  <a:cubicBezTo>
                    <a:pt x="66" y="268"/>
                    <a:pt x="36" y="238"/>
                    <a:pt x="21" y="210"/>
                  </a:cubicBezTo>
                  <a:cubicBezTo>
                    <a:pt x="9" y="190"/>
                    <a:pt x="2" y="161"/>
                    <a:pt x="2" y="133"/>
                  </a:cubicBezTo>
                  <a:cubicBezTo>
                    <a:pt x="2" y="113"/>
                    <a:pt x="6" y="93"/>
                    <a:pt x="14" y="77"/>
                  </a:cubicBezTo>
                  <a:cubicBezTo>
                    <a:pt x="25" y="53"/>
                    <a:pt x="51" y="30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19"/>
                    <a:pt x="86" y="19"/>
                    <a:pt x="86" y="19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18" name="Freeform 393">
              <a:extLst>
                <a:ext uri="{FF2B5EF4-FFF2-40B4-BE49-F238E27FC236}">
                  <a16:creationId xmlns:a16="http://schemas.microsoft.com/office/drawing/2014/main" id="{DA3A2793-C0D5-4663-ACE5-2C60FA6C1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" y="3123"/>
              <a:ext cx="857" cy="918"/>
            </a:xfrm>
            <a:custGeom>
              <a:avLst/>
              <a:gdLst>
                <a:gd name="T0" fmla="*/ 2196 w 224"/>
                <a:gd name="T1" fmla="*/ 298 h 225"/>
                <a:gd name="T2" fmla="*/ 2165 w 224"/>
                <a:gd name="T3" fmla="*/ 681 h 225"/>
                <a:gd name="T4" fmla="*/ 2005 w 224"/>
                <a:gd name="T5" fmla="*/ 567 h 225"/>
                <a:gd name="T6" fmla="*/ 1714 w 224"/>
                <a:gd name="T7" fmla="*/ 416 h 225"/>
                <a:gd name="T8" fmla="*/ 1305 w 224"/>
                <a:gd name="T9" fmla="*/ 714 h 225"/>
                <a:gd name="T10" fmla="*/ 995 w 224"/>
                <a:gd name="T11" fmla="*/ 616 h 225"/>
                <a:gd name="T12" fmla="*/ 777 w 224"/>
                <a:gd name="T13" fmla="*/ 534 h 225"/>
                <a:gd name="T14" fmla="*/ 88 w 224"/>
                <a:gd name="T15" fmla="*/ 1248 h 225"/>
                <a:gd name="T16" fmla="*/ 1067 w 224"/>
                <a:gd name="T17" fmla="*/ 1962 h 225"/>
                <a:gd name="T18" fmla="*/ 1243 w 224"/>
                <a:gd name="T19" fmla="*/ 1032 h 225"/>
                <a:gd name="T20" fmla="*/ 1507 w 224"/>
                <a:gd name="T21" fmla="*/ 832 h 225"/>
                <a:gd name="T22" fmla="*/ 1653 w 224"/>
                <a:gd name="T23" fmla="*/ 1167 h 225"/>
                <a:gd name="T24" fmla="*/ 2150 w 224"/>
                <a:gd name="T25" fmla="*/ 1314 h 225"/>
                <a:gd name="T26" fmla="*/ 2227 w 224"/>
                <a:gd name="T27" fmla="*/ 914 h 225"/>
                <a:gd name="T28" fmla="*/ 2460 w 224"/>
                <a:gd name="T29" fmla="*/ 951 h 225"/>
                <a:gd name="T30" fmla="*/ 2548 w 224"/>
                <a:gd name="T31" fmla="*/ 1497 h 225"/>
                <a:gd name="T32" fmla="*/ 2035 w 224"/>
                <a:gd name="T33" fmla="*/ 1999 h 225"/>
                <a:gd name="T34" fmla="*/ 2399 w 224"/>
                <a:gd name="T35" fmla="*/ 2297 h 225"/>
                <a:gd name="T36" fmla="*/ 2812 w 224"/>
                <a:gd name="T37" fmla="*/ 1881 h 225"/>
                <a:gd name="T38" fmla="*/ 2869 w 224"/>
                <a:gd name="T39" fmla="*/ 2048 h 225"/>
                <a:gd name="T40" fmla="*/ 2885 w 224"/>
                <a:gd name="T41" fmla="*/ 2762 h 225"/>
                <a:gd name="T42" fmla="*/ 2414 w 224"/>
                <a:gd name="T43" fmla="*/ 2795 h 225"/>
                <a:gd name="T44" fmla="*/ 2238 w 224"/>
                <a:gd name="T45" fmla="*/ 2946 h 225"/>
                <a:gd name="T46" fmla="*/ 2663 w 224"/>
                <a:gd name="T47" fmla="*/ 3745 h 225"/>
                <a:gd name="T48" fmla="*/ 2663 w 224"/>
                <a:gd name="T49" fmla="*/ 3729 h 225"/>
                <a:gd name="T50" fmla="*/ 2414 w 224"/>
                <a:gd name="T51" fmla="*/ 2815 h 225"/>
                <a:gd name="T52" fmla="*/ 2984 w 224"/>
                <a:gd name="T53" fmla="*/ 2579 h 225"/>
                <a:gd name="T54" fmla="*/ 2663 w 224"/>
                <a:gd name="T55" fmla="*/ 2032 h 225"/>
                <a:gd name="T56" fmla="*/ 2165 w 224"/>
                <a:gd name="T57" fmla="*/ 1714 h 225"/>
                <a:gd name="T58" fmla="*/ 2311 w 224"/>
                <a:gd name="T59" fmla="*/ 865 h 225"/>
                <a:gd name="T60" fmla="*/ 1901 w 224"/>
                <a:gd name="T61" fmla="*/ 1383 h 225"/>
                <a:gd name="T62" fmla="*/ 1507 w 224"/>
                <a:gd name="T63" fmla="*/ 816 h 225"/>
                <a:gd name="T64" fmla="*/ 1052 w 224"/>
                <a:gd name="T65" fmla="*/ 1946 h 225"/>
                <a:gd name="T66" fmla="*/ 191 w 224"/>
                <a:gd name="T67" fmla="*/ 914 h 225"/>
                <a:gd name="T68" fmla="*/ 792 w 224"/>
                <a:gd name="T69" fmla="*/ 551 h 225"/>
                <a:gd name="T70" fmla="*/ 1626 w 224"/>
                <a:gd name="T71" fmla="*/ 649 h 225"/>
                <a:gd name="T72" fmla="*/ 2139 w 224"/>
                <a:gd name="T73" fmla="*/ 734 h 225"/>
                <a:gd name="T74" fmla="*/ 2487 w 224"/>
                <a:gd name="T75" fmla="*/ 16 h 225"/>
                <a:gd name="T76" fmla="*/ 2885 w 224"/>
                <a:gd name="T77" fmla="*/ 849 h 225"/>
                <a:gd name="T78" fmla="*/ 2812 w 224"/>
                <a:gd name="T79" fmla="*/ 1248 h 225"/>
                <a:gd name="T80" fmla="*/ 3045 w 224"/>
                <a:gd name="T81" fmla="*/ 1281 h 225"/>
                <a:gd name="T82" fmla="*/ 3087 w 224"/>
                <a:gd name="T83" fmla="*/ 2579 h 225"/>
                <a:gd name="T84" fmla="*/ 3206 w 224"/>
                <a:gd name="T85" fmla="*/ 3329 h 225"/>
                <a:gd name="T86" fmla="*/ 3160 w 224"/>
                <a:gd name="T87" fmla="*/ 2815 h 225"/>
                <a:gd name="T88" fmla="*/ 2984 w 224"/>
                <a:gd name="T89" fmla="*/ 1983 h 225"/>
                <a:gd name="T90" fmla="*/ 3237 w 224"/>
                <a:gd name="T91" fmla="*/ 1514 h 225"/>
                <a:gd name="T92" fmla="*/ 3061 w 224"/>
                <a:gd name="T93" fmla="*/ 1265 h 225"/>
                <a:gd name="T94" fmla="*/ 2812 w 224"/>
                <a:gd name="T95" fmla="*/ 1232 h 225"/>
                <a:gd name="T96" fmla="*/ 2678 w 224"/>
                <a:gd name="T97" fmla="*/ 1000 h 225"/>
                <a:gd name="T98" fmla="*/ 2736 w 224"/>
                <a:gd name="T99" fmla="*/ 849 h 225"/>
                <a:gd name="T100" fmla="*/ 3087 w 224"/>
                <a:gd name="T101" fmla="*/ 783 h 225"/>
                <a:gd name="T102" fmla="*/ 2487 w 224"/>
                <a:gd name="T103" fmla="*/ 0 h 2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24" h="225">
                  <a:moveTo>
                    <a:pt x="170" y="0"/>
                  </a:moveTo>
                  <a:cubicBezTo>
                    <a:pt x="165" y="0"/>
                    <a:pt x="160" y="2"/>
                    <a:pt x="156" y="5"/>
                  </a:cubicBezTo>
                  <a:cubicBezTo>
                    <a:pt x="151" y="10"/>
                    <a:pt x="150" y="14"/>
                    <a:pt x="150" y="18"/>
                  </a:cubicBezTo>
                  <a:cubicBezTo>
                    <a:pt x="150" y="22"/>
                    <a:pt x="152" y="26"/>
                    <a:pt x="152" y="31"/>
                  </a:cubicBezTo>
                  <a:cubicBezTo>
                    <a:pt x="152" y="32"/>
                    <a:pt x="151" y="34"/>
                    <a:pt x="151" y="36"/>
                  </a:cubicBezTo>
                  <a:cubicBezTo>
                    <a:pt x="150" y="39"/>
                    <a:pt x="149" y="40"/>
                    <a:pt x="148" y="41"/>
                  </a:cubicBezTo>
                  <a:cubicBezTo>
                    <a:pt x="147" y="42"/>
                    <a:pt x="147" y="43"/>
                    <a:pt x="146" y="43"/>
                  </a:cubicBezTo>
                  <a:cubicBezTo>
                    <a:pt x="145" y="43"/>
                    <a:pt x="144" y="42"/>
                    <a:pt x="143" y="41"/>
                  </a:cubicBezTo>
                  <a:cubicBezTo>
                    <a:pt x="141" y="39"/>
                    <a:pt x="139" y="37"/>
                    <a:pt x="137" y="34"/>
                  </a:cubicBezTo>
                  <a:cubicBezTo>
                    <a:pt x="135" y="32"/>
                    <a:pt x="133" y="29"/>
                    <a:pt x="132" y="28"/>
                  </a:cubicBezTo>
                  <a:cubicBezTo>
                    <a:pt x="128" y="25"/>
                    <a:pt x="125" y="23"/>
                    <a:pt x="122" y="23"/>
                  </a:cubicBezTo>
                  <a:cubicBezTo>
                    <a:pt x="120" y="23"/>
                    <a:pt x="118" y="24"/>
                    <a:pt x="117" y="25"/>
                  </a:cubicBezTo>
                  <a:cubicBezTo>
                    <a:pt x="113" y="28"/>
                    <a:pt x="111" y="35"/>
                    <a:pt x="110" y="38"/>
                  </a:cubicBezTo>
                  <a:cubicBezTo>
                    <a:pt x="110" y="39"/>
                    <a:pt x="109" y="40"/>
                    <a:pt x="108" y="40"/>
                  </a:cubicBezTo>
                  <a:cubicBezTo>
                    <a:pt x="105" y="42"/>
                    <a:pt x="96" y="43"/>
                    <a:pt x="89" y="43"/>
                  </a:cubicBezTo>
                  <a:cubicBezTo>
                    <a:pt x="89" y="43"/>
                    <a:pt x="89" y="43"/>
                    <a:pt x="89" y="43"/>
                  </a:cubicBezTo>
                  <a:cubicBezTo>
                    <a:pt x="84" y="43"/>
                    <a:pt x="79" y="43"/>
                    <a:pt x="76" y="43"/>
                  </a:cubicBezTo>
                  <a:cubicBezTo>
                    <a:pt x="72" y="42"/>
                    <a:pt x="71" y="40"/>
                    <a:pt x="68" y="37"/>
                  </a:cubicBezTo>
                  <a:cubicBezTo>
                    <a:pt x="65" y="34"/>
                    <a:pt x="62" y="32"/>
                    <a:pt x="55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32"/>
                    <a:pt x="54" y="32"/>
                    <a:pt x="53" y="32"/>
                  </a:cubicBezTo>
                  <a:cubicBezTo>
                    <a:pt x="52" y="32"/>
                    <a:pt x="51" y="32"/>
                    <a:pt x="50" y="32"/>
                  </a:cubicBezTo>
                  <a:cubicBezTo>
                    <a:pt x="33" y="32"/>
                    <a:pt x="19" y="45"/>
                    <a:pt x="12" y="54"/>
                  </a:cubicBezTo>
                  <a:cubicBezTo>
                    <a:pt x="8" y="61"/>
                    <a:pt x="6" y="68"/>
                    <a:pt x="6" y="75"/>
                  </a:cubicBezTo>
                  <a:cubicBezTo>
                    <a:pt x="6" y="91"/>
                    <a:pt x="14" y="107"/>
                    <a:pt x="26" y="116"/>
                  </a:cubicBezTo>
                  <a:cubicBezTo>
                    <a:pt x="33" y="121"/>
                    <a:pt x="43" y="125"/>
                    <a:pt x="53" y="125"/>
                  </a:cubicBezTo>
                  <a:cubicBezTo>
                    <a:pt x="60" y="125"/>
                    <a:pt x="67" y="123"/>
                    <a:pt x="73" y="118"/>
                  </a:cubicBezTo>
                  <a:cubicBezTo>
                    <a:pt x="79" y="113"/>
                    <a:pt x="81" y="105"/>
                    <a:pt x="82" y="97"/>
                  </a:cubicBezTo>
                  <a:cubicBezTo>
                    <a:pt x="84" y="89"/>
                    <a:pt x="83" y="81"/>
                    <a:pt x="84" y="74"/>
                  </a:cubicBezTo>
                  <a:cubicBezTo>
                    <a:pt x="84" y="69"/>
                    <a:pt x="84" y="66"/>
                    <a:pt x="85" y="62"/>
                  </a:cubicBezTo>
                  <a:cubicBezTo>
                    <a:pt x="86" y="59"/>
                    <a:pt x="88" y="56"/>
                    <a:pt x="91" y="54"/>
                  </a:cubicBezTo>
                  <a:cubicBezTo>
                    <a:pt x="95" y="51"/>
                    <a:pt x="99" y="50"/>
                    <a:pt x="103" y="50"/>
                  </a:cubicBezTo>
                  <a:cubicBezTo>
                    <a:pt x="103" y="50"/>
                    <a:pt x="103" y="50"/>
                    <a:pt x="103" y="50"/>
                  </a:cubicBezTo>
                  <a:cubicBezTo>
                    <a:pt x="108" y="50"/>
                    <a:pt x="111" y="52"/>
                    <a:pt x="113" y="56"/>
                  </a:cubicBezTo>
                  <a:cubicBezTo>
                    <a:pt x="114" y="58"/>
                    <a:pt x="114" y="59"/>
                    <a:pt x="114" y="61"/>
                  </a:cubicBezTo>
                  <a:cubicBezTo>
                    <a:pt x="114" y="64"/>
                    <a:pt x="113" y="67"/>
                    <a:pt x="113" y="70"/>
                  </a:cubicBezTo>
                  <a:cubicBezTo>
                    <a:pt x="113" y="74"/>
                    <a:pt x="115" y="78"/>
                    <a:pt x="120" y="82"/>
                  </a:cubicBezTo>
                  <a:cubicBezTo>
                    <a:pt x="122" y="83"/>
                    <a:pt x="126" y="84"/>
                    <a:pt x="130" y="84"/>
                  </a:cubicBezTo>
                  <a:cubicBezTo>
                    <a:pt x="137" y="84"/>
                    <a:pt x="143" y="83"/>
                    <a:pt x="147" y="79"/>
                  </a:cubicBezTo>
                  <a:cubicBezTo>
                    <a:pt x="149" y="76"/>
                    <a:pt x="150" y="72"/>
                    <a:pt x="150" y="68"/>
                  </a:cubicBezTo>
                  <a:cubicBezTo>
                    <a:pt x="150" y="67"/>
                    <a:pt x="150" y="65"/>
                    <a:pt x="150" y="64"/>
                  </a:cubicBezTo>
                  <a:cubicBezTo>
                    <a:pt x="150" y="60"/>
                    <a:pt x="150" y="57"/>
                    <a:pt x="152" y="55"/>
                  </a:cubicBezTo>
                  <a:cubicBezTo>
                    <a:pt x="154" y="53"/>
                    <a:pt x="156" y="53"/>
                    <a:pt x="158" y="53"/>
                  </a:cubicBezTo>
                  <a:cubicBezTo>
                    <a:pt x="158" y="53"/>
                    <a:pt x="158" y="53"/>
                    <a:pt x="158" y="53"/>
                  </a:cubicBezTo>
                  <a:cubicBezTo>
                    <a:pt x="161" y="53"/>
                    <a:pt x="165" y="55"/>
                    <a:pt x="168" y="57"/>
                  </a:cubicBezTo>
                  <a:cubicBezTo>
                    <a:pt x="172" y="60"/>
                    <a:pt x="175" y="63"/>
                    <a:pt x="176" y="65"/>
                  </a:cubicBezTo>
                  <a:cubicBezTo>
                    <a:pt x="179" y="69"/>
                    <a:pt x="180" y="73"/>
                    <a:pt x="180" y="77"/>
                  </a:cubicBezTo>
                  <a:cubicBezTo>
                    <a:pt x="180" y="82"/>
                    <a:pt x="178" y="86"/>
                    <a:pt x="174" y="90"/>
                  </a:cubicBezTo>
                  <a:cubicBezTo>
                    <a:pt x="171" y="94"/>
                    <a:pt x="166" y="95"/>
                    <a:pt x="161" y="96"/>
                  </a:cubicBezTo>
                  <a:cubicBezTo>
                    <a:pt x="157" y="98"/>
                    <a:pt x="152" y="99"/>
                    <a:pt x="147" y="102"/>
                  </a:cubicBezTo>
                  <a:cubicBezTo>
                    <a:pt x="141" y="107"/>
                    <a:pt x="139" y="114"/>
                    <a:pt x="139" y="120"/>
                  </a:cubicBezTo>
                  <a:cubicBezTo>
                    <a:pt x="139" y="125"/>
                    <a:pt x="140" y="130"/>
                    <a:pt x="143" y="133"/>
                  </a:cubicBezTo>
                  <a:cubicBezTo>
                    <a:pt x="146" y="137"/>
                    <a:pt x="151" y="139"/>
                    <a:pt x="156" y="139"/>
                  </a:cubicBezTo>
                  <a:cubicBezTo>
                    <a:pt x="159" y="139"/>
                    <a:pt x="161" y="139"/>
                    <a:pt x="164" y="138"/>
                  </a:cubicBezTo>
                  <a:cubicBezTo>
                    <a:pt x="171" y="135"/>
                    <a:pt x="178" y="128"/>
                    <a:pt x="183" y="123"/>
                  </a:cubicBezTo>
                  <a:cubicBezTo>
                    <a:pt x="185" y="120"/>
                    <a:pt x="187" y="118"/>
                    <a:pt x="188" y="116"/>
                  </a:cubicBezTo>
                  <a:cubicBezTo>
                    <a:pt x="190" y="114"/>
                    <a:pt x="191" y="113"/>
                    <a:pt x="192" y="113"/>
                  </a:cubicBezTo>
                  <a:cubicBezTo>
                    <a:pt x="192" y="113"/>
                    <a:pt x="192" y="113"/>
                    <a:pt x="192" y="113"/>
                  </a:cubicBezTo>
                  <a:cubicBezTo>
                    <a:pt x="193" y="114"/>
                    <a:pt x="193" y="114"/>
                    <a:pt x="193" y="114"/>
                  </a:cubicBezTo>
                  <a:cubicBezTo>
                    <a:pt x="194" y="115"/>
                    <a:pt x="195" y="117"/>
                    <a:pt x="196" y="123"/>
                  </a:cubicBezTo>
                  <a:cubicBezTo>
                    <a:pt x="198" y="130"/>
                    <a:pt x="204" y="143"/>
                    <a:pt x="204" y="152"/>
                  </a:cubicBezTo>
                  <a:cubicBezTo>
                    <a:pt x="204" y="153"/>
                    <a:pt x="204" y="154"/>
                    <a:pt x="203" y="155"/>
                  </a:cubicBezTo>
                  <a:cubicBezTo>
                    <a:pt x="203" y="160"/>
                    <a:pt x="200" y="164"/>
                    <a:pt x="197" y="166"/>
                  </a:cubicBezTo>
                  <a:cubicBezTo>
                    <a:pt x="193" y="169"/>
                    <a:pt x="188" y="170"/>
                    <a:pt x="182" y="170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75" y="170"/>
                    <a:pt x="170" y="168"/>
                    <a:pt x="165" y="168"/>
                  </a:cubicBezTo>
                  <a:cubicBezTo>
                    <a:pt x="165" y="168"/>
                    <a:pt x="165" y="168"/>
                    <a:pt x="165" y="168"/>
                  </a:cubicBezTo>
                  <a:cubicBezTo>
                    <a:pt x="163" y="168"/>
                    <a:pt x="161" y="169"/>
                    <a:pt x="159" y="170"/>
                  </a:cubicBezTo>
                  <a:cubicBezTo>
                    <a:pt x="157" y="171"/>
                    <a:pt x="155" y="173"/>
                    <a:pt x="153" y="177"/>
                  </a:cubicBezTo>
                  <a:cubicBezTo>
                    <a:pt x="149" y="181"/>
                    <a:pt x="148" y="188"/>
                    <a:pt x="148" y="195"/>
                  </a:cubicBezTo>
                  <a:cubicBezTo>
                    <a:pt x="148" y="203"/>
                    <a:pt x="150" y="211"/>
                    <a:pt x="154" y="216"/>
                  </a:cubicBezTo>
                  <a:cubicBezTo>
                    <a:pt x="159" y="223"/>
                    <a:pt x="170" y="225"/>
                    <a:pt x="182" y="225"/>
                  </a:cubicBezTo>
                  <a:cubicBezTo>
                    <a:pt x="188" y="225"/>
                    <a:pt x="194" y="225"/>
                    <a:pt x="199" y="223"/>
                  </a:cubicBezTo>
                  <a:cubicBezTo>
                    <a:pt x="200" y="222"/>
                    <a:pt x="201" y="221"/>
                    <a:pt x="202" y="221"/>
                  </a:cubicBezTo>
                  <a:cubicBezTo>
                    <a:pt x="196" y="223"/>
                    <a:pt x="189" y="224"/>
                    <a:pt x="182" y="224"/>
                  </a:cubicBezTo>
                  <a:cubicBezTo>
                    <a:pt x="171" y="224"/>
                    <a:pt x="160" y="222"/>
                    <a:pt x="155" y="216"/>
                  </a:cubicBezTo>
                  <a:cubicBezTo>
                    <a:pt x="147" y="207"/>
                    <a:pt x="147" y="186"/>
                    <a:pt x="153" y="177"/>
                  </a:cubicBezTo>
                  <a:cubicBezTo>
                    <a:pt x="158" y="171"/>
                    <a:pt x="161" y="169"/>
                    <a:pt x="165" y="169"/>
                  </a:cubicBezTo>
                  <a:cubicBezTo>
                    <a:pt x="170" y="169"/>
                    <a:pt x="174" y="171"/>
                    <a:pt x="181" y="171"/>
                  </a:cubicBezTo>
                  <a:cubicBezTo>
                    <a:pt x="181" y="171"/>
                    <a:pt x="181" y="171"/>
                    <a:pt x="181" y="171"/>
                  </a:cubicBezTo>
                  <a:cubicBezTo>
                    <a:pt x="194" y="171"/>
                    <a:pt x="203" y="166"/>
                    <a:pt x="204" y="155"/>
                  </a:cubicBezTo>
                  <a:cubicBezTo>
                    <a:pt x="206" y="145"/>
                    <a:pt x="199" y="131"/>
                    <a:pt x="197" y="122"/>
                  </a:cubicBezTo>
                  <a:cubicBezTo>
                    <a:pt x="196" y="115"/>
                    <a:pt x="194" y="112"/>
                    <a:pt x="192" y="112"/>
                  </a:cubicBezTo>
                  <a:cubicBezTo>
                    <a:pt x="189" y="112"/>
                    <a:pt x="186" y="117"/>
                    <a:pt x="182" y="122"/>
                  </a:cubicBezTo>
                  <a:cubicBezTo>
                    <a:pt x="178" y="127"/>
                    <a:pt x="170" y="135"/>
                    <a:pt x="164" y="137"/>
                  </a:cubicBezTo>
                  <a:cubicBezTo>
                    <a:pt x="161" y="138"/>
                    <a:pt x="159" y="138"/>
                    <a:pt x="156" y="138"/>
                  </a:cubicBezTo>
                  <a:cubicBezTo>
                    <a:pt x="139" y="138"/>
                    <a:pt x="134" y="115"/>
                    <a:pt x="148" y="103"/>
                  </a:cubicBezTo>
                  <a:cubicBezTo>
                    <a:pt x="156" y="96"/>
                    <a:pt x="167" y="99"/>
                    <a:pt x="175" y="91"/>
                  </a:cubicBezTo>
                  <a:cubicBezTo>
                    <a:pt x="182" y="84"/>
                    <a:pt x="183" y="74"/>
                    <a:pt x="177" y="65"/>
                  </a:cubicBezTo>
                  <a:cubicBezTo>
                    <a:pt x="174" y="60"/>
                    <a:pt x="165" y="52"/>
                    <a:pt x="158" y="52"/>
                  </a:cubicBezTo>
                  <a:cubicBezTo>
                    <a:pt x="156" y="52"/>
                    <a:pt x="154" y="52"/>
                    <a:pt x="152" y="54"/>
                  </a:cubicBezTo>
                  <a:cubicBezTo>
                    <a:pt x="145" y="59"/>
                    <a:pt x="152" y="72"/>
                    <a:pt x="146" y="78"/>
                  </a:cubicBezTo>
                  <a:cubicBezTo>
                    <a:pt x="143" y="81"/>
                    <a:pt x="136" y="83"/>
                    <a:pt x="130" y="83"/>
                  </a:cubicBezTo>
                  <a:cubicBezTo>
                    <a:pt x="126" y="83"/>
                    <a:pt x="123" y="82"/>
                    <a:pt x="120" y="81"/>
                  </a:cubicBezTo>
                  <a:cubicBezTo>
                    <a:pt x="110" y="74"/>
                    <a:pt x="118" y="64"/>
                    <a:pt x="114" y="56"/>
                  </a:cubicBezTo>
                  <a:cubicBezTo>
                    <a:pt x="112" y="51"/>
                    <a:pt x="108" y="49"/>
                    <a:pt x="103" y="49"/>
                  </a:cubicBezTo>
                  <a:cubicBezTo>
                    <a:pt x="99" y="49"/>
                    <a:pt x="95" y="50"/>
                    <a:pt x="91" y="53"/>
                  </a:cubicBezTo>
                  <a:cubicBezTo>
                    <a:pt x="83" y="59"/>
                    <a:pt x="84" y="65"/>
                    <a:pt x="83" y="74"/>
                  </a:cubicBezTo>
                  <a:cubicBezTo>
                    <a:pt x="82" y="88"/>
                    <a:pt x="84" y="107"/>
                    <a:pt x="72" y="117"/>
                  </a:cubicBezTo>
                  <a:cubicBezTo>
                    <a:pt x="67" y="122"/>
                    <a:pt x="60" y="124"/>
                    <a:pt x="53" y="124"/>
                  </a:cubicBezTo>
                  <a:cubicBezTo>
                    <a:pt x="43" y="124"/>
                    <a:pt x="34" y="120"/>
                    <a:pt x="27" y="115"/>
                  </a:cubicBezTo>
                  <a:cubicBezTo>
                    <a:pt x="9" y="102"/>
                    <a:pt x="0" y="73"/>
                    <a:pt x="13" y="55"/>
                  </a:cubicBezTo>
                  <a:cubicBezTo>
                    <a:pt x="20" y="46"/>
                    <a:pt x="33" y="33"/>
                    <a:pt x="50" y="33"/>
                  </a:cubicBezTo>
                  <a:cubicBezTo>
                    <a:pt x="51" y="33"/>
                    <a:pt x="52" y="33"/>
                    <a:pt x="53" y="33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68" y="33"/>
                    <a:pt x="67" y="42"/>
                    <a:pt x="76" y="44"/>
                  </a:cubicBezTo>
                  <a:cubicBezTo>
                    <a:pt x="79" y="44"/>
                    <a:pt x="84" y="44"/>
                    <a:pt x="89" y="44"/>
                  </a:cubicBezTo>
                  <a:cubicBezTo>
                    <a:pt x="99" y="44"/>
                    <a:pt x="110" y="43"/>
                    <a:pt x="111" y="39"/>
                  </a:cubicBezTo>
                  <a:cubicBezTo>
                    <a:pt x="113" y="34"/>
                    <a:pt x="115" y="24"/>
                    <a:pt x="122" y="24"/>
                  </a:cubicBezTo>
                  <a:cubicBezTo>
                    <a:pt x="124" y="24"/>
                    <a:pt x="127" y="26"/>
                    <a:pt x="131" y="29"/>
                  </a:cubicBezTo>
                  <a:cubicBezTo>
                    <a:pt x="135" y="33"/>
                    <a:pt x="141" y="44"/>
                    <a:pt x="146" y="44"/>
                  </a:cubicBezTo>
                  <a:cubicBezTo>
                    <a:pt x="148" y="44"/>
                    <a:pt x="150" y="42"/>
                    <a:pt x="152" y="36"/>
                  </a:cubicBezTo>
                  <a:cubicBezTo>
                    <a:pt x="155" y="25"/>
                    <a:pt x="146" y="16"/>
                    <a:pt x="157" y="6"/>
                  </a:cubicBezTo>
                  <a:cubicBezTo>
                    <a:pt x="160" y="3"/>
                    <a:pt x="165" y="1"/>
                    <a:pt x="170" y="1"/>
                  </a:cubicBezTo>
                  <a:cubicBezTo>
                    <a:pt x="181" y="1"/>
                    <a:pt x="194" y="8"/>
                    <a:pt x="202" y="14"/>
                  </a:cubicBezTo>
                  <a:cubicBezTo>
                    <a:pt x="217" y="26"/>
                    <a:pt x="220" y="51"/>
                    <a:pt x="198" y="51"/>
                  </a:cubicBezTo>
                  <a:cubicBezTo>
                    <a:pt x="198" y="51"/>
                    <a:pt x="198" y="51"/>
                    <a:pt x="197" y="51"/>
                  </a:cubicBezTo>
                  <a:cubicBezTo>
                    <a:pt x="194" y="50"/>
                    <a:pt x="190" y="50"/>
                    <a:pt x="187" y="50"/>
                  </a:cubicBezTo>
                  <a:cubicBezTo>
                    <a:pt x="182" y="50"/>
                    <a:pt x="179" y="52"/>
                    <a:pt x="182" y="60"/>
                  </a:cubicBezTo>
                  <a:cubicBezTo>
                    <a:pt x="183" y="63"/>
                    <a:pt x="185" y="75"/>
                    <a:pt x="192" y="75"/>
                  </a:cubicBezTo>
                  <a:cubicBezTo>
                    <a:pt x="193" y="75"/>
                    <a:pt x="193" y="75"/>
                    <a:pt x="194" y="75"/>
                  </a:cubicBezTo>
                  <a:cubicBezTo>
                    <a:pt x="196" y="75"/>
                    <a:pt x="198" y="74"/>
                    <a:pt x="199" y="74"/>
                  </a:cubicBezTo>
                  <a:cubicBezTo>
                    <a:pt x="204" y="74"/>
                    <a:pt x="206" y="77"/>
                    <a:pt x="208" y="77"/>
                  </a:cubicBezTo>
                  <a:cubicBezTo>
                    <a:pt x="213" y="78"/>
                    <a:pt x="215" y="80"/>
                    <a:pt x="218" y="84"/>
                  </a:cubicBezTo>
                  <a:cubicBezTo>
                    <a:pt x="224" y="95"/>
                    <a:pt x="214" y="100"/>
                    <a:pt x="209" y="105"/>
                  </a:cubicBezTo>
                  <a:cubicBezTo>
                    <a:pt x="195" y="121"/>
                    <a:pt x="211" y="136"/>
                    <a:pt x="211" y="155"/>
                  </a:cubicBezTo>
                  <a:cubicBezTo>
                    <a:pt x="211" y="167"/>
                    <a:pt x="219" y="172"/>
                    <a:pt x="220" y="184"/>
                  </a:cubicBezTo>
                  <a:cubicBezTo>
                    <a:pt x="221" y="190"/>
                    <a:pt x="219" y="197"/>
                    <a:pt x="216" y="204"/>
                  </a:cubicBezTo>
                  <a:cubicBezTo>
                    <a:pt x="217" y="203"/>
                    <a:pt x="218" y="202"/>
                    <a:pt x="219" y="200"/>
                  </a:cubicBezTo>
                  <a:cubicBezTo>
                    <a:pt x="220" y="196"/>
                    <a:pt x="221" y="191"/>
                    <a:pt x="221" y="187"/>
                  </a:cubicBezTo>
                  <a:cubicBezTo>
                    <a:pt x="221" y="186"/>
                    <a:pt x="221" y="184"/>
                    <a:pt x="221" y="183"/>
                  </a:cubicBezTo>
                  <a:cubicBezTo>
                    <a:pt x="220" y="178"/>
                    <a:pt x="218" y="173"/>
                    <a:pt x="216" y="169"/>
                  </a:cubicBezTo>
                  <a:cubicBezTo>
                    <a:pt x="214" y="165"/>
                    <a:pt x="212" y="161"/>
                    <a:pt x="212" y="155"/>
                  </a:cubicBezTo>
                  <a:cubicBezTo>
                    <a:pt x="212" y="148"/>
                    <a:pt x="210" y="142"/>
                    <a:pt x="208" y="136"/>
                  </a:cubicBezTo>
                  <a:cubicBezTo>
                    <a:pt x="206" y="130"/>
                    <a:pt x="204" y="124"/>
                    <a:pt x="204" y="119"/>
                  </a:cubicBezTo>
                  <a:cubicBezTo>
                    <a:pt x="204" y="115"/>
                    <a:pt x="205" y="110"/>
                    <a:pt x="209" y="106"/>
                  </a:cubicBezTo>
                  <a:cubicBezTo>
                    <a:pt x="211" y="104"/>
                    <a:pt x="214" y="102"/>
                    <a:pt x="216" y="100"/>
                  </a:cubicBezTo>
                  <a:cubicBezTo>
                    <a:pt x="219" y="97"/>
                    <a:pt x="221" y="94"/>
                    <a:pt x="221" y="91"/>
                  </a:cubicBezTo>
                  <a:cubicBezTo>
                    <a:pt x="221" y="89"/>
                    <a:pt x="220" y="86"/>
                    <a:pt x="219" y="84"/>
                  </a:cubicBezTo>
                  <a:cubicBezTo>
                    <a:pt x="217" y="81"/>
                    <a:pt x="216" y="80"/>
                    <a:pt x="214" y="78"/>
                  </a:cubicBezTo>
                  <a:cubicBezTo>
                    <a:pt x="213" y="77"/>
                    <a:pt x="211" y="76"/>
                    <a:pt x="209" y="76"/>
                  </a:cubicBezTo>
                  <a:cubicBezTo>
                    <a:pt x="207" y="76"/>
                    <a:pt x="204" y="73"/>
                    <a:pt x="199" y="73"/>
                  </a:cubicBezTo>
                  <a:cubicBezTo>
                    <a:pt x="197" y="73"/>
                    <a:pt x="196" y="74"/>
                    <a:pt x="194" y="74"/>
                  </a:cubicBezTo>
                  <a:cubicBezTo>
                    <a:pt x="193" y="74"/>
                    <a:pt x="193" y="74"/>
                    <a:pt x="192" y="74"/>
                  </a:cubicBezTo>
                  <a:cubicBezTo>
                    <a:pt x="191" y="74"/>
                    <a:pt x="190" y="74"/>
                    <a:pt x="189" y="73"/>
                  </a:cubicBezTo>
                  <a:cubicBezTo>
                    <a:pt x="187" y="71"/>
                    <a:pt x="185" y="68"/>
                    <a:pt x="185" y="66"/>
                  </a:cubicBezTo>
                  <a:cubicBezTo>
                    <a:pt x="184" y="64"/>
                    <a:pt x="183" y="61"/>
                    <a:pt x="183" y="60"/>
                  </a:cubicBezTo>
                  <a:cubicBezTo>
                    <a:pt x="182" y="58"/>
                    <a:pt x="182" y="56"/>
                    <a:pt x="182" y="55"/>
                  </a:cubicBezTo>
                  <a:cubicBezTo>
                    <a:pt x="182" y="53"/>
                    <a:pt x="182" y="52"/>
                    <a:pt x="183" y="52"/>
                  </a:cubicBezTo>
                  <a:cubicBezTo>
                    <a:pt x="184" y="51"/>
                    <a:pt x="185" y="51"/>
                    <a:pt x="187" y="51"/>
                  </a:cubicBezTo>
                  <a:cubicBezTo>
                    <a:pt x="190" y="51"/>
                    <a:pt x="193" y="51"/>
                    <a:pt x="197" y="52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4" y="52"/>
                    <a:pt x="208" y="50"/>
                    <a:pt x="211" y="47"/>
                  </a:cubicBezTo>
                  <a:cubicBezTo>
                    <a:pt x="214" y="44"/>
                    <a:pt x="215" y="40"/>
                    <a:pt x="215" y="36"/>
                  </a:cubicBezTo>
                  <a:cubicBezTo>
                    <a:pt x="215" y="28"/>
                    <a:pt x="210" y="19"/>
                    <a:pt x="203" y="13"/>
                  </a:cubicBezTo>
                  <a:cubicBezTo>
                    <a:pt x="195" y="7"/>
                    <a:pt x="182" y="1"/>
                    <a:pt x="170" y="0"/>
                  </a:cubicBezTo>
                </a:path>
              </a:pathLst>
            </a:custGeom>
            <a:solidFill>
              <a:srgbClr val="6F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19" name="Freeform 394">
              <a:extLst>
                <a:ext uri="{FF2B5EF4-FFF2-40B4-BE49-F238E27FC236}">
                  <a16:creationId xmlns:a16="http://schemas.microsoft.com/office/drawing/2014/main" id="{DE322615-4E6B-4F1A-B983-74AB256E73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8" y="3939"/>
              <a:ext cx="77" cy="94"/>
            </a:xfrm>
            <a:custGeom>
              <a:avLst/>
              <a:gdLst>
                <a:gd name="T0" fmla="*/ 296 w 20"/>
                <a:gd name="T1" fmla="*/ 0 h 23"/>
                <a:gd name="T2" fmla="*/ 250 w 20"/>
                <a:gd name="T3" fmla="*/ 65 h 23"/>
                <a:gd name="T4" fmla="*/ 177 w 20"/>
                <a:gd name="T5" fmla="*/ 233 h 23"/>
                <a:gd name="T6" fmla="*/ 46 w 20"/>
                <a:gd name="T7" fmla="*/ 351 h 23"/>
                <a:gd name="T8" fmla="*/ 0 w 20"/>
                <a:gd name="T9" fmla="*/ 384 h 23"/>
                <a:gd name="T10" fmla="*/ 193 w 20"/>
                <a:gd name="T11" fmla="*/ 249 h 23"/>
                <a:gd name="T12" fmla="*/ 296 w 20"/>
                <a:gd name="T13" fmla="*/ 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23">
                  <a:moveTo>
                    <a:pt x="20" y="0"/>
                  </a:moveTo>
                  <a:cubicBezTo>
                    <a:pt x="19" y="2"/>
                    <a:pt x="18" y="3"/>
                    <a:pt x="17" y="4"/>
                  </a:cubicBezTo>
                  <a:cubicBezTo>
                    <a:pt x="16" y="8"/>
                    <a:pt x="14" y="12"/>
                    <a:pt x="12" y="14"/>
                  </a:cubicBezTo>
                  <a:cubicBezTo>
                    <a:pt x="10" y="17"/>
                    <a:pt x="7" y="19"/>
                    <a:pt x="3" y="21"/>
                  </a:cubicBezTo>
                  <a:cubicBezTo>
                    <a:pt x="2" y="21"/>
                    <a:pt x="1" y="22"/>
                    <a:pt x="0" y="23"/>
                  </a:cubicBezTo>
                  <a:cubicBezTo>
                    <a:pt x="5" y="21"/>
                    <a:pt x="10" y="18"/>
                    <a:pt x="13" y="15"/>
                  </a:cubicBezTo>
                  <a:cubicBezTo>
                    <a:pt x="16" y="11"/>
                    <a:pt x="18" y="6"/>
                    <a:pt x="20" y="0"/>
                  </a:cubicBezTo>
                </a:path>
              </a:pathLst>
            </a:custGeom>
            <a:solidFill>
              <a:srgbClr val="6E51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20" name="Freeform 395">
              <a:extLst>
                <a:ext uri="{FF2B5EF4-FFF2-40B4-BE49-F238E27FC236}">
                  <a16:creationId xmlns:a16="http://schemas.microsoft.com/office/drawing/2014/main" id="{E0CD62E5-69F8-4975-A832-B1F8C94146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7" y="3127"/>
              <a:ext cx="857" cy="910"/>
            </a:xfrm>
            <a:custGeom>
              <a:avLst/>
              <a:gdLst>
                <a:gd name="T0" fmla="*/ 2238 w 224"/>
                <a:gd name="T1" fmla="*/ 600 h 223"/>
                <a:gd name="T2" fmla="*/ 2299 w 224"/>
                <a:gd name="T3" fmla="*/ 98 h 223"/>
                <a:gd name="T4" fmla="*/ 2942 w 224"/>
                <a:gd name="T5" fmla="*/ 233 h 223"/>
                <a:gd name="T6" fmla="*/ 2900 w 224"/>
                <a:gd name="T7" fmla="*/ 816 h 223"/>
                <a:gd name="T8" fmla="*/ 2663 w 224"/>
                <a:gd name="T9" fmla="*/ 816 h 223"/>
                <a:gd name="T10" fmla="*/ 2693 w 224"/>
                <a:gd name="T11" fmla="*/ 1130 h 223"/>
                <a:gd name="T12" fmla="*/ 2839 w 224"/>
                <a:gd name="T13" fmla="*/ 1249 h 223"/>
                <a:gd name="T14" fmla="*/ 3118 w 224"/>
                <a:gd name="T15" fmla="*/ 1314 h 223"/>
                <a:gd name="T16" fmla="*/ 3149 w 224"/>
                <a:gd name="T17" fmla="*/ 1616 h 223"/>
                <a:gd name="T18" fmla="*/ 3015 w 224"/>
                <a:gd name="T19" fmla="*/ 2265 h 223"/>
                <a:gd name="T20" fmla="*/ 3206 w 224"/>
                <a:gd name="T21" fmla="*/ 3048 h 223"/>
                <a:gd name="T22" fmla="*/ 2663 w 224"/>
                <a:gd name="T23" fmla="*/ 3697 h 223"/>
                <a:gd name="T24" fmla="*/ 2269 w 224"/>
                <a:gd name="T25" fmla="*/ 3562 h 223"/>
                <a:gd name="T26" fmla="*/ 2341 w 224"/>
                <a:gd name="T27" fmla="*/ 2848 h 223"/>
                <a:gd name="T28" fmla="*/ 2648 w 224"/>
                <a:gd name="T29" fmla="*/ 2848 h 223"/>
                <a:gd name="T30" fmla="*/ 3000 w 224"/>
                <a:gd name="T31" fmla="*/ 2583 h 223"/>
                <a:gd name="T32" fmla="*/ 2869 w 224"/>
                <a:gd name="T33" fmla="*/ 1881 h 223"/>
                <a:gd name="T34" fmla="*/ 2812 w 224"/>
                <a:gd name="T35" fmla="*/ 1832 h 223"/>
                <a:gd name="T36" fmla="*/ 2387 w 224"/>
                <a:gd name="T37" fmla="*/ 2248 h 223"/>
                <a:gd name="T38" fmla="*/ 2062 w 224"/>
                <a:gd name="T39" fmla="*/ 1983 h 223"/>
                <a:gd name="T40" fmla="*/ 2575 w 224"/>
                <a:gd name="T41" fmla="*/ 1514 h 223"/>
                <a:gd name="T42" fmla="*/ 2475 w 224"/>
                <a:gd name="T43" fmla="*/ 914 h 223"/>
                <a:gd name="T44" fmla="*/ 2165 w 224"/>
                <a:gd name="T45" fmla="*/ 1049 h 223"/>
                <a:gd name="T46" fmla="*/ 1917 w 224"/>
                <a:gd name="T47" fmla="*/ 1351 h 223"/>
                <a:gd name="T48" fmla="*/ 1683 w 224"/>
                <a:gd name="T49" fmla="*/ 1151 h 223"/>
                <a:gd name="T50" fmla="*/ 1507 w 224"/>
                <a:gd name="T51" fmla="*/ 783 h 223"/>
                <a:gd name="T52" fmla="*/ 1217 w 224"/>
                <a:gd name="T53" fmla="*/ 1016 h 223"/>
                <a:gd name="T54" fmla="*/ 1041 w 224"/>
                <a:gd name="T55" fmla="*/ 1914 h 223"/>
                <a:gd name="T56" fmla="*/ 119 w 224"/>
                <a:gd name="T57" fmla="*/ 1232 h 223"/>
                <a:gd name="T58" fmla="*/ 777 w 224"/>
                <a:gd name="T59" fmla="*/ 551 h 223"/>
                <a:gd name="T60" fmla="*/ 968 w 224"/>
                <a:gd name="T61" fmla="*/ 616 h 223"/>
                <a:gd name="T62" fmla="*/ 1523 w 224"/>
                <a:gd name="T63" fmla="*/ 714 h 223"/>
                <a:gd name="T64" fmla="*/ 1683 w 224"/>
                <a:gd name="T65" fmla="*/ 482 h 223"/>
                <a:gd name="T66" fmla="*/ 1901 w 224"/>
                <a:gd name="T67" fmla="*/ 465 h 223"/>
                <a:gd name="T68" fmla="*/ 2139 w 224"/>
                <a:gd name="T69" fmla="*/ 735 h 223"/>
                <a:gd name="T70" fmla="*/ 2227 w 224"/>
                <a:gd name="T71" fmla="*/ 584 h 223"/>
                <a:gd name="T72" fmla="*/ 1787 w 224"/>
                <a:gd name="T73" fmla="*/ 384 h 223"/>
                <a:gd name="T74" fmla="*/ 1113 w 224"/>
                <a:gd name="T75" fmla="*/ 714 h 223"/>
                <a:gd name="T76" fmla="*/ 731 w 224"/>
                <a:gd name="T77" fmla="*/ 535 h 223"/>
                <a:gd name="T78" fmla="*/ 777 w 224"/>
                <a:gd name="T79" fmla="*/ 2049 h 223"/>
                <a:gd name="T80" fmla="*/ 1331 w 224"/>
                <a:gd name="T81" fmla="*/ 865 h 223"/>
                <a:gd name="T82" fmla="*/ 1756 w 224"/>
                <a:gd name="T83" fmla="*/ 1330 h 223"/>
                <a:gd name="T84" fmla="*/ 2227 w 224"/>
                <a:gd name="T85" fmla="*/ 881 h 223"/>
                <a:gd name="T86" fmla="*/ 2563 w 224"/>
                <a:gd name="T87" fmla="*/ 1498 h 223"/>
                <a:gd name="T88" fmla="*/ 2399 w 224"/>
                <a:gd name="T89" fmla="*/ 2265 h 223"/>
                <a:gd name="T90" fmla="*/ 2885 w 224"/>
                <a:gd name="T91" fmla="*/ 2016 h 223"/>
                <a:gd name="T92" fmla="*/ 2648 w 224"/>
                <a:gd name="T93" fmla="*/ 2832 h 223"/>
                <a:gd name="T94" fmla="*/ 2269 w 224"/>
                <a:gd name="T95" fmla="*/ 3579 h 223"/>
                <a:gd name="T96" fmla="*/ 3087 w 224"/>
                <a:gd name="T97" fmla="*/ 3546 h 223"/>
                <a:gd name="T98" fmla="*/ 3087 w 224"/>
                <a:gd name="T99" fmla="*/ 2563 h 223"/>
                <a:gd name="T100" fmla="*/ 3045 w 224"/>
                <a:gd name="T101" fmla="*/ 1265 h 223"/>
                <a:gd name="T102" fmla="*/ 2812 w 224"/>
                <a:gd name="T103" fmla="*/ 1232 h 223"/>
                <a:gd name="T104" fmla="*/ 2885 w 224"/>
                <a:gd name="T105" fmla="*/ 832 h 223"/>
                <a:gd name="T106" fmla="*/ 2487 w 224"/>
                <a:gd name="T107" fmla="*/ 0 h 22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24" h="223">
                  <a:moveTo>
                    <a:pt x="146" y="44"/>
                  </a:moveTo>
                  <a:cubicBezTo>
                    <a:pt x="147" y="44"/>
                    <a:pt x="149" y="43"/>
                    <a:pt x="150" y="42"/>
                  </a:cubicBezTo>
                  <a:cubicBezTo>
                    <a:pt x="151" y="40"/>
                    <a:pt x="152" y="38"/>
                    <a:pt x="153" y="36"/>
                  </a:cubicBezTo>
                  <a:cubicBezTo>
                    <a:pt x="153" y="34"/>
                    <a:pt x="154" y="32"/>
                    <a:pt x="154" y="30"/>
                  </a:cubicBezTo>
                  <a:cubicBezTo>
                    <a:pt x="154" y="25"/>
                    <a:pt x="152" y="21"/>
                    <a:pt x="152" y="17"/>
                  </a:cubicBezTo>
                  <a:cubicBezTo>
                    <a:pt x="152" y="13"/>
                    <a:pt x="153" y="10"/>
                    <a:pt x="157" y="6"/>
                  </a:cubicBezTo>
                  <a:cubicBezTo>
                    <a:pt x="161" y="3"/>
                    <a:pt x="165" y="1"/>
                    <a:pt x="170" y="1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181" y="1"/>
                    <a:pt x="194" y="8"/>
                    <a:pt x="201" y="14"/>
                  </a:cubicBezTo>
                  <a:cubicBezTo>
                    <a:pt x="209" y="19"/>
                    <a:pt x="213" y="28"/>
                    <a:pt x="213" y="35"/>
                  </a:cubicBezTo>
                  <a:cubicBezTo>
                    <a:pt x="213" y="39"/>
                    <a:pt x="212" y="42"/>
                    <a:pt x="209" y="45"/>
                  </a:cubicBezTo>
                  <a:cubicBezTo>
                    <a:pt x="207" y="47"/>
                    <a:pt x="204" y="49"/>
                    <a:pt x="198" y="49"/>
                  </a:cubicBezTo>
                  <a:cubicBezTo>
                    <a:pt x="197" y="49"/>
                    <a:pt x="197" y="49"/>
                    <a:pt x="197" y="49"/>
                  </a:cubicBezTo>
                  <a:cubicBezTo>
                    <a:pt x="194" y="48"/>
                    <a:pt x="190" y="48"/>
                    <a:pt x="187" y="48"/>
                  </a:cubicBezTo>
                  <a:cubicBezTo>
                    <a:pt x="185" y="48"/>
                    <a:pt x="183" y="48"/>
                    <a:pt x="182" y="49"/>
                  </a:cubicBezTo>
                  <a:cubicBezTo>
                    <a:pt x="180" y="50"/>
                    <a:pt x="180" y="52"/>
                    <a:pt x="180" y="54"/>
                  </a:cubicBezTo>
                  <a:cubicBezTo>
                    <a:pt x="180" y="55"/>
                    <a:pt x="180" y="57"/>
                    <a:pt x="181" y="60"/>
                  </a:cubicBezTo>
                  <a:cubicBezTo>
                    <a:pt x="181" y="61"/>
                    <a:pt x="182" y="65"/>
                    <a:pt x="184" y="68"/>
                  </a:cubicBezTo>
                  <a:cubicBezTo>
                    <a:pt x="185" y="70"/>
                    <a:pt x="186" y="72"/>
                    <a:pt x="187" y="73"/>
                  </a:cubicBezTo>
                  <a:cubicBezTo>
                    <a:pt x="189" y="74"/>
                    <a:pt x="190" y="75"/>
                    <a:pt x="192" y="75"/>
                  </a:cubicBezTo>
                  <a:cubicBezTo>
                    <a:pt x="193" y="75"/>
                    <a:pt x="194" y="75"/>
                    <a:pt x="194" y="75"/>
                  </a:cubicBezTo>
                  <a:cubicBezTo>
                    <a:pt x="196" y="75"/>
                    <a:pt x="198" y="74"/>
                    <a:pt x="199" y="74"/>
                  </a:cubicBezTo>
                  <a:cubicBezTo>
                    <a:pt x="204" y="74"/>
                    <a:pt x="206" y="76"/>
                    <a:pt x="208" y="77"/>
                  </a:cubicBezTo>
                  <a:cubicBezTo>
                    <a:pt x="211" y="77"/>
                    <a:pt x="212" y="78"/>
                    <a:pt x="213" y="79"/>
                  </a:cubicBezTo>
                  <a:cubicBezTo>
                    <a:pt x="214" y="80"/>
                    <a:pt x="216" y="81"/>
                    <a:pt x="217" y="84"/>
                  </a:cubicBezTo>
                  <a:cubicBezTo>
                    <a:pt x="218" y="86"/>
                    <a:pt x="219" y="88"/>
                    <a:pt x="219" y="90"/>
                  </a:cubicBezTo>
                  <a:cubicBezTo>
                    <a:pt x="219" y="93"/>
                    <a:pt x="217" y="95"/>
                    <a:pt x="215" y="97"/>
                  </a:cubicBezTo>
                  <a:cubicBezTo>
                    <a:pt x="213" y="99"/>
                    <a:pt x="210" y="101"/>
                    <a:pt x="208" y="104"/>
                  </a:cubicBezTo>
                  <a:cubicBezTo>
                    <a:pt x="204" y="108"/>
                    <a:pt x="202" y="113"/>
                    <a:pt x="202" y="118"/>
                  </a:cubicBezTo>
                  <a:cubicBezTo>
                    <a:pt x="202" y="124"/>
                    <a:pt x="204" y="130"/>
                    <a:pt x="206" y="136"/>
                  </a:cubicBezTo>
                  <a:cubicBezTo>
                    <a:pt x="208" y="141"/>
                    <a:pt x="210" y="147"/>
                    <a:pt x="210" y="154"/>
                  </a:cubicBezTo>
                  <a:cubicBezTo>
                    <a:pt x="210" y="160"/>
                    <a:pt x="212" y="165"/>
                    <a:pt x="214" y="169"/>
                  </a:cubicBezTo>
                  <a:cubicBezTo>
                    <a:pt x="216" y="173"/>
                    <a:pt x="218" y="177"/>
                    <a:pt x="219" y="183"/>
                  </a:cubicBezTo>
                  <a:cubicBezTo>
                    <a:pt x="219" y="184"/>
                    <a:pt x="219" y="185"/>
                    <a:pt x="219" y="186"/>
                  </a:cubicBezTo>
                  <a:cubicBezTo>
                    <a:pt x="219" y="195"/>
                    <a:pt x="215" y="206"/>
                    <a:pt x="210" y="213"/>
                  </a:cubicBezTo>
                  <a:cubicBezTo>
                    <a:pt x="205" y="219"/>
                    <a:pt x="193" y="222"/>
                    <a:pt x="182" y="222"/>
                  </a:cubicBezTo>
                  <a:cubicBezTo>
                    <a:pt x="182" y="222"/>
                    <a:pt x="182" y="222"/>
                    <a:pt x="182" y="222"/>
                  </a:cubicBezTo>
                  <a:cubicBezTo>
                    <a:pt x="181" y="222"/>
                    <a:pt x="181" y="222"/>
                    <a:pt x="181" y="222"/>
                  </a:cubicBezTo>
                  <a:cubicBezTo>
                    <a:pt x="171" y="222"/>
                    <a:pt x="160" y="219"/>
                    <a:pt x="155" y="214"/>
                  </a:cubicBezTo>
                  <a:cubicBezTo>
                    <a:pt x="152" y="210"/>
                    <a:pt x="150" y="202"/>
                    <a:pt x="150" y="194"/>
                  </a:cubicBezTo>
                  <a:cubicBezTo>
                    <a:pt x="150" y="188"/>
                    <a:pt x="151" y="181"/>
                    <a:pt x="154" y="177"/>
                  </a:cubicBezTo>
                  <a:cubicBezTo>
                    <a:pt x="156" y="174"/>
                    <a:pt x="158" y="172"/>
                    <a:pt x="160" y="171"/>
                  </a:cubicBezTo>
                  <a:cubicBezTo>
                    <a:pt x="162" y="170"/>
                    <a:pt x="163" y="169"/>
                    <a:pt x="165" y="169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9" y="169"/>
                    <a:pt x="174" y="171"/>
                    <a:pt x="181" y="171"/>
                  </a:cubicBezTo>
                  <a:cubicBezTo>
                    <a:pt x="182" y="171"/>
                    <a:pt x="182" y="171"/>
                    <a:pt x="182" y="171"/>
                  </a:cubicBezTo>
                  <a:cubicBezTo>
                    <a:pt x="188" y="171"/>
                    <a:pt x="194" y="170"/>
                    <a:pt x="198" y="167"/>
                  </a:cubicBezTo>
                  <a:cubicBezTo>
                    <a:pt x="202" y="164"/>
                    <a:pt x="205" y="160"/>
                    <a:pt x="205" y="155"/>
                  </a:cubicBezTo>
                  <a:cubicBezTo>
                    <a:pt x="206" y="154"/>
                    <a:pt x="206" y="153"/>
                    <a:pt x="206" y="151"/>
                  </a:cubicBezTo>
                  <a:cubicBezTo>
                    <a:pt x="206" y="141"/>
                    <a:pt x="200" y="128"/>
                    <a:pt x="198" y="121"/>
                  </a:cubicBezTo>
                  <a:cubicBezTo>
                    <a:pt x="198" y="118"/>
                    <a:pt x="197" y="115"/>
                    <a:pt x="196" y="113"/>
                  </a:cubicBezTo>
                  <a:cubicBezTo>
                    <a:pt x="195" y="112"/>
                    <a:pt x="195" y="112"/>
                    <a:pt x="194" y="111"/>
                  </a:cubicBezTo>
                  <a:cubicBezTo>
                    <a:pt x="194" y="111"/>
                    <a:pt x="193" y="110"/>
                    <a:pt x="192" y="110"/>
                  </a:cubicBezTo>
                  <a:cubicBezTo>
                    <a:pt x="192" y="110"/>
                    <a:pt x="192" y="110"/>
                    <a:pt x="192" y="110"/>
                  </a:cubicBezTo>
                  <a:cubicBezTo>
                    <a:pt x="190" y="111"/>
                    <a:pt x="189" y="112"/>
                    <a:pt x="187" y="113"/>
                  </a:cubicBezTo>
                  <a:cubicBezTo>
                    <a:pt x="185" y="115"/>
                    <a:pt x="183" y="118"/>
                    <a:pt x="181" y="120"/>
                  </a:cubicBezTo>
                  <a:cubicBezTo>
                    <a:pt x="177" y="126"/>
                    <a:pt x="169" y="133"/>
                    <a:pt x="163" y="135"/>
                  </a:cubicBezTo>
                  <a:cubicBezTo>
                    <a:pt x="161" y="136"/>
                    <a:pt x="158" y="136"/>
                    <a:pt x="156" y="136"/>
                  </a:cubicBezTo>
                  <a:cubicBezTo>
                    <a:pt x="151" y="136"/>
                    <a:pt x="148" y="134"/>
                    <a:pt x="145" y="131"/>
                  </a:cubicBezTo>
                  <a:cubicBezTo>
                    <a:pt x="142" y="128"/>
                    <a:pt x="141" y="123"/>
                    <a:pt x="141" y="119"/>
                  </a:cubicBezTo>
                  <a:cubicBezTo>
                    <a:pt x="141" y="113"/>
                    <a:pt x="143" y="107"/>
                    <a:pt x="148" y="103"/>
                  </a:cubicBezTo>
                  <a:cubicBezTo>
                    <a:pt x="152" y="99"/>
                    <a:pt x="157" y="99"/>
                    <a:pt x="162" y="97"/>
                  </a:cubicBezTo>
                  <a:cubicBezTo>
                    <a:pt x="167" y="96"/>
                    <a:pt x="172" y="95"/>
                    <a:pt x="176" y="91"/>
                  </a:cubicBezTo>
                  <a:cubicBezTo>
                    <a:pt x="180" y="86"/>
                    <a:pt x="182" y="81"/>
                    <a:pt x="182" y="76"/>
                  </a:cubicBezTo>
                  <a:cubicBezTo>
                    <a:pt x="182" y="72"/>
                    <a:pt x="181" y="67"/>
                    <a:pt x="178" y="63"/>
                  </a:cubicBezTo>
                  <a:cubicBezTo>
                    <a:pt x="176" y="61"/>
                    <a:pt x="173" y="57"/>
                    <a:pt x="169" y="55"/>
                  </a:cubicBezTo>
                  <a:cubicBezTo>
                    <a:pt x="166" y="52"/>
                    <a:pt x="162" y="50"/>
                    <a:pt x="158" y="50"/>
                  </a:cubicBezTo>
                  <a:cubicBezTo>
                    <a:pt x="155" y="50"/>
                    <a:pt x="153" y="50"/>
                    <a:pt x="151" y="52"/>
                  </a:cubicBezTo>
                  <a:cubicBezTo>
                    <a:pt x="148" y="55"/>
                    <a:pt x="148" y="59"/>
                    <a:pt x="148" y="63"/>
                  </a:cubicBezTo>
                  <a:cubicBezTo>
                    <a:pt x="148" y="64"/>
                    <a:pt x="148" y="66"/>
                    <a:pt x="148" y="67"/>
                  </a:cubicBezTo>
                  <a:cubicBezTo>
                    <a:pt x="148" y="71"/>
                    <a:pt x="147" y="74"/>
                    <a:pt x="145" y="77"/>
                  </a:cubicBezTo>
                  <a:cubicBezTo>
                    <a:pt x="143" y="79"/>
                    <a:pt x="136" y="81"/>
                    <a:pt x="131" y="81"/>
                  </a:cubicBezTo>
                  <a:cubicBezTo>
                    <a:pt x="131" y="81"/>
                    <a:pt x="130" y="81"/>
                    <a:pt x="130" y="81"/>
                  </a:cubicBezTo>
                  <a:cubicBezTo>
                    <a:pt x="127" y="81"/>
                    <a:pt x="123" y="80"/>
                    <a:pt x="121" y="79"/>
                  </a:cubicBezTo>
                  <a:cubicBezTo>
                    <a:pt x="116" y="76"/>
                    <a:pt x="115" y="73"/>
                    <a:pt x="115" y="69"/>
                  </a:cubicBezTo>
                  <a:cubicBezTo>
                    <a:pt x="115" y="66"/>
                    <a:pt x="116" y="63"/>
                    <a:pt x="116" y="60"/>
                  </a:cubicBezTo>
                  <a:cubicBezTo>
                    <a:pt x="116" y="58"/>
                    <a:pt x="116" y="56"/>
                    <a:pt x="115" y="55"/>
                  </a:cubicBezTo>
                  <a:cubicBezTo>
                    <a:pt x="113" y="49"/>
                    <a:pt x="108" y="47"/>
                    <a:pt x="103" y="47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99" y="47"/>
                    <a:pt x="94" y="48"/>
                    <a:pt x="90" y="51"/>
                  </a:cubicBezTo>
                  <a:cubicBezTo>
                    <a:pt x="86" y="54"/>
                    <a:pt x="84" y="57"/>
                    <a:pt x="83" y="61"/>
                  </a:cubicBezTo>
                  <a:cubicBezTo>
                    <a:pt x="82" y="65"/>
                    <a:pt x="82" y="68"/>
                    <a:pt x="82" y="73"/>
                  </a:cubicBezTo>
                  <a:cubicBezTo>
                    <a:pt x="81" y="80"/>
                    <a:pt x="82" y="88"/>
                    <a:pt x="80" y="96"/>
                  </a:cubicBezTo>
                  <a:cubicBezTo>
                    <a:pt x="79" y="104"/>
                    <a:pt x="77" y="111"/>
                    <a:pt x="71" y="115"/>
                  </a:cubicBezTo>
                  <a:cubicBezTo>
                    <a:pt x="66" y="120"/>
                    <a:pt x="60" y="122"/>
                    <a:pt x="53" y="122"/>
                  </a:cubicBezTo>
                  <a:cubicBezTo>
                    <a:pt x="44" y="122"/>
                    <a:pt x="34" y="118"/>
                    <a:pt x="27" y="113"/>
                  </a:cubicBezTo>
                  <a:cubicBezTo>
                    <a:pt x="16" y="105"/>
                    <a:pt x="8" y="89"/>
                    <a:pt x="8" y="74"/>
                  </a:cubicBezTo>
                  <a:cubicBezTo>
                    <a:pt x="8" y="67"/>
                    <a:pt x="10" y="60"/>
                    <a:pt x="14" y="55"/>
                  </a:cubicBezTo>
                  <a:cubicBezTo>
                    <a:pt x="21" y="45"/>
                    <a:pt x="34" y="33"/>
                    <a:pt x="50" y="33"/>
                  </a:cubicBezTo>
                  <a:cubicBezTo>
                    <a:pt x="51" y="33"/>
                    <a:pt x="52" y="33"/>
                    <a:pt x="53" y="33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61" y="33"/>
                    <a:pt x="64" y="35"/>
                    <a:pt x="66" y="37"/>
                  </a:cubicBezTo>
                  <a:cubicBezTo>
                    <a:pt x="69" y="40"/>
                    <a:pt x="71" y="43"/>
                    <a:pt x="76" y="44"/>
                  </a:cubicBezTo>
                  <a:cubicBezTo>
                    <a:pt x="79" y="44"/>
                    <a:pt x="84" y="44"/>
                    <a:pt x="89" y="44"/>
                  </a:cubicBezTo>
                  <a:cubicBezTo>
                    <a:pt x="94" y="44"/>
                    <a:pt x="99" y="44"/>
                    <a:pt x="104" y="43"/>
                  </a:cubicBezTo>
                  <a:cubicBezTo>
                    <a:pt x="106" y="43"/>
                    <a:pt x="108" y="42"/>
                    <a:pt x="109" y="41"/>
                  </a:cubicBezTo>
                  <a:cubicBezTo>
                    <a:pt x="111" y="40"/>
                    <a:pt x="112" y="39"/>
                    <a:pt x="112" y="38"/>
                  </a:cubicBezTo>
                  <a:cubicBezTo>
                    <a:pt x="113" y="35"/>
                    <a:pt x="114" y="32"/>
                    <a:pt x="115" y="29"/>
                  </a:cubicBezTo>
                  <a:cubicBezTo>
                    <a:pt x="116" y="28"/>
                    <a:pt x="117" y="26"/>
                    <a:pt x="118" y="26"/>
                  </a:cubicBezTo>
                  <a:cubicBezTo>
                    <a:pt x="119" y="25"/>
                    <a:pt x="120" y="24"/>
                    <a:pt x="122" y="24"/>
                  </a:cubicBezTo>
                  <a:cubicBezTo>
                    <a:pt x="124" y="24"/>
                    <a:pt x="127" y="25"/>
                    <a:pt x="130" y="28"/>
                  </a:cubicBezTo>
                  <a:cubicBezTo>
                    <a:pt x="132" y="30"/>
                    <a:pt x="135" y="34"/>
                    <a:pt x="137" y="37"/>
                  </a:cubicBezTo>
                  <a:cubicBezTo>
                    <a:pt x="139" y="39"/>
                    <a:pt x="140" y="40"/>
                    <a:pt x="141" y="42"/>
                  </a:cubicBezTo>
                  <a:cubicBezTo>
                    <a:pt x="143" y="43"/>
                    <a:pt x="144" y="44"/>
                    <a:pt x="146" y="44"/>
                  </a:cubicBezTo>
                  <a:moveTo>
                    <a:pt x="170" y="0"/>
                  </a:moveTo>
                  <a:cubicBezTo>
                    <a:pt x="165" y="0"/>
                    <a:pt x="160" y="2"/>
                    <a:pt x="157" y="5"/>
                  </a:cubicBezTo>
                  <a:cubicBezTo>
                    <a:pt x="146" y="15"/>
                    <a:pt x="155" y="24"/>
                    <a:pt x="152" y="35"/>
                  </a:cubicBezTo>
                  <a:cubicBezTo>
                    <a:pt x="150" y="41"/>
                    <a:pt x="148" y="43"/>
                    <a:pt x="146" y="43"/>
                  </a:cubicBezTo>
                  <a:cubicBezTo>
                    <a:pt x="141" y="43"/>
                    <a:pt x="135" y="32"/>
                    <a:pt x="131" y="28"/>
                  </a:cubicBezTo>
                  <a:cubicBezTo>
                    <a:pt x="127" y="25"/>
                    <a:pt x="124" y="23"/>
                    <a:pt x="122" y="23"/>
                  </a:cubicBezTo>
                  <a:cubicBezTo>
                    <a:pt x="115" y="23"/>
                    <a:pt x="113" y="33"/>
                    <a:pt x="111" y="38"/>
                  </a:cubicBezTo>
                  <a:cubicBezTo>
                    <a:pt x="110" y="42"/>
                    <a:pt x="99" y="43"/>
                    <a:pt x="89" y="43"/>
                  </a:cubicBezTo>
                  <a:cubicBezTo>
                    <a:pt x="84" y="43"/>
                    <a:pt x="79" y="43"/>
                    <a:pt x="76" y="43"/>
                  </a:cubicBezTo>
                  <a:cubicBezTo>
                    <a:pt x="67" y="41"/>
                    <a:pt x="68" y="32"/>
                    <a:pt x="54" y="32"/>
                  </a:cubicBezTo>
                  <a:cubicBezTo>
                    <a:pt x="54" y="32"/>
                    <a:pt x="54" y="32"/>
                    <a:pt x="53" y="32"/>
                  </a:cubicBezTo>
                  <a:cubicBezTo>
                    <a:pt x="52" y="32"/>
                    <a:pt x="51" y="32"/>
                    <a:pt x="50" y="32"/>
                  </a:cubicBezTo>
                  <a:cubicBezTo>
                    <a:pt x="33" y="32"/>
                    <a:pt x="20" y="45"/>
                    <a:pt x="13" y="54"/>
                  </a:cubicBezTo>
                  <a:cubicBezTo>
                    <a:pt x="0" y="72"/>
                    <a:pt x="9" y="101"/>
                    <a:pt x="27" y="114"/>
                  </a:cubicBezTo>
                  <a:cubicBezTo>
                    <a:pt x="34" y="119"/>
                    <a:pt x="43" y="123"/>
                    <a:pt x="53" y="123"/>
                  </a:cubicBezTo>
                  <a:cubicBezTo>
                    <a:pt x="60" y="123"/>
                    <a:pt x="67" y="121"/>
                    <a:pt x="72" y="116"/>
                  </a:cubicBezTo>
                  <a:cubicBezTo>
                    <a:pt x="84" y="106"/>
                    <a:pt x="82" y="87"/>
                    <a:pt x="83" y="73"/>
                  </a:cubicBezTo>
                  <a:cubicBezTo>
                    <a:pt x="84" y="64"/>
                    <a:pt x="83" y="58"/>
                    <a:pt x="91" y="52"/>
                  </a:cubicBezTo>
                  <a:cubicBezTo>
                    <a:pt x="95" y="49"/>
                    <a:pt x="99" y="48"/>
                    <a:pt x="103" y="48"/>
                  </a:cubicBezTo>
                  <a:cubicBezTo>
                    <a:pt x="108" y="48"/>
                    <a:pt x="112" y="50"/>
                    <a:pt x="114" y="55"/>
                  </a:cubicBezTo>
                  <a:cubicBezTo>
                    <a:pt x="118" y="63"/>
                    <a:pt x="110" y="73"/>
                    <a:pt x="120" y="80"/>
                  </a:cubicBezTo>
                  <a:cubicBezTo>
                    <a:pt x="123" y="81"/>
                    <a:pt x="126" y="82"/>
                    <a:pt x="130" y="82"/>
                  </a:cubicBezTo>
                  <a:cubicBezTo>
                    <a:pt x="136" y="82"/>
                    <a:pt x="143" y="80"/>
                    <a:pt x="146" y="77"/>
                  </a:cubicBezTo>
                  <a:cubicBezTo>
                    <a:pt x="152" y="71"/>
                    <a:pt x="145" y="58"/>
                    <a:pt x="152" y="53"/>
                  </a:cubicBezTo>
                  <a:cubicBezTo>
                    <a:pt x="154" y="51"/>
                    <a:pt x="156" y="51"/>
                    <a:pt x="158" y="51"/>
                  </a:cubicBezTo>
                  <a:cubicBezTo>
                    <a:pt x="165" y="51"/>
                    <a:pt x="174" y="59"/>
                    <a:pt x="177" y="64"/>
                  </a:cubicBezTo>
                  <a:cubicBezTo>
                    <a:pt x="183" y="73"/>
                    <a:pt x="182" y="83"/>
                    <a:pt x="175" y="90"/>
                  </a:cubicBezTo>
                  <a:cubicBezTo>
                    <a:pt x="167" y="98"/>
                    <a:pt x="156" y="95"/>
                    <a:pt x="148" y="102"/>
                  </a:cubicBezTo>
                  <a:cubicBezTo>
                    <a:pt x="134" y="114"/>
                    <a:pt x="139" y="137"/>
                    <a:pt x="156" y="137"/>
                  </a:cubicBezTo>
                  <a:cubicBezTo>
                    <a:pt x="159" y="137"/>
                    <a:pt x="161" y="137"/>
                    <a:pt x="164" y="136"/>
                  </a:cubicBezTo>
                  <a:cubicBezTo>
                    <a:pt x="170" y="134"/>
                    <a:pt x="178" y="126"/>
                    <a:pt x="182" y="121"/>
                  </a:cubicBezTo>
                  <a:cubicBezTo>
                    <a:pt x="186" y="116"/>
                    <a:pt x="189" y="111"/>
                    <a:pt x="192" y="111"/>
                  </a:cubicBezTo>
                  <a:cubicBezTo>
                    <a:pt x="194" y="111"/>
                    <a:pt x="196" y="114"/>
                    <a:pt x="197" y="121"/>
                  </a:cubicBezTo>
                  <a:cubicBezTo>
                    <a:pt x="199" y="130"/>
                    <a:pt x="206" y="144"/>
                    <a:pt x="204" y="154"/>
                  </a:cubicBezTo>
                  <a:cubicBezTo>
                    <a:pt x="203" y="165"/>
                    <a:pt x="194" y="170"/>
                    <a:pt x="181" y="170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74" y="170"/>
                    <a:pt x="170" y="168"/>
                    <a:pt x="165" y="168"/>
                  </a:cubicBezTo>
                  <a:cubicBezTo>
                    <a:pt x="161" y="168"/>
                    <a:pt x="158" y="170"/>
                    <a:pt x="153" y="176"/>
                  </a:cubicBezTo>
                  <a:cubicBezTo>
                    <a:pt x="147" y="185"/>
                    <a:pt x="147" y="206"/>
                    <a:pt x="155" y="215"/>
                  </a:cubicBezTo>
                  <a:cubicBezTo>
                    <a:pt x="160" y="221"/>
                    <a:pt x="171" y="223"/>
                    <a:pt x="182" y="223"/>
                  </a:cubicBezTo>
                  <a:cubicBezTo>
                    <a:pt x="189" y="223"/>
                    <a:pt x="196" y="222"/>
                    <a:pt x="202" y="220"/>
                  </a:cubicBezTo>
                  <a:cubicBezTo>
                    <a:pt x="206" y="218"/>
                    <a:pt x="209" y="216"/>
                    <a:pt x="211" y="213"/>
                  </a:cubicBezTo>
                  <a:cubicBezTo>
                    <a:pt x="213" y="211"/>
                    <a:pt x="215" y="207"/>
                    <a:pt x="216" y="203"/>
                  </a:cubicBezTo>
                  <a:cubicBezTo>
                    <a:pt x="219" y="196"/>
                    <a:pt x="221" y="189"/>
                    <a:pt x="220" y="183"/>
                  </a:cubicBezTo>
                  <a:cubicBezTo>
                    <a:pt x="219" y="171"/>
                    <a:pt x="211" y="166"/>
                    <a:pt x="211" y="154"/>
                  </a:cubicBezTo>
                  <a:cubicBezTo>
                    <a:pt x="211" y="135"/>
                    <a:pt x="195" y="120"/>
                    <a:pt x="209" y="104"/>
                  </a:cubicBezTo>
                  <a:cubicBezTo>
                    <a:pt x="214" y="99"/>
                    <a:pt x="224" y="94"/>
                    <a:pt x="218" y="83"/>
                  </a:cubicBezTo>
                  <a:cubicBezTo>
                    <a:pt x="215" y="79"/>
                    <a:pt x="213" y="77"/>
                    <a:pt x="208" y="76"/>
                  </a:cubicBezTo>
                  <a:cubicBezTo>
                    <a:pt x="206" y="76"/>
                    <a:pt x="204" y="73"/>
                    <a:pt x="199" y="73"/>
                  </a:cubicBezTo>
                  <a:cubicBezTo>
                    <a:pt x="198" y="73"/>
                    <a:pt x="196" y="74"/>
                    <a:pt x="194" y="74"/>
                  </a:cubicBezTo>
                  <a:cubicBezTo>
                    <a:pt x="193" y="74"/>
                    <a:pt x="193" y="74"/>
                    <a:pt x="192" y="74"/>
                  </a:cubicBezTo>
                  <a:cubicBezTo>
                    <a:pt x="185" y="74"/>
                    <a:pt x="183" y="62"/>
                    <a:pt x="182" y="59"/>
                  </a:cubicBezTo>
                  <a:cubicBezTo>
                    <a:pt x="179" y="51"/>
                    <a:pt x="182" y="49"/>
                    <a:pt x="187" y="49"/>
                  </a:cubicBezTo>
                  <a:cubicBezTo>
                    <a:pt x="190" y="49"/>
                    <a:pt x="194" y="49"/>
                    <a:pt x="197" y="50"/>
                  </a:cubicBezTo>
                  <a:cubicBezTo>
                    <a:pt x="198" y="50"/>
                    <a:pt x="198" y="50"/>
                    <a:pt x="198" y="50"/>
                  </a:cubicBezTo>
                  <a:cubicBezTo>
                    <a:pt x="220" y="50"/>
                    <a:pt x="217" y="25"/>
                    <a:pt x="202" y="13"/>
                  </a:cubicBezTo>
                  <a:cubicBezTo>
                    <a:pt x="194" y="7"/>
                    <a:pt x="181" y="0"/>
                    <a:pt x="170" y="0"/>
                  </a:cubicBezTo>
                </a:path>
              </a:pathLst>
            </a:custGeom>
            <a:solidFill>
              <a:srgbClr val="4D3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21" name="Oval 396">
              <a:extLst>
                <a:ext uri="{FF2B5EF4-FFF2-40B4-BE49-F238E27FC236}">
                  <a16:creationId xmlns:a16="http://schemas.microsoft.com/office/drawing/2014/main" id="{9EE137F5-6DD1-48FB-A92D-63797BF1E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1" y="3237"/>
              <a:ext cx="84" cy="8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22" name="Oval 397">
              <a:extLst>
                <a:ext uri="{FF2B5EF4-FFF2-40B4-BE49-F238E27FC236}">
                  <a16:creationId xmlns:a16="http://schemas.microsoft.com/office/drawing/2014/main" id="{00FDE357-F346-4226-9278-6B3345744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9" y="3237"/>
              <a:ext cx="30" cy="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23" name="Oval 398">
              <a:extLst>
                <a:ext uri="{FF2B5EF4-FFF2-40B4-BE49-F238E27FC236}">
                  <a16:creationId xmlns:a16="http://schemas.microsoft.com/office/drawing/2014/main" id="{467E472C-69F0-49EA-99F9-8FB833FFF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6" y="3307"/>
              <a:ext cx="31" cy="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24" name="Oval 399">
              <a:extLst>
                <a:ext uri="{FF2B5EF4-FFF2-40B4-BE49-F238E27FC236}">
                  <a16:creationId xmlns:a16="http://schemas.microsoft.com/office/drawing/2014/main" id="{718DFC56-5F61-44A7-843D-65ED002F6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1" y="3890"/>
              <a:ext cx="34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25" name="Oval 400">
              <a:extLst>
                <a:ext uri="{FF2B5EF4-FFF2-40B4-BE49-F238E27FC236}">
                  <a16:creationId xmlns:a16="http://schemas.microsoft.com/office/drawing/2014/main" id="{8FF3214C-8A77-4A1E-B086-BB4F61D05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3903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26" name="Freeform 401">
              <a:extLst>
                <a:ext uri="{FF2B5EF4-FFF2-40B4-BE49-F238E27FC236}">
                  <a16:creationId xmlns:a16="http://schemas.microsoft.com/office/drawing/2014/main" id="{537D4053-1A68-4018-8CBB-F81B70E50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" y="3899"/>
              <a:ext cx="11" cy="12"/>
            </a:xfrm>
            <a:custGeom>
              <a:avLst/>
              <a:gdLst>
                <a:gd name="T0" fmla="*/ 15 w 3"/>
                <a:gd name="T1" fmla="*/ 32 h 3"/>
                <a:gd name="T2" fmla="*/ 15 w 3"/>
                <a:gd name="T3" fmla="*/ 32 h 3"/>
                <a:gd name="T4" fmla="*/ 26 w 3"/>
                <a:gd name="T5" fmla="*/ 16 h 3"/>
                <a:gd name="T6" fmla="*/ 26 w 3"/>
                <a:gd name="T7" fmla="*/ 32 h 3"/>
                <a:gd name="T8" fmla="*/ 26 w 3"/>
                <a:gd name="T9" fmla="*/ 32 h 3"/>
                <a:gd name="T10" fmla="*/ 15 w 3"/>
                <a:gd name="T11" fmla="*/ 32 h 3"/>
                <a:gd name="T12" fmla="*/ 15 w 3"/>
                <a:gd name="T13" fmla="*/ 32 h 3"/>
                <a:gd name="T14" fmla="*/ 0 w 3"/>
                <a:gd name="T15" fmla="*/ 32 h 3"/>
                <a:gd name="T16" fmla="*/ 26 w 3"/>
                <a:gd name="T17" fmla="*/ 48 h 3"/>
                <a:gd name="T18" fmla="*/ 40 w 3"/>
                <a:gd name="T19" fmla="*/ 32 h 3"/>
                <a:gd name="T20" fmla="*/ 26 w 3"/>
                <a:gd name="T21" fmla="*/ 0 h 3"/>
                <a:gd name="T22" fmla="*/ 0 w 3"/>
                <a:gd name="T23" fmla="*/ 32 h 3"/>
                <a:gd name="T24" fmla="*/ 15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27" name="Oval 402">
              <a:extLst>
                <a:ext uri="{FF2B5EF4-FFF2-40B4-BE49-F238E27FC236}">
                  <a16:creationId xmlns:a16="http://schemas.microsoft.com/office/drawing/2014/main" id="{39F55FED-9612-4976-9D1C-FBC54DE02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1" y="3658"/>
              <a:ext cx="35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28" name="Oval 403">
              <a:extLst>
                <a:ext uri="{FF2B5EF4-FFF2-40B4-BE49-F238E27FC236}">
                  <a16:creationId xmlns:a16="http://schemas.microsoft.com/office/drawing/2014/main" id="{248AB588-58AB-46A3-9B76-6BDCBC083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" y="3666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29" name="Freeform 404">
              <a:extLst>
                <a:ext uri="{FF2B5EF4-FFF2-40B4-BE49-F238E27FC236}">
                  <a16:creationId xmlns:a16="http://schemas.microsoft.com/office/drawing/2014/main" id="{418BC541-8705-4575-B79B-45A33D7F0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5" y="3662"/>
              <a:ext cx="15" cy="16"/>
            </a:xfrm>
            <a:custGeom>
              <a:avLst/>
              <a:gdLst>
                <a:gd name="T0" fmla="*/ 15 w 4"/>
                <a:gd name="T1" fmla="*/ 32 h 4"/>
                <a:gd name="T2" fmla="*/ 15 w 4"/>
                <a:gd name="T3" fmla="*/ 32 h 4"/>
                <a:gd name="T4" fmla="*/ 30 w 4"/>
                <a:gd name="T5" fmla="*/ 16 h 4"/>
                <a:gd name="T6" fmla="*/ 41 w 4"/>
                <a:gd name="T7" fmla="*/ 32 h 4"/>
                <a:gd name="T8" fmla="*/ 30 w 4"/>
                <a:gd name="T9" fmla="*/ 48 h 4"/>
                <a:gd name="T10" fmla="*/ 15 w 4"/>
                <a:gd name="T11" fmla="*/ 32 h 4"/>
                <a:gd name="T12" fmla="*/ 15 w 4"/>
                <a:gd name="T13" fmla="*/ 32 h 4"/>
                <a:gd name="T14" fmla="*/ 0 w 4"/>
                <a:gd name="T15" fmla="*/ 32 h 4"/>
                <a:gd name="T16" fmla="*/ 30 w 4"/>
                <a:gd name="T17" fmla="*/ 64 h 4"/>
                <a:gd name="T18" fmla="*/ 56 w 4"/>
                <a:gd name="T19" fmla="*/ 32 h 4"/>
                <a:gd name="T20" fmla="*/ 30 w 4"/>
                <a:gd name="T21" fmla="*/ 0 h 4"/>
                <a:gd name="T22" fmla="*/ 0 w 4"/>
                <a:gd name="T23" fmla="*/ 32 h 4"/>
                <a:gd name="T24" fmla="*/ 15 w 4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0" name="Oval 405">
              <a:extLst>
                <a:ext uri="{FF2B5EF4-FFF2-40B4-BE49-F238E27FC236}">
                  <a16:creationId xmlns:a16="http://schemas.microsoft.com/office/drawing/2014/main" id="{C2A601E9-D739-4C5C-9A01-320DE67A0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5" y="3633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31" name="Oval 406">
              <a:extLst>
                <a:ext uri="{FF2B5EF4-FFF2-40B4-BE49-F238E27FC236}">
                  <a16:creationId xmlns:a16="http://schemas.microsoft.com/office/drawing/2014/main" id="{5EF758E0-FFEE-4B5B-8E3B-8415280C1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3" y="3641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32" name="Freeform 407">
              <a:extLst>
                <a:ext uri="{FF2B5EF4-FFF2-40B4-BE49-F238E27FC236}">
                  <a16:creationId xmlns:a16="http://schemas.microsoft.com/office/drawing/2014/main" id="{6BDD8C23-9DBF-4457-97CE-0B0F83336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" y="3641"/>
              <a:ext cx="16" cy="13"/>
            </a:xfrm>
            <a:custGeom>
              <a:avLst/>
              <a:gdLst>
                <a:gd name="T0" fmla="*/ 16 w 4"/>
                <a:gd name="T1" fmla="*/ 39 h 3"/>
                <a:gd name="T2" fmla="*/ 16 w 4"/>
                <a:gd name="T3" fmla="*/ 39 h 3"/>
                <a:gd name="T4" fmla="*/ 32 w 4"/>
                <a:gd name="T5" fmla="*/ 17 h 3"/>
                <a:gd name="T6" fmla="*/ 48 w 4"/>
                <a:gd name="T7" fmla="*/ 39 h 3"/>
                <a:gd name="T8" fmla="*/ 32 w 4"/>
                <a:gd name="T9" fmla="*/ 39 h 3"/>
                <a:gd name="T10" fmla="*/ 16 w 4"/>
                <a:gd name="T11" fmla="*/ 39 h 3"/>
                <a:gd name="T12" fmla="*/ 16 w 4"/>
                <a:gd name="T13" fmla="*/ 39 h 3"/>
                <a:gd name="T14" fmla="*/ 0 w 4"/>
                <a:gd name="T15" fmla="*/ 39 h 3"/>
                <a:gd name="T16" fmla="*/ 32 w 4"/>
                <a:gd name="T17" fmla="*/ 56 h 3"/>
                <a:gd name="T18" fmla="*/ 64 w 4"/>
                <a:gd name="T19" fmla="*/ 39 h 3"/>
                <a:gd name="T20" fmla="*/ 32 w 4"/>
                <a:gd name="T21" fmla="*/ 0 h 3"/>
                <a:gd name="T22" fmla="*/ 0 w 4"/>
                <a:gd name="T23" fmla="*/ 39 h 3"/>
                <a:gd name="T24" fmla="*/ 16 w 4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3" name="Oval 408">
              <a:extLst>
                <a:ext uri="{FF2B5EF4-FFF2-40B4-BE49-F238E27FC236}">
                  <a16:creationId xmlns:a16="http://schemas.microsoft.com/office/drawing/2014/main" id="{52B0FA3B-08A9-4736-8295-6A7C1024F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3" y="3723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34" name="Oval 409">
              <a:extLst>
                <a:ext uri="{FF2B5EF4-FFF2-40B4-BE49-F238E27FC236}">
                  <a16:creationId xmlns:a16="http://schemas.microsoft.com/office/drawing/2014/main" id="{12B3ED4C-89BE-45A4-8A13-C5C4A42DF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6" y="3731"/>
              <a:ext cx="12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35" name="Freeform 410">
              <a:extLst>
                <a:ext uri="{FF2B5EF4-FFF2-40B4-BE49-F238E27FC236}">
                  <a16:creationId xmlns:a16="http://schemas.microsoft.com/office/drawing/2014/main" id="{263252D8-8F3C-40F8-84BE-606B31A1F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6" y="3731"/>
              <a:ext cx="12" cy="12"/>
            </a:xfrm>
            <a:custGeom>
              <a:avLst/>
              <a:gdLst>
                <a:gd name="T0" fmla="*/ 0 w 3"/>
                <a:gd name="T1" fmla="*/ 32 h 3"/>
                <a:gd name="T2" fmla="*/ 16 w 3"/>
                <a:gd name="T3" fmla="*/ 32 h 3"/>
                <a:gd name="T4" fmla="*/ 32 w 3"/>
                <a:gd name="T5" fmla="*/ 16 h 3"/>
                <a:gd name="T6" fmla="*/ 32 w 3"/>
                <a:gd name="T7" fmla="*/ 32 h 3"/>
                <a:gd name="T8" fmla="*/ 32 w 3"/>
                <a:gd name="T9" fmla="*/ 32 h 3"/>
                <a:gd name="T10" fmla="*/ 16 w 3"/>
                <a:gd name="T11" fmla="*/ 32 h 3"/>
                <a:gd name="T12" fmla="*/ 0 w 3"/>
                <a:gd name="T13" fmla="*/ 32 h 3"/>
                <a:gd name="T14" fmla="*/ 0 w 3"/>
                <a:gd name="T15" fmla="*/ 32 h 3"/>
                <a:gd name="T16" fmla="*/ 32 w 3"/>
                <a:gd name="T17" fmla="*/ 48 h 3"/>
                <a:gd name="T18" fmla="*/ 48 w 3"/>
                <a:gd name="T19" fmla="*/ 32 h 3"/>
                <a:gd name="T20" fmla="*/ 32 w 3"/>
                <a:gd name="T21" fmla="*/ 0 h 3"/>
                <a:gd name="T22" fmla="*/ 0 w 3"/>
                <a:gd name="T23" fmla="*/ 32 h 3"/>
                <a:gd name="T24" fmla="*/ 0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2" y="3"/>
                    <a:pt x="3" y="2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6" name="Oval 411">
              <a:extLst>
                <a:ext uri="{FF2B5EF4-FFF2-40B4-BE49-F238E27FC236}">
                  <a16:creationId xmlns:a16="http://schemas.microsoft.com/office/drawing/2014/main" id="{07DB631F-3986-4EAA-A898-FA3C1F61C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7" y="3927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37" name="Oval 412">
              <a:extLst>
                <a:ext uri="{FF2B5EF4-FFF2-40B4-BE49-F238E27FC236}">
                  <a16:creationId xmlns:a16="http://schemas.microsoft.com/office/drawing/2014/main" id="{3C02A7B8-22D5-4F29-B846-3B60D04C8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5" y="3935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38" name="Freeform 413">
              <a:extLst>
                <a:ext uri="{FF2B5EF4-FFF2-40B4-BE49-F238E27FC236}">
                  <a16:creationId xmlns:a16="http://schemas.microsoft.com/office/drawing/2014/main" id="{7B4207B8-D78F-4DA6-938E-09F99385A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" y="3935"/>
              <a:ext cx="11" cy="13"/>
            </a:xfrm>
            <a:custGeom>
              <a:avLst/>
              <a:gdLst>
                <a:gd name="T0" fmla="*/ 15 w 3"/>
                <a:gd name="T1" fmla="*/ 17 h 3"/>
                <a:gd name="T2" fmla="*/ 15 w 3"/>
                <a:gd name="T3" fmla="*/ 17 h 3"/>
                <a:gd name="T4" fmla="*/ 26 w 3"/>
                <a:gd name="T5" fmla="*/ 17 h 3"/>
                <a:gd name="T6" fmla="*/ 26 w 3"/>
                <a:gd name="T7" fmla="*/ 17 h 3"/>
                <a:gd name="T8" fmla="*/ 26 w 3"/>
                <a:gd name="T9" fmla="*/ 39 h 3"/>
                <a:gd name="T10" fmla="*/ 15 w 3"/>
                <a:gd name="T11" fmla="*/ 17 h 3"/>
                <a:gd name="T12" fmla="*/ 15 w 3"/>
                <a:gd name="T13" fmla="*/ 17 h 3"/>
                <a:gd name="T14" fmla="*/ 0 w 3"/>
                <a:gd name="T15" fmla="*/ 17 h 3"/>
                <a:gd name="T16" fmla="*/ 26 w 3"/>
                <a:gd name="T17" fmla="*/ 56 h 3"/>
                <a:gd name="T18" fmla="*/ 40 w 3"/>
                <a:gd name="T19" fmla="*/ 17 h 3"/>
                <a:gd name="T20" fmla="*/ 26 w 3"/>
                <a:gd name="T21" fmla="*/ 0 h 3"/>
                <a:gd name="T22" fmla="*/ 0 w 3"/>
                <a:gd name="T23" fmla="*/ 17 h 3"/>
                <a:gd name="T24" fmla="*/ 15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9" name="Oval 414">
              <a:extLst>
                <a:ext uri="{FF2B5EF4-FFF2-40B4-BE49-F238E27FC236}">
                  <a16:creationId xmlns:a16="http://schemas.microsoft.com/office/drawing/2014/main" id="{4F6547D2-33FC-490E-9959-C75FFC8C8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" y="3858"/>
              <a:ext cx="38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40" name="Oval 415">
              <a:extLst>
                <a:ext uri="{FF2B5EF4-FFF2-40B4-BE49-F238E27FC236}">
                  <a16:creationId xmlns:a16="http://schemas.microsoft.com/office/drawing/2014/main" id="{436BACC5-0E19-4AF9-AD01-18BDC2F92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5" y="3866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41" name="Freeform 416">
              <a:extLst>
                <a:ext uri="{FF2B5EF4-FFF2-40B4-BE49-F238E27FC236}">
                  <a16:creationId xmlns:a16="http://schemas.microsoft.com/office/drawing/2014/main" id="{A2379A87-F33B-425E-978E-E4E9320A2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" y="3866"/>
              <a:ext cx="11" cy="12"/>
            </a:xfrm>
            <a:custGeom>
              <a:avLst/>
              <a:gdLst>
                <a:gd name="T0" fmla="*/ 0 w 3"/>
                <a:gd name="T1" fmla="*/ 16 h 3"/>
                <a:gd name="T2" fmla="*/ 15 w 3"/>
                <a:gd name="T3" fmla="*/ 16 h 3"/>
                <a:gd name="T4" fmla="*/ 15 w 3"/>
                <a:gd name="T5" fmla="*/ 16 h 3"/>
                <a:gd name="T6" fmla="*/ 26 w 3"/>
                <a:gd name="T7" fmla="*/ 16 h 3"/>
                <a:gd name="T8" fmla="*/ 15 w 3"/>
                <a:gd name="T9" fmla="*/ 32 h 3"/>
                <a:gd name="T10" fmla="*/ 15 w 3"/>
                <a:gd name="T11" fmla="*/ 16 h 3"/>
                <a:gd name="T12" fmla="*/ 0 w 3"/>
                <a:gd name="T13" fmla="*/ 16 h 3"/>
                <a:gd name="T14" fmla="*/ 0 w 3"/>
                <a:gd name="T15" fmla="*/ 16 h 3"/>
                <a:gd name="T16" fmla="*/ 15 w 3"/>
                <a:gd name="T17" fmla="*/ 48 h 3"/>
                <a:gd name="T18" fmla="*/ 40 w 3"/>
                <a:gd name="T19" fmla="*/ 16 h 3"/>
                <a:gd name="T20" fmla="*/ 15 w 3"/>
                <a:gd name="T21" fmla="*/ 0 h 3"/>
                <a:gd name="T22" fmla="*/ 0 w 3"/>
                <a:gd name="T23" fmla="*/ 16 h 3"/>
                <a:gd name="T24" fmla="*/ 0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42" name="Oval 417">
              <a:extLst>
                <a:ext uri="{FF2B5EF4-FFF2-40B4-BE49-F238E27FC236}">
                  <a16:creationId xmlns:a16="http://schemas.microsoft.com/office/drawing/2014/main" id="{0065903B-BB5F-419D-8637-9AC187BC5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3" y="3449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43" name="Oval 418">
              <a:extLst>
                <a:ext uri="{FF2B5EF4-FFF2-40B4-BE49-F238E27FC236}">
                  <a16:creationId xmlns:a16="http://schemas.microsoft.com/office/drawing/2014/main" id="{FB6B5F3B-B9A8-497C-8E8C-8A977C2A8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3458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44" name="Freeform 419">
              <a:extLst>
                <a:ext uri="{FF2B5EF4-FFF2-40B4-BE49-F238E27FC236}">
                  <a16:creationId xmlns:a16="http://schemas.microsoft.com/office/drawing/2014/main" id="{31A476B1-F1B8-4990-90F6-78DC67D65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7" y="3458"/>
              <a:ext cx="15" cy="12"/>
            </a:xfrm>
            <a:custGeom>
              <a:avLst/>
              <a:gdLst>
                <a:gd name="T0" fmla="*/ 15 w 4"/>
                <a:gd name="T1" fmla="*/ 32 h 3"/>
                <a:gd name="T2" fmla="*/ 15 w 4"/>
                <a:gd name="T3" fmla="*/ 32 h 3"/>
                <a:gd name="T4" fmla="*/ 30 w 4"/>
                <a:gd name="T5" fmla="*/ 16 h 3"/>
                <a:gd name="T6" fmla="*/ 41 w 4"/>
                <a:gd name="T7" fmla="*/ 32 h 3"/>
                <a:gd name="T8" fmla="*/ 30 w 4"/>
                <a:gd name="T9" fmla="*/ 32 h 3"/>
                <a:gd name="T10" fmla="*/ 15 w 4"/>
                <a:gd name="T11" fmla="*/ 32 h 3"/>
                <a:gd name="T12" fmla="*/ 15 w 4"/>
                <a:gd name="T13" fmla="*/ 32 h 3"/>
                <a:gd name="T14" fmla="*/ 0 w 4"/>
                <a:gd name="T15" fmla="*/ 32 h 3"/>
                <a:gd name="T16" fmla="*/ 30 w 4"/>
                <a:gd name="T17" fmla="*/ 48 h 3"/>
                <a:gd name="T18" fmla="*/ 56 w 4"/>
                <a:gd name="T19" fmla="*/ 32 h 3"/>
                <a:gd name="T20" fmla="*/ 30 w 4"/>
                <a:gd name="T21" fmla="*/ 0 h 3"/>
                <a:gd name="T22" fmla="*/ 0 w 4"/>
                <a:gd name="T23" fmla="*/ 32 h 3"/>
                <a:gd name="T24" fmla="*/ 15 w 4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45" name="Oval 420">
              <a:extLst>
                <a:ext uri="{FF2B5EF4-FFF2-40B4-BE49-F238E27FC236}">
                  <a16:creationId xmlns:a16="http://schemas.microsoft.com/office/drawing/2014/main" id="{5C249869-203D-4AD8-AD5E-F2AF52CD9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2" y="3498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46" name="Oval 421">
              <a:extLst>
                <a:ext uri="{FF2B5EF4-FFF2-40B4-BE49-F238E27FC236}">
                  <a16:creationId xmlns:a16="http://schemas.microsoft.com/office/drawing/2014/main" id="{58FB7427-0BB3-4C9B-8C89-5FB43C774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0" y="3507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47" name="Freeform 422">
              <a:extLst>
                <a:ext uri="{FF2B5EF4-FFF2-40B4-BE49-F238E27FC236}">
                  <a16:creationId xmlns:a16="http://schemas.microsoft.com/office/drawing/2014/main" id="{8D95F689-DC8E-4B84-8FE0-0D6BE966C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3507"/>
              <a:ext cx="15" cy="12"/>
            </a:xfrm>
            <a:custGeom>
              <a:avLst/>
              <a:gdLst>
                <a:gd name="T0" fmla="*/ 15 w 4"/>
                <a:gd name="T1" fmla="*/ 32 h 3"/>
                <a:gd name="T2" fmla="*/ 15 w 4"/>
                <a:gd name="T3" fmla="*/ 32 h 3"/>
                <a:gd name="T4" fmla="*/ 30 w 4"/>
                <a:gd name="T5" fmla="*/ 16 h 3"/>
                <a:gd name="T6" fmla="*/ 41 w 4"/>
                <a:gd name="T7" fmla="*/ 32 h 3"/>
                <a:gd name="T8" fmla="*/ 30 w 4"/>
                <a:gd name="T9" fmla="*/ 32 h 3"/>
                <a:gd name="T10" fmla="*/ 15 w 4"/>
                <a:gd name="T11" fmla="*/ 32 h 3"/>
                <a:gd name="T12" fmla="*/ 15 w 4"/>
                <a:gd name="T13" fmla="*/ 32 h 3"/>
                <a:gd name="T14" fmla="*/ 0 w 4"/>
                <a:gd name="T15" fmla="*/ 32 h 3"/>
                <a:gd name="T16" fmla="*/ 30 w 4"/>
                <a:gd name="T17" fmla="*/ 48 h 3"/>
                <a:gd name="T18" fmla="*/ 56 w 4"/>
                <a:gd name="T19" fmla="*/ 32 h 3"/>
                <a:gd name="T20" fmla="*/ 30 w 4"/>
                <a:gd name="T21" fmla="*/ 0 h 3"/>
                <a:gd name="T22" fmla="*/ 0 w 4"/>
                <a:gd name="T23" fmla="*/ 32 h 3"/>
                <a:gd name="T24" fmla="*/ 15 w 4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48" name="Oval 423">
              <a:extLst>
                <a:ext uri="{FF2B5EF4-FFF2-40B4-BE49-F238E27FC236}">
                  <a16:creationId xmlns:a16="http://schemas.microsoft.com/office/drawing/2014/main" id="{86DC57C3-8F78-43DC-82A8-8BD205122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6" y="3527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49" name="Oval 424">
              <a:extLst>
                <a:ext uri="{FF2B5EF4-FFF2-40B4-BE49-F238E27FC236}">
                  <a16:creationId xmlns:a16="http://schemas.microsoft.com/office/drawing/2014/main" id="{78EC3785-43A9-4C64-BA2E-E94FC995B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" y="3535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50" name="Freeform 425">
              <a:extLst>
                <a:ext uri="{FF2B5EF4-FFF2-40B4-BE49-F238E27FC236}">
                  <a16:creationId xmlns:a16="http://schemas.microsoft.com/office/drawing/2014/main" id="{E0728B77-97CF-4B13-8EA9-5E88DF8B4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" y="3535"/>
              <a:ext cx="16" cy="12"/>
            </a:xfrm>
            <a:custGeom>
              <a:avLst/>
              <a:gdLst>
                <a:gd name="T0" fmla="*/ 16 w 4"/>
                <a:gd name="T1" fmla="*/ 32 h 3"/>
                <a:gd name="T2" fmla="*/ 16 w 4"/>
                <a:gd name="T3" fmla="*/ 32 h 3"/>
                <a:gd name="T4" fmla="*/ 32 w 4"/>
                <a:gd name="T5" fmla="*/ 16 h 3"/>
                <a:gd name="T6" fmla="*/ 48 w 4"/>
                <a:gd name="T7" fmla="*/ 32 h 3"/>
                <a:gd name="T8" fmla="*/ 32 w 4"/>
                <a:gd name="T9" fmla="*/ 32 h 3"/>
                <a:gd name="T10" fmla="*/ 16 w 4"/>
                <a:gd name="T11" fmla="*/ 32 h 3"/>
                <a:gd name="T12" fmla="*/ 16 w 4"/>
                <a:gd name="T13" fmla="*/ 32 h 3"/>
                <a:gd name="T14" fmla="*/ 0 w 4"/>
                <a:gd name="T15" fmla="*/ 32 h 3"/>
                <a:gd name="T16" fmla="*/ 32 w 4"/>
                <a:gd name="T17" fmla="*/ 48 h 3"/>
                <a:gd name="T18" fmla="*/ 64 w 4"/>
                <a:gd name="T19" fmla="*/ 32 h 3"/>
                <a:gd name="T20" fmla="*/ 32 w 4"/>
                <a:gd name="T21" fmla="*/ 0 h 3"/>
                <a:gd name="T22" fmla="*/ 0 w 4"/>
                <a:gd name="T23" fmla="*/ 32 h 3"/>
                <a:gd name="T24" fmla="*/ 16 w 4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1" name="Oval 426">
              <a:extLst>
                <a:ext uri="{FF2B5EF4-FFF2-40B4-BE49-F238E27FC236}">
                  <a16:creationId xmlns:a16="http://schemas.microsoft.com/office/drawing/2014/main" id="{CC07792A-25E1-4CD7-ABA0-3C975C11F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8" y="3405"/>
              <a:ext cx="34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52" name="Oval 427">
              <a:extLst>
                <a:ext uri="{FF2B5EF4-FFF2-40B4-BE49-F238E27FC236}">
                  <a16:creationId xmlns:a16="http://schemas.microsoft.com/office/drawing/2014/main" id="{D50B3525-2A1D-446D-9311-F5DE250C5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" y="3417"/>
              <a:ext cx="11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53" name="Freeform 428">
              <a:extLst>
                <a:ext uri="{FF2B5EF4-FFF2-40B4-BE49-F238E27FC236}">
                  <a16:creationId xmlns:a16="http://schemas.microsoft.com/office/drawing/2014/main" id="{5B7672B4-7301-4EEC-A84B-664419543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" y="3413"/>
              <a:ext cx="11" cy="16"/>
            </a:xfrm>
            <a:custGeom>
              <a:avLst/>
              <a:gdLst>
                <a:gd name="T0" fmla="*/ 0 w 3"/>
                <a:gd name="T1" fmla="*/ 32 h 4"/>
                <a:gd name="T2" fmla="*/ 15 w 3"/>
                <a:gd name="T3" fmla="*/ 32 h 4"/>
                <a:gd name="T4" fmla="*/ 26 w 3"/>
                <a:gd name="T5" fmla="*/ 16 h 4"/>
                <a:gd name="T6" fmla="*/ 26 w 3"/>
                <a:gd name="T7" fmla="*/ 32 h 4"/>
                <a:gd name="T8" fmla="*/ 26 w 3"/>
                <a:gd name="T9" fmla="*/ 48 h 4"/>
                <a:gd name="T10" fmla="*/ 15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26 w 3"/>
                <a:gd name="T17" fmla="*/ 64 h 4"/>
                <a:gd name="T18" fmla="*/ 40 w 3"/>
                <a:gd name="T19" fmla="*/ 32 h 4"/>
                <a:gd name="T20" fmla="*/ 2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4" name="Oval 429">
              <a:extLst>
                <a:ext uri="{FF2B5EF4-FFF2-40B4-BE49-F238E27FC236}">
                  <a16:creationId xmlns:a16="http://schemas.microsoft.com/office/drawing/2014/main" id="{F8ECC2DF-7804-45DA-9C07-CCC0E6A1C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" y="3584"/>
              <a:ext cx="38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55" name="Oval 430">
              <a:extLst>
                <a:ext uri="{FF2B5EF4-FFF2-40B4-BE49-F238E27FC236}">
                  <a16:creationId xmlns:a16="http://schemas.microsoft.com/office/drawing/2014/main" id="{8101A9B6-7E09-432C-9EAE-B9219F47A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" y="3592"/>
              <a:ext cx="7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56" name="Freeform 431">
              <a:extLst>
                <a:ext uri="{FF2B5EF4-FFF2-40B4-BE49-F238E27FC236}">
                  <a16:creationId xmlns:a16="http://schemas.microsoft.com/office/drawing/2014/main" id="{20E04AD2-2D44-4D5B-9F6C-14A7EF981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" y="3592"/>
              <a:ext cx="11" cy="13"/>
            </a:xfrm>
            <a:custGeom>
              <a:avLst/>
              <a:gdLst>
                <a:gd name="T0" fmla="*/ 0 w 3"/>
                <a:gd name="T1" fmla="*/ 17 h 3"/>
                <a:gd name="T2" fmla="*/ 15 w 3"/>
                <a:gd name="T3" fmla="*/ 17 h 3"/>
                <a:gd name="T4" fmla="*/ 15 w 3"/>
                <a:gd name="T5" fmla="*/ 17 h 3"/>
                <a:gd name="T6" fmla="*/ 26 w 3"/>
                <a:gd name="T7" fmla="*/ 17 h 3"/>
                <a:gd name="T8" fmla="*/ 15 w 3"/>
                <a:gd name="T9" fmla="*/ 39 h 3"/>
                <a:gd name="T10" fmla="*/ 15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15 w 3"/>
                <a:gd name="T17" fmla="*/ 56 h 3"/>
                <a:gd name="T18" fmla="*/ 40 w 3"/>
                <a:gd name="T19" fmla="*/ 17 h 3"/>
                <a:gd name="T20" fmla="*/ 15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7" name="Oval 432">
              <a:extLst>
                <a:ext uri="{FF2B5EF4-FFF2-40B4-BE49-F238E27FC236}">
                  <a16:creationId xmlns:a16="http://schemas.microsoft.com/office/drawing/2014/main" id="{C0EB7CC5-9482-4825-B0C9-A7F5F6224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1" y="3662"/>
              <a:ext cx="39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58" name="Oval 433">
              <a:extLst>
                <a:ext uri="{FF2B5EF4-FFF2-40B4-BE49-F238E27FC236}">
                  <a16:creationId xmlns:a16="http://schemas.microsoft.com/office/drawing/2014/main" id="{541518A3-1428-4271-9F31-0CED2F016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" y="3674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59" name="Freeform 434">
              <a:extLst>
                <a:ext uri="{FF2B5EF4-FFF2-40B4-BE49-F238E27FC236}">
                  <a16:creationId xmlns:a16="http://schemas.microsoft.com/office/drawing/2014/main" id="{F6544D27-025E-47C4-8142-F27B4BE0B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" y="3670"/>
              <a:ext cx="12" cy="16"/>
            </a:xfrm>
            <a:custGeom>
              <a:avLst/>
              <a:gdLst>
                <a:gd name="T0" fmla="*/ 0 w 3"/>
                <a:gd name="T1" fmla="*/ 32 h 4"/>
                <a:gd name="T2" fmla="*/ 16 w 3"/>
                <a:gd name="T3" fmla="*/ 32 h 4"/>
                <a:gd name="T4" fmla="*/ 16 w 3"/>
                <a:gd name="T5" fmla="*/ 16 h 4"/>
                <a:gd name="T6" fmla="*/ 32 w 3"/>
                <a:gd name="T7" fmla="*/ 32 h 4"/>
                <a:gd name="T8" fmla="*/ 16 w 3"/>
                <a:gd name="T9" fmla="*/ 48 h 4"/>
                <a:gd name="T10" fmla="*/ 16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16 w 3"/>
                <a:gd name="T17" fmla="*/ 64 h 4"/>
                <a:gd name="T18" fmla="*/ 48 w 3"/>
                <a:gd name="T19" fmla="*/ 32 h 4"/>
                <a:gd name="T20" fmla="*/ 1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60" name="Oval 435">
              <a:extLst>
                <a:ext uri="{FF2B5EF4-FFF2-40B4-BE49-F238E27FC236}">
                  <a16:creationId xmlns:a16="http://schemas.microsoft.com/office/drawing/2014/main" id="{760703BF-698A-4EED-AC57-2E9E2477D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3645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61" name="Oval 436">
              <a:extLst>
                <a:ext uri="{FF2B5EF4-FFF2-40B4-BE49-F238E27FC236}">
                  <a16:creationId xmlns:a16="http://schemas.microsoft.com/office/drawing/2014/main" id="{ABF30017-040C-4595-A717-1BA970AA0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5" y="3654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62" name="Freeform 437">
              <a:extLst>
                <a:ext uri="{FF2B5EF4-FFF2-40B4-BE49-F238E27FC236}">
                  <a16:creationId xmlns:a16="http://schemas.microsoft.com/office/drawing/2014/main" id="{D503DF2D-C858-47E2-8A45-7E3BD909E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2" y="3654"/>
              <a:ext cx="11" cy="12"/>
            </a:xfrm>
            <a:custGeom>
              <a:avLst/>
              <a:gdLst>
                <a:gd name="T0" fmla="*/ 15 w 3"/>
                <a:gd name="T1" fmla="*/ 16 h 3"/>
                <a:gd name="T2" fmla="*/ 15 w 3"/>
                <a:gd name="T3" fmla="*/ 16 h 3"/>
                <a:gd name="T4" fmla="*/ 26 w 3"/>
                <a:gd name="T5" fmla="*/ 16 h 3"/>
                <a:gd name="T6" fmla="*/ 26 w 3"/>
                <a:gd name="T7" fmla="*/ 16 h 3"/>
                <a:gd name="T8" fmla="*/ 26 w 3"/>
                <a:gd name="T9" fmla="*/ 32 h 3"/>
                <a:gd name="T10" fmla="*/ 15 w 3"/>
                <a:gd name="T11" fmla="*/ 16 h 3"/>
                <a:gd name="T12" fmla="*/ 15 w 3"/>
                <a:gd name="T13" fmla="*/ 16 h 3"/>
                <a:gd name="T14" fmla="*/ 0 w 3"/>
                <a:gd name="T15" fmla="*/ 16 h 3"/>
                <a:gd name="T16" fmla="*/ 26 w 3"/>
                <a:gd name="T17" fmla="*/ 48 h 3"/>
                <a:gd name="T18" fmla="*/ 40 w 3"/>
                <a:gd name="T19" fmla="*/ 16 h 3"/>
                <a:gd name="T20" fmla="*/ 26 w 3"/>
                <a:gd name="T21" fmla="*/ 0 h 3"/>
                <a:gd name="T22" fmla="*/ 0 w 3"/>
                <a:gd name="T23" fmla="*/ 16 h 3"/>
                <a:gd name="T24" fmla="*/ 15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63" name="Oval 438">
              <a:extLst>
                <a:ext uri="{FF2B5EF4-FFF2-40B4-BE49-F238E27FC236}">
                  <a16:creationId xmlns:a16="http://schemas.microsoft.com/office/drawing/2014/main" id="{DE2E2660-AC12-4441-98D9-202D86500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3698"/>
              <a:ext cx="35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64" name="Oval 439">
              <a:extLst>
                <a:ext uri="{FF2B5EF4-FFF2-40B4-BE49-F238E27FC236}">
                  <a16:creationId xmlns:a16="http://schemas.microsoft.com/office/drawing/2014/main" id="{609DBA21-0C2F-4730-A0F2-C14E87333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3711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65" name="Freeform 440">
              <a:extLst>
                <a:ext uri="{FF2B5EF4-FFF2-40B4-BE49-F238E27FC236}">
                  <a16:creationId xmlns:a16="http://schemas.microsoft.com/office/drawing/2014/main" id="{B59467E7-B03D-4DD2-9966-F48703257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4" y="3707"/>
              <a:ext cx="11" cy="16"/>
            </a:xfrm>
            <a:custGeom>
              <a:avLst/>
              <a:gdLst>
                <a:gd name="T0" fmla="*/ 15 w 3"/>
                <a:gd name="T1" fmla="*/ 32 h 4"/>
                <a:gd name="T2" fmla="*/ 15 w 3"/>
                <a:gd name="T3" fmla="*/ 32 h 4"/>
                <a:gd name="T4" fmla="*/ 26 w 3"/>
                <a:gd name="T5" fmla="*/ 16 h 4"/>
                <a:gd name="T6" fmla="*/ 26 w 3"/>
                <a:gd name="T7" fmla="*/ 32 h 4"/>
                <a:gd name="T8" fmla="*/ 26 w 3"/>
                <a:gd name="T9" fmla="*/ 48 h 4"/>
                <a:gd name="T10" fmla="*/ 15 w 3"/>
                <a:gd name="T11" fmla="*/ 32 h 4"/>
                <a:gd name="T12" fmla="*/ 15 w 3"/>
                <a:gd name="T13" fmla="*/ 32 h 4"/>
                <a:gd name="T14" fmla="*/ 0 w 3"/>
                <a:gd name="T15" fmla="*/ 32 h 4"/>
                <a:gd name="T16" fmla="*/ 26 w 3"/>
                <a:gd name="T17" fmla="*/ 64 h 4"/>
                <a:gd name="T18" fmla="*/ 40 w 3"/>
                <a:gd name="T19" fmla="*/ 32 h 4"/>
                <a:gd name="T20" fmla="*/ 26 w 3"/>
                <a:gd name="T21" fmla="*/ 0 h 4"/>
                <a:gd name="T22" fmla="*/ 0 w 3"/>
                <a:gd name="T23" fmla="*/ 32 h 4"/>
                <a:gd name="T24" fmla="*/ 15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66" name="Oval 441">
              <a:extLst>
                <a:ext uri="{FF2B5EF4-FFF2-40B4-BE49-F238E27FC236}">
                  <a16:creationId xmlns:a16="http://schemas.microsoft.com/office/drawing/2014/main" id="{9C799B1D-34C1-4A30-A6AD-7E203F007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5" y="3817"/>
              <a:ext cx="38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67" name="Oval 442">
              <a:extLst>
                <a:ext uri="{FF2B5EF4-FFF2-40B4-BE49-F238E27FC236}">
                  <a16:creationId xmlns:a16="http://schemas.microsoft.com/office/drawing/2014/main" id="{E9618165-C4DE-4B82-B34C-21E8A1146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2" y="3825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68" name="Freeform 443">
              <a:extLst>
                <a:ext uri="{FF2B5EF4-FFF2-40B4-BE49-F238E27FC236}">
                  <a16:creationId xmlns:a16="http://schemas.microsoft.com/office/drawing/2014/main" id="{32B62B8D-5F65-4709-89EB-9010A2406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2" y="3825"/>
              <a:ext cx="12" cy="12"/>
            </a:xfrm>
            <a:custGeom>
              <a:avLst/>
              <a:gdLst>
                <a:gd name="T0" fmla="*/ 0 w 3"/>
                <a:gd name="T1" fmla="*/ 16 h 3"/>
                <a:gd name="T2" fmla="*/ 16 w 3"/>
                <a:gd name="T3" fmla="*/ 16 h 3"/>
                <a:gd name="T4" fmla="*/ 16 w 3"/>
                <a:gd name="T5" fmla="*/ 16 h 3"/>
                <a:gd name="T6" fmla="*/ 32 w 3"/>
                <a:gd name="T7" fmla="*/ 16 h 3"/>
                <a:gd name="T8" fmla="*/ 16 w 3"/>
                <a:gd name="T9" fmla="*/ 32 h 3"/>
                <a:gd name="T10" fmla="*/ 16 w 3"/>
                <a:gd name="T11" fmla="*/ 16 h 3"/>
                <a:gd name="T12" fmla="*/ 0 w 3"/>
                <a:gd name="T13" fmla="*/ 16 h 3"/>
                <a:gd name="T14" fmla="*/ 0 w 3"/>
                <a:gd name="T15" fmla="*/ 16 h 3"/>
                <a:gd name="T16" fmla="*/ 16 w 3"/>
                <a:gd name="T17" fmla="*/ 48 h 3"/>
                <a:gd name="T18" fmla="*/ 48 w 3"/>
                <a:gd name="T19" fmla="*/ 16 h 3"/>
                <a:gd name="T20" fmla="*/ 16 w 3"/>
                <a:gd name="T21" fmla="*/ 0 h 3"/>
                <a:gd name="T22" fmla="*/ 0 w 3"/>
                <a:gd name="T23" fmla="*/ 16 h 3"/>
                <a:gd name="T24" fmla="*/ 0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69" name="Oval 444">
              <a:extLst>
                <a:ext uri="{FF2B5EF4-FFF2-40B4-BE49-F238E27FC236}">
                  <a16:creationId xmlns:a16="http://schemas.microsoft.com/office/drawing/2014/main" id="{672582D2-0B5F-4094-8743-41451FFC0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1" y="3776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70" name="Oval 445">
              <a:extLst>
                <a:ext uri="{FF2B5EF4-FFF2-40B4-BE49-F238E27FC236}">
                  <a16:creationId xmlns:a16="http://schemas.microsoft.com/office/drawing/2014/main" id="{A518834B-E8C6-43F8-B32D-8A42FFE43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8" y="3784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71" name="Freeform 446">
              <a:extLst>
                <a:ext uri="{FF2B5EF4-FFF2-40B4-BE49-F238E27FC236}">
                  <a16:creationId xmlns:a16="http://schemas.microsoft.com/office/drawing/2014/main" id="{0BFAE68D-85FE-4782-8998-CB8E35A10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4" y="3784"/>
              <a:ext cx="12" cy="12"/>
            </a:xfrm>
            <a:custGeom>
              <a:avLst/>
              <a:gdLst>
                <a:gd name="T0" fmla="*/ 16 w 3"/>
                <a:gd name="T1" fmla="*/ 16 h 3"/>
                <a:gd name="T2" fmla="*/ 16 w 3"/>
                <a:gd name="T3" fmla="*/ 16 h 3"/>
                <a:gd name="T4" fmla="*/ 32 w 3"/>
                <a:gd name="T5" fmla="*/ 16 h 3"/>
                <a:gd name="T6" fmla="*/ 32 w 3"/>
                <a:gd name="T7" fmla="*/ 16 h 3"/>
                <a:gd name="T8" fmla="*/ 32 w 3"/>
                <a:gd name="T9" fmla="*/ 32 h 3"/>
                <a:gd name="T10" fmla="*/ 16 w 3"/>
                <a:gd name="T11" fmla="*/ 16 h 3"/>
                <a:gd name="T12" fmla="*/ 16 w 3"/>
                <a:gd name="T13" fmla="*/ 16 h 3"/>
                <a:gd name="T14" fmla="*/ 0 w 3"/>
                <a:gd name="T15" fmla="*/ 16 h 3"/>
                <a:gd name="T16" fmla="*/ 32 w 3"/>
                <a:gd name="T17" fmla="*/ 48 h 3"/>
                <a:gd name="T18" fmla="*/ 48 w 3"/>
                <a:gd name="T19" fmla="*/ 16 h 3"/>
                <a:gd name="T20" fmla="*/ 32 w 3"/>
                <a:gd name="T21" fmla="*/ 0 h 3"/>
                <a:gd name="T22" fmla="*/ 0 w 3"/>
                <a:gd name="T23" fmla="*/ 16 h 3"/>
                <a:gd name="T24" fmla="*/ 16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2" name="Oval 447">
              <a:extLst>
                <a:ext uri="{FF2B5EF4-FFF2-40B4-BE49-F238E27FC236}">
                  <a16:creationId xmlns:a16="http://schemas.microsoft.com/office/drawing/2014/main" id="{DD1BC963-FD35-46D2-B63D-B305441E1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1" y="3719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73" name="Oval 448">
              <a:extLst>
                <a:ext uri="{FF2B5EF4-FFF2-40B4-BE49-F238E27FC236}">
                  <a16:creationId xmlns:a16="http://schemas.microsoft.com/office/drawing/2014/main" id="{9164D264-E517-4893-9032-AE6F8A25A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" y="3727"/>
              <a:ext cx="7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74" name="Freeform 449">
              <a:extLst>
                <a:ext uri="{FF2B5EF4-FFF2-40B4-BE49-F238E27FC236}">
                  <a16:creationId xmlns:a16="http://schemas.microsoft.com/office/drawing/2014/main" id="{4AC257A9-C464-470A-97DF-033962D7A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" y="3727"/>
              <a:ext cx="11" cy="12"/>
            </a:xfrm>
            <a:custGeom>
              <a:avLst/>
              <a:gdLst>
                <a:gd name="T0" fmla="*/ 15 w 3"/>
                <a:gd name="T1" fmla="*/ 16 h 3"/>
                <a:gd name="T2" fmla="*/ 15 w 3"/>
                <a:gd name="T3" fmla="*/ 16 h 3"/>
                <a:gd name="T4" fmla="*/ 26 w 3"/>
                <a:gd name="T5" fmla="*/ 16 h 3"/>
                <a:gd name="T6" fmla="*/ 26 w 3"/>
                <a:gd name="T7" fmla="*/ 16 h 3"/>
                <a:gd name="T8" fmla="*/ 26 w 3"/>
                <a:gd name="T9" fmla="*/ 32 h 3"/>
                <a:gd name="T10" fmla="*/ 15 w 3"/>
                <a:gd name="T11" fmla="*/ 16 h 3"/>
                <a:gd name="T12" fmla="*/ 15 w 3"/>
                <a:gd name="T13" fmla="*/ 16 h 3"/>
                <a:gd name="T14" fmla="*/ 0 w 3"/>
                <a:gd name="T15" fmla="*/ 16 h 3"/>
                <a:gd name="T16" fmla="*/ 26 w 3"/>
                <a:gd name="T17" fmla="*/ 48 h 3"/>
                <a:gd name="T18" fmla="*/ 40 w 3"/>
                <a:gd name="T19" fmla="*/ 16 h 3"/>
                <a:gd name="T20" fmla="*/ 26 w 3"/>
                <a:gd name="T21" fmla="*/ 0 h 3"/>
                <a:gd name="T22" fmla="*/ 0 w 3"/>
                <a:gd name="T23" fmla="*/ 16 h 3"/>
                <a:gd name="T24" fmla="*/ 15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5" name="Oval 450">
              <a:extLst>
                <a:ext uri="{FF2B5EF4-FFF2-40B4-BE49-F238E27FC236}">
                  <a16:creationId xmlns:a16="http://schemas.microsoft.com/office/drawing/2014/main" id="{196ABDF8-BF5B-4A26-94F7-0FD12CE41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" y="3690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76" name="Oval 451">
              <a:extLst>
                <a:ext uri="{FF2B5EF4-FFF2-40B4-BE49-F238E27FC236}">
                  <a16:creationId xmlns:a16="http://schemas.microsoft.com/office/drawing/2014/main" id="{35DEFBE4-33A0-4BD7-BBDE-C2B8E035A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4" y="3698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77" name="Freeform 452">
              <a:extLst>
                <a:ext uri="{FF2B5EF4-FFF2-40B4-BE49-F238E27FC236}">
                  <a16:creationId xmlns:a16="http://schemas.microsoft.com/office/drawing/2014/main" id="{D85EC13A-16DF-4204-BA53-999C7D55D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3698"/>
              <a:ext cx="11" cy="13"/>
            </a:xfrm>
            <a:custGeom>
              <a:avLst/>
              <a:gdLst>
                <a:gd name="T0" fmla="*/ 15 w 3"/>
                <a:gd name="T1" fmla="*/ 17 h 3"/>
                <a:gd name="T2" fmla="*/ 15 w 3"/>
                <a:gd name="T3" fmla="*/ 17 h 3"/>
                <a:gd name="T4" fmla="*/ 26 w 3"/>
                <a:gd name="T5" fmla="*/ 17 h 3"/>
                <a:gd name="T6" fmla="*/ 26 w 3"/>
                <a:gd name="T7" fmla="*/ 17 h 3"/>
                <a:gd name="T8" fmla="*/ 26 w 3"/>
                <a:gd name="T9" fmla="*/ 39 h 3"/>
                <a:gd name="T10" fmla="*/ 15 w 3"/>
                <a:gd name="T11" fmla="*/ 17 h 3"/>
                <a:gd name="T12" fmla="*/ 15 w 3"/>
                <a:gd name="T13" fmla="*/ 17 h 3"/>
                <a:gd name="T14" fmla="*/ 0 w 3"/>
                <a:gd name="T15" fmla="*/ 17 h 3"/>
                <a:gd name="T16" fmla="*/ 26 w 3"/>
                <a:gd name="T17" fmla="*/ 56 h 3"/>
                <a:gd name="T18" fmla="*/ 40 w 3"/>
                <a:gd name="T19" fmla="*/ 17 h 3"/>
                <a:gd name="T20" fmla="*/ 26 w 3"/>
                <a:gd name="T21" fmla="*/ 0 h 3"/>
                <a:gd name="T22" fmla="*/ 0 w 3"/>
                <a:gd name="T23" fmla="*/ 17 h 3"/>
                <a:gd name="T24" fmla="*/ 15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8" name="Oval 453">
              <a:extLst>
                <a:ext uri="{FF2B5EF4-FFF2-40B4-BE49-F238E27FC236}">
                  <a16:creationId xmlns:a16="http://schemas.microsoft.com/office/drawing/2014/main" id="{F49BCD9E-9BB2-4D13-894B-8937ABD64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674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79" name="Oval 454">
              <a:extLst>
                <a:ext uri="{FF2B5EF4-FFF2-40B4-BE49-F238E27FC236}">
                  <a16:creationId xmlns:a16="http://schemas.microsoft.com/office/drawing/2014/main" id="{F50132C5-A2E7-494D-9863-E1823370E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" y="3682"/>
              <a:ext cx="11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80" name="Freeform 455">
              <a:extLst>
                <a:ext uri="{FF2B5EF4-FFF2-40B4-BE49-F238E27FC236}">
                  <a16:creationId xmlns:a16="http://schemas.microsoft.com/office/drawing/2014/main" id="{9D654A0D-2807-4678-92F7-38ACDE1C5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" y="3678"/>
              <a:ext cx="11" cy="16"/>
            </a:xfrm>
            <a:custGeom>
              <a:avLst/>
              <a:gdLst>
                <a:gd name="T0" fmla="*/ 0 w 3"/>
                <a:gd name="T1" fmla="*/ 32 h 4"/>
                <a:gd name="T2" fmla="*/ 15 w 3"/>
                <a:gd name="T3" fmla="*/ 32 h 4"/>
                <a:gd name="T4" fmla="*/ 26 w 3"/>
                <a:gd name="T5" fmla="*/ 16 h 4"/>
                <a:gd name="T6" fmla="*/ 26 w 3"/>
                <a:gd name="T7" fmla="*/ 32 h 4"/>
                <a:gd name="T8" fmla="*/ 26 w 3"/>
                <a:gd name="T9" fmla="*/ 48 h 4"/>
                <a:gd name="T10" fmla="*/ 15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26 w 3"/>
                <a:gd name="T17" fmla="*/ 64 h 4"/>
                <a:gd name="T18" fmla="*/ 40 w 3"/>
                <a:gd name="T19" fmla="*/ 32 h 4"/>
                <a:gd name="T20" fmla="*/ 2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81" name="Oval 456">
              <a:extLst>
                <a:ext uri="{FF2B5EF4-FFF2-40B4-BE49-F238E27FC236}">
                  <a16:creationId xmlns:a16="http://schemas.microsoft.com/office/drawing/2014/main" id="{2B2E5A55-9E00-442C-9EC9-D5FBBE1A4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" y="3739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82" name="Oval 457">
              <a:extLst>
                <a:ext uri="{FF2B5EF4-FFF2-40B4-BE49-F238E27FC236}">
                  <a16:creationId xmlns:a16="http://schemas.microsoft.com/office/drawing/2014/main" id="{BED193A0-ED0C-477F-9D3A-18640B753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3747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83" name="Freeform 458">
              <a:extLst>
                <a:ext uri="{FF2B5EF4-FFF2-40B4-BE49-F238E27FC236}">
                  <a16:creationId xmlns:a16="http://schemas.microsoft.com/office/drawing/2014/main" id="{C8993929-2EB6-4354-85C2-A3ACA96EF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" y="3743"/>
              <a:ext cx="16" cy="17"/>
            </a:xfrm>
            <a:custGeom>
              <a:avLst/>
              <a:gdLst>
                <a:gd name="T0" fmla="*/ 16 w 4"/>
                <a:gd name="T1" fmla="*/ 38 h 4"/>
                <a:gd name="T2" fmla="*/ 16 w 4"/>
                <a:gd name="T3" fmla="*/ 38 h 4"/>
                <a:gd name="T4" fmla="*/ 32 w 4"/>
                <a:gd name="T5" fmla="*/ 17 h 4"/>
                <a:gd name="T6" fmla="*/ 48 w 4"/>
                <a:gd name="T7" fmla="*/ 38 h 4"/>
                <a:gd name="T8" fmla="*/ 32 w 4"/>
                <a:gd name="T9" fmla="*/ 55 h 4"/>
                <a:gd name="T10" fmla="*/ 16 w 4"/>
                <a:gd name="T11" fmla="*/ 38 h 4"/>
                <a:gd name="T12" fmla="*/ 16 w 4"/>
                <a:gd name="T13" fmla="*/ 38 h 4"/>
                <a:gd name="T14" fmla="*/ 0 w 4"/>
                <a:gd name="T15" fmla="*/ 38 h 4"/>
                <a:gd name="T16" fmla="*/ 32 w 4"/>
                <a:gd name="T17" fmla="*/ 72 h 4"/>
                <a:gd name="T18" fmla="*/ 64 w 4"/>
                <a:gd name="T19" fmla="*/ 38 h 4"/>
                <a:gd name="T20" fmla="*/ 32 w 4"/>
                <a:gd name="T21" fmla="*/ 0 h 4"/>
                <a:gd name="T22" fmla="*/ 0 w 4"/>
                <a:gd name="T23" fmla="*/ 38 h 4"/>
                <a:gd name="T24" fmla="*/ 16 w 4"/>
                <a:gd name="T25" fmla="*/ 38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84" name="Oval 459">
              <a:extLst>
                <a:ext uri="{FF2B5EF4-FFF2-40B4-BE49-F238E27FC236}">
                  <a16:creationId xmlns:a16="http://schemas.microsoft.com/office/drawing/2014/main" id="{252FB0FD-AB80-40C6-AEE0-FFA3A315F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9" y="3735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85" name="Oval 460">
              <a:extLst>
                <a:ext uri="{FF2B5EF4-FFF2-40B4-BE49-F238E27FC236}">
                  <a16:creationId xmlns:a16="http://schemas.microsoft.com/office/drawing/2014/main" id="{4B9FCA07-28B3-4532-B5F2-574681283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6" y="3743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86" name="Freeform 461">
              <a:extLst>
                <a:ext uri="{FF2B5EF4-FFF2-40B4-BE49-F238E27FC236}">
                  <a16:creationId xmlns:a16="http://schemas.microsoft.com/office/drawing/2014/main" id="{6DD7A9B8-2F5A-477F-9F01-CEA1CBECD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3" y="3743"/>
              <a:ext cx="15" cy="13"/>
            </a:xfrm>
            <a:custGeom>
              <a:avLst/>
              <a:gdLst>
                <a:gd name="T0" fmla="*/ 15 w 4"/>
                <a:gd name="T1" fmla="*/ 39 h 3"/>
                <a:gd name="T2" fmla="*/ 15 w 4"/>
                <a:gd name="T3" fmla="*/ 39 h 3"/>
                <a:gd name="T4" fmla="*/ 30 w 4"/>
                <a:gd name="T5" fmla="*/ 17 h 3"/>
                <a:gd name="T6" fmla="*/ 41 w 4"/>
                <a:gd name="T7" fmla="*/ 39 h 3"/>
                <a:gd name="T8" fmla="*/ 30 w 4"/>
                <a:gd name="T9" fmla="*/ 39 h 3"/>
                <a:gd name="T10" fmla="*/ 15 w 4"/>
                <a:gd name="T11" fmla="*/ 39 h 3"/>
                <a:gd name="T12" fmla="*/ 15 w 4"/>
                <a:gd name="T13" fmla="*/ 39 h 3"/>
                <a:gd name="T14" fmla="*/ 0 w 4"/>
                <a:gd name="T15" fmla="*/ 39 h 3"/>
                <a:gd name="T16" fmla="*/ 30 w 4"/>
                <a:gd name="T17" fmla="*/ 56 h 3"/>
                <a:gd name="T18" fmla="*/ 56 w 4"/>
                <a:gd name="T19" fmla="*/ 39 h 3"/>
                <a:gd name="T20" fmla="*/ 30 w 4"/>
                <a:gd name="T21" fmla="*/ 0 h 3"/>
                <a:gd name="T22" fmla="*/ 0 w 4"/>
                <a:gd name="T23" fmla="*/ 39 h 3"/>
                <a:gd name="T24" fmla="*/ 15 w 4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87" name="Oval 462">
              <a:extLst>
                <a:ext uri="{FF2B5EF4-FFF2-40B4-BE49-F238E27FC236}">
                  <a16:creationId xmlns:a16="http://schemas.microsoft.com/office/drawing/2014/main" id="{741188A2-8754-4C4E-BB16-3EA3C06B9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0" y="3968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88" name="Oval 463">
              <a:extLst>
                <a:ext uri="{FF2B5EF4-FFF2-40B4-BE49-F238E27FC236}">
                  <a16:creationId xmlns:a16="http://schemas.microsoft.com/office/drawing/2014/main" id="{6D251F91-E830-4068-86EB-9BFAE5F09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" y="3976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89" name="Freeform 464">
              <a:extLst>
                <a:ext uri="{FF2B5EF4-FFF2-40B4-BE49-F238E27FC236}">
                  <a16:creationId xmlns:a16="http://schemas.microsoft.com/office/drawing/2014/main" id="{3A984442-418E-466B-B3C2-A82202508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3" y="3976"/>
              <a:ext cx="12" cy="12"/>
            </a:xfrm>
            <a:custGeom>
              <a:avLst/>
              <a:gdLst>
                <a:gd name="T0" fmla="*/ 16 w 3"/>
                <a:gd name="T1" fmla="*/ 16 h 3"/>
                <a:gd name="T2" fmla="*/ 16 w 3"/>
                <a:gd name="T3" fmla="*/ 16 h 3"/>
                <a:gd name="T4" fmla="*/ 32 w 3"/>
                <a:gd name="T5" fmla="*/ 16 h 3"/>
                <a:gd name="T6" fmla="*/ 32 w 3"/>
                <a:gd name="T7" fmla="*/ 16 h 3"/>
                <a:gd name="T8" fmla="*/ 32 w 3"/>
                <a:gd name="T9" fmla="*/ 32 h 3"/>
                <a:gd name="T10" fmla="*/ 16 w 3"/>
                <a:gd name="T11" fmla="*/ 16 h 3"/>
                <a:gd name="T12" fmla="*/ 16 w 3"/>
                <a:gd name="T13" fmla="*/ 16 h 3"/>
                <a:gd name="T14" fmla="*/ 0 w 3"/>
                <a:gd name="T15" fmla="*/ 16 h 3"/>
                <a:gd name="T16" fmla="*/ 32 w 3"/>
                <a:gd name="T17" fmla="*/ 48 h 3"/>
                <a:gd name="T18" fmla="*/ 48 w 3"/>
                <a:gd name="T19" fmla="*/ 16 h 3"/>
                <a:gd name="T20" fmla="*/ 32 w 3"/>
                <a:gd name="T21" fmla="*/ 0 h 3"/>
                <a:gd name="T22" fmla="*/ 0 w 3"/>
                <a:gd name="T23" fmla="*/ 16 h 3"/>
                <a:gd name="T24" fmla="*/ 16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90" name="Oval 465">
              <a:extLst>
                <a:ext uri="{FF2B5EF4-FFF2-40B4-BE49-F238E27FC236}">
                  <a16:creationId xmlns:a16="http://schemas.microsoft.com/office/drawing/2014/main" id="{26BB045D-4F3E-4CB5-95F3-9D0736AA1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6" y="4033"/>
              <a:ext cx="39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91" name="Oval 466">
              <a:extLst>
                <a:ext uri="{FF2B5EF4-FFF2-40B4-BE49-F238E27FC236}">
                  <a16:creationId xmlns:a16="http://schemas.microsoft.com/office/drawing/2014/main" id="{9702CA0E-AA7C-4F61-9480-8B711B6D0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" y="4041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92" name="Freeform 467">
              <a:extLst>
                <a:ext uri="{FF2B5EF4-FFF2-40B4-BE49-F238E27FC236}">
                  <a16:creationId xmlns:a16="http://schemas.microsoft.com/office/drawing/2014/main" id="{E697D443-0430-45CD-8B10-BB3A52A5E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4" y="4041"/>
              <a:ext cx="12" cy="13"/>
            </a:xfrm>
            <a:custGeom>
              <a:avLst/>
              <a:gdLst>
                <a:gd name="T0" fmla="*/ 0 w 3"/>
                <a:gd name="T1" fmla="*/ 17 h 3"/>
                <a:gd name="T2" fmla="*/ 16 w 3"/>
                <a:gd name="T3" fmla="*/ 17 h 3"/>
                <a:gd name="T4" fmla="*/ 16 w 3"/>
                <a:gd name="T5" fmla="*/ 17 h 3"/>
                <a:gd name="T6" fmla="*/ 32 w 3"/>
                <a:gd name="T7" fmla="*/ 17 h 3"/>
                <a:gd name="T8" fmla="*/ 16 w 3"/>
                <a:gd name="T9" fmla="*/ 39 h 3"/>
                <a:gd name="T10" fmla="*/ 16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16 w 3"/>
                <a:gd name="T17" fmla="*/ 56 h 3"/>
                <a:gd name="T18" fmla="*/ 48 w 3"/>
                <a:gd name="T19" fmla="*/ 17 h 3"/>
                <a:gd name="T20" fmla="*/ 16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93" name="Oval 468">
              <a:extLst>
                <a:ext uri="{FF2B5EF4-FFF2-40B4-BE49-F238E27FC236}">
                  <a16:creationId xmlns:a16="http://schemas.microsoft.com/office/drawing/2014/main" id="{39F23782-A722-4327-8B71-659301CA6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4029"/>
              <a:ext cx="39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94" name="Oval 469">
              <a:extLst>
                <a:ext uri="{FF2B5EF4-FFF2-40B4-BE49-F238E27FC236}">
                  <a16:creationId xmlns:a16="http://schemas.microsoft.com/office/drawing/2014/main" id="{CB271A17-3ECC-48D3-A87F-5D1DE78E0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8" y="4041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95" name="Freeform 470">
              <a:extLst>
                <a:ext uri="{FF2B5EF4-FFF2-40B4-BE49-F238E27FC236}">
                  <a16:creationId xmlns:a16="http://schemas.microsoft.com/office/drawing/2014/main" id="{E5F22614-2CE0-4EFE-B8A7-1CC8DE5AB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8" y="4037"/>
              <a:ext cx="12" cy="13"/>
            </a:xfrm>
            <a:custGeom>
              <a:avLst/>
              <a:gdLst>
                <a:gd name="T0" fmla="*/ 0 w 3"/>
                <a:gd name="T1" fmla="*/ 39 h 3"/>
                <a:gd name="T2" fmla="*/ 16 w 3"/>
                <a:gd name="T3" fmla="*/ 39 h 3"/>
                <a:gd name="T4" fmla="*/ 16 w 3"/>
                <a:gd name="T5" fmla="*/ 17 h 3"/>
                <a:gd name="T6" fmla="*/ 32 w 3"/>
                <a:gd name="T7" fmla="*/ 39 h 3"/>
                <a:gd name="T8" fmla="*/ 16 w 3"/>
                <a:gd name="T9" fmla="*/ 39 h 3"/>
                <a:gd name="T10" fmla="*/ 16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6 w 3"/>
                <a:gd name="T17" fmla="*/ 56 h 3"/>
                <a:gd name="T18" fmla="*/ 48 w 3"/>
                <a:gd name="T19" fmla="*/ 39 h 3"/>
                <a:gd name="T20" fmla="*/ 16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96" name="Oval 471">
              <a:extLst>
                <a:ext uri="{FF2B5EF4-FFF2-40B4-BE49-F238E27FC236}">
                  <a16:creationId xmlns:a16="http://schemas.microsoft.com/office/drawing/2014/main" id="{FF6D89F2-796D-48E7-8D94-2BBC16598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7" y="3825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97" name="Oval 472">
              <a:extLst>
                <a:ext uri="{FF2B5EF4-FFF2-40B4-BE49-F238E27FC236}">
                  <a16:creationId xmlns:a16="http://schemas.microsoft.com/office/drawing/2014/main" id="{876E3405-D3C3-4247-8785-04DC61F6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" y="3833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98" name="Freeform 473">
              <a:extLst>
                <a:ext uri="{FF2B5EF4-FFF2-40B4-BE49-F238E27FC236}">
                  <a16:creationId xmlns:a16="http://schemas.microsoft.com/office/drawing/2014/main" id="{FE30DDE7-09B5-40EC-A1CA-111F6E67C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1" y="3829"/>
              <a:ext cx="15" cy="16"/>
            </a:xfrm>
            <a:custGeom>
              <a:avLst/>
              <a:gdLst>
                <a:gd name="T0" fmla="*/ 15 w 4"/>
                <a:gd name="T1" fmla="*/ 32 h 4"/>
                <a:gd name="T2" fmla="*/ 15 w 4"/>
                <a:gd name="T3" fmla="*/ 32 h 4"/>
                <a:gd name="T4" fmla="*/ 30 w 4"/>
                <a:gd name="T5" fmla="*/ 16 h 4"/>
                <a:gd name="T6" fmla="*/ 41 w 4"/>
                <a:gd name="T7" fmla="*/ 32 h 4"/>
                <a:gd name="T8" fmla="*/ 30 w 4"/>
                <a:gd name="T9" fmla="*/ 48 h 4"/>
                <a:gd name="T10" fmla="*/ 15 w 4"/>
                <a:gd name="T11" fmla="*/ 32 h 4"/>
                <a:gd name="T12" fmla="*/ 15 w 4"/>
                <a:gd name="T13" fmla="*/ 32 h 4"/>
                <a:gd name="T14" fmla="*/ 0 w 4"/>
                <a:gd name="T15" fmla="*/ 32 h 4"/>
                <a:gd name="T16" fmla="*/ 30 w 4"/>
                <a:gd name="T17" fmla="*/ 64 h 4"/>
                <a:gd name="T18" fmla="*/ 56 w 4"/>
                <a:gd name="T19" fmla="*/ 32 h 4"/>
                <a:gd name="T20" fmla="*/ 30 w 4"/>
                <a:gd name="T21" fmla="*/ 0 h 4"/>
                <a:gd name="T22" fmla="*/ 0 w 4"/>
                <a:gd name="T23" fmla="*/ 32 h 4"/>
                <a:gd name="T24" fmla="*/ 15 w 4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99" name="Oval 474">
              <a:extLst>
                <a:ext uri="{FF2B5EF4-FFF2-40B4-BE49-F238E27FC236}">
                  <a16:creationId xmlns:a16="http://schemas.microsoft.com/office/drawing/2014/main" id="{A3B85DAF-B4E9-4C94-BEBD-417D68B2D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3899"/>
              <a:ext cx="35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00" name="Oval 475">
              <a:extLst>
                <a:ext uri="{FF2B5EF4-FFF2-40B4-BE49-F238E27FC236}">
                  <a16:creationId xmlns:a16="http://schemas.microsoft.com/office/drawing/2014/main" id="{196CFB59-E56B-4618-AEE5-842C8F551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4" y="3907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01" name="Freeform 476">
              <a:extLst>
                <a:ext uri="{FF2B5EF4-FFF2-40B4-BE49-F238E27FC236}">
                  <a16:creationId xmlns:a16="http://schemas.microsoft.com/office/drawing/2014/main" id="{622C3AE9-B4F6-48B5-8F0C-4DD0F4CDF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0" y="3907"/>
              <a:ext cx="15" cy="12"/>
            </a:xfrm>
            <a:custGeom>
              <a:avLst/>
              <a:gdLst>
                <a:gd name="T0" fmla="*/ 15 w 4"/>
                <a:gd name="T1" fmla="*/ 32 h 3"/>
                <a:gd name="T2" fmla="*/ 15 w 4"/>
                <a:gd name="T3" fmla="*/ 32 h 3"/>
                <a:gd name="T4" fmla="*/ 30 w 4"/>
                <a:gd name="T5" fmla="*/ 16 h 3"/>
                <a:gd name="T6" fmla="*/ 41 w 4"/>
                <a:gd name="T7" fmla="*/ 32 h 3"/>
                <a:gd name="T8" fmla="*/ 30 w 4"/>
                <a:gd name="T9" fmla="*/ 32 h 3"/>
                <a:gd name="T10" fmla="*/ 15 w 4"/>
                <a:gd name="T11" fmla="*/ 32 h 3"/>
                <a:gd name="T12" fmla="*/ 15 w 4"/>
                <a:gd name="T13" fmla="*/ 32 h 3"/>
                <a:gd name="T14" fmla="*/ 0 w 4"/>
                <a:gd name="T15" fmla="*/ 32 h 3"/>
                <a:gd name="T16" fmla="*/ 30 w 4"/>
                <a:gd name="T17" fmla="*/ 48 h 3"/>
                <a:gd name="T18" fmla="*/ 56 w 4"/>
                <a:gd name="T19" fmla="*/ 32 h 3"/>
                <a:gd name="T20" fmla="*/ 30 w 4"/>
                <a:gd name="T21" fmla="*/ 0 h 3"/>
                <a:gd name="T22" fmla="*/ 0 w 4"/>
                <a:gd name="T23" fmla="*/ 32 h 3"/>
                <a:gd name="T24" fmla="*/ 15 w 4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02" name="Oval 477">
              <a:extLst>
                <a:ext uri="{FF2B5EF4-FFF2-40B4-BE49-F238E27FC236}">
                  <a16:creationId xmlns:a16="http://schemas.microsoft.com/office/drawing/2014/main" id="{78BE5A46-FBC2-4613-B2E1-ECC2E0983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" y="3919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03" name="Oval 478">
              <a:extLst>
                <a:ext uri="{FF2B5EF4-FFF2-40B4-BE49-F238E27FC236}">
                  <a16:creationId xmlns:a16="http://schemas.microsoft.com/office/drawing/2014/main" id="{D6A0A1DA-862A-44CD-9FD6-21053BCE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4" y="3927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04" name="Freeform 479">
              <a:extLst>
                <a:ext uri="{FF2B5EF4-FFF2-40B4-BE49-F238E27FC236}">
                  <a16:creationId xmlns:a16="http://schemas.microsoft.com/office/drawing/2014/main" id="{194D0A7D-16AA-4DC7-B9B9-5521A528E7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3923"/>
              <a:ext cx="15" cy="16"/>
            </a:xfrm>
            <a:custGeom>
              <a:avLst/>
              <a:gdLst>
                <a:gd name="T0" fmla="*/ 15 w 4"/>
                <a:gd name="T1" fmla="*/ 32 h 4"/>
                <a:gd name="T2" fmla="*/ 15 w 4"/>
                <a:gd name="T3" fmla="*/ 32 h 4"/>
                <a:gd name="T4" fmla="*/ 30 w 4"/>
                <a:gd name="T5" fmla="*/ 16 h 4"/>
                <a:gd name="T6" fmla="*/ 41 w 4"/>
                <a:gd name="T7" fmla="*/ 32 h 4"/>
                <a:gd name="T8" fmla="*/ 30 w 4"/>
                <a:gd name="T9" fmla="*/ 48 h 4"/>
                <a:gd name="T10" fmla="*/ 15 w 4"/>
                <a:gd name="T11" fmla="*/ 32 h 4"/>
                <a:gd name="T12" fmla="*/ 15 w 4"/>
                <a:gd name="T13" fmla="*/ 32 h 4"/>
                <a:gd name="T14" fmla="*/ 0 w 4"/>
                <a:gd name="T15" fmla="*/ 32 h 4"/>
                <a:gd name="T16" fmla="*/ 30 w 4"/>
                <a:gd name="T17" fmla="*/ 64 h 4"/>
                <a:gd name="T18" fmla="*/ 56 w 4"/>
                <a:gd name="T19" fmla="*/ 32 h 4"/>
                <a:gd name="T20" fmla="*/ 30 w 4"/>
                <a:gd name="T21" fmla="*/ 0 h 4"/>
                <a:gd name="T22" fmla="*/ 0 w 4"/>
                <a:gd name="T23" fmla="*/ 32 h 4"/>
                <a:gd name="T24" fmla="*/ 15 w 4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05" name="Oval 480">
              <a:extLst>
                <a:ext uri="{FF2B5EF4-FFF2-40B4-BE49-F238E27FC236}">
                  <a16:creationId xmlns:a16="http://schemas.microsoft.com/office/drawing/2014/main" id="{DA9A6A88-6867-41F0-9A7E-D0B50814F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0" y="3980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06" name="Oval 481">
              <a:extLst>
                <a:ext uri="{FF2B5EF4-FFF2-40B4-BE49-F238E27FC236}">
                  <a16:creationId xmlns:a16="http://schemas.microsoft.com/office/drawing/2014/main" id="{C3D6953E-908D-43A1-BD03-CFADBB47D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3988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07" name="Freeform 482">
              <a:extLst>
                <a:ext uri="{FF2B5EF4-FFF2-40B4-BE49-F238E27FC236}">
                  <a16:creationId xmlns:a16="http://schemas.microsoft.com/office/drawing/2014/main" id="{C3068591-01D0-4FC4-A1BB-51B7EDEF9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4" y="3984"/>
              <a:ext cx="15" cy="17"/>
            </a:xfrm>
            <a:custGeom>
              <a:avLst/>
              <a:gdLst>
                <a:gd name="T0" fmla="*/ 15 w 4"/>
                <a:gd name="T1" fmla="*/ 38 h 4"/>
                <a:gd name="T2" fmla="*/ 15 w 4"/>
                <a:gd name="T3" fmla="*/ 38 h 4"/>
                <a:gd name="T4" fmla="*/ 30 w 4"/>
                <a:gd name="T5" fmla="*/ 17 h 4"/>
                <a:gd name="T6" fmla="*/ 41 w 4"/>
                <a:gd name="T7" fmla="*/ 38 h 4"/>
                <a:gd name="T8" fmla="*/ 30 w 4"/>
                <a:gd name="T9" fmla="*/ 55 h 4"/>
                <a:gd name="T10" fmla="*/ 15 w 4"/>
                <a:gd name="T11" fmla="*/ 38 h 4"/>
                <a:gd name="T12" fmla="*/ 15 w 4"/>
                <a:gd name="T13" fmla="*/ 38 h 4"/>
                <a:gd name="T14" fmla="*/ 0 w 4"/>
                <a:gd name="T15" fmla="*/ 38 h 4"/>
                <a:gd name="T16" fmla="*/ 30 w 4"/>
                <a:gd name="T17" fmla="*/ 72 h 4"/>
                <a:gd name="T18" fmla="*/ 56 w 4"/>
                <a:gd name="T19" fmla="*/ 38 h 4"/>
                <a:gd name="T20" fmla="*/ 30 w 4"/>
                <a:gd name="T21" fmla="*/ 0 h 4"/>
                <a:gd name="T22" fmla="*/ 0 w 4"/>
                <a:gd name="T23" fmla="*/ 38 h 4"/>
                <a:gd name="T24" fmla="*/ 15 w 4"/>
                <a:gd name="T25" fmla="*/ 38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08" name="Oval 483">
              <a:extLst>
                <a:ext uri="{FF2B5EF4-FFF2-40B4-BE49-F238E27FC236}">
                  <a16:creationId xmlns:a16="http://schemas.microsoft.com/office/drawing/2014/main" id="{7C90B67A-5397-461F-A743-5875F28C6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3217"/>
              <a:ext cx="38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09" name="Oval 484">
              <a:extLst>
                <a:ext uri="{FF2B5EF4-FFF2-40B4-BE49-F238E27FC236}">
                  <a16:creationId xmlns:a16="http://schemas.microsoft.com/office/drawing/2014/main" id="{01024EC9-FEC7-4802-B90C-89DEE7855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7" y="3229"/>
              <a:ext cx="12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10" name="Freeform 485">
              <a:extLst>
                <a:ext uri="{FF2B5EF4-FFF2-40B4-BE49-F238E27FC236}">
                  <a16:creationId xmlns:a16="http://schemas.microsoft.com/office/drawing/2014/main" id="{2A8A85B1-755B-4271-B4C1-24B95033B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" y="3225"/>
              <a:ext cx="12" cy="12"/>
            </a:xfrm>
            <a:custGeom>
              <a:avLst/>
              <a:gdLst>
                <a:gd name="T0" fmla="*/ 0 w 3"/>
                <a:gd name="T1" fmla="*/ 32 h 3"/>
                <a:gd name="T2" fmla="*/ 16 w 3"/>
                <a:gd name="T3" fmla="*/ 32 h 3"/>
                <a:gd name="T4" fmla="*/ 16 w 3"/>
                <a:gd name="T5" fmla="*/ 16 h 3"/>
                <a:gd name="T6" fmla="*/ 32 w 3"/>
                <a:gd name="T7" fmla="*/ 32 h 3"/>
                <a:gd name="T8" fmla="*/ 16 w 3"/>
                <a:gd name="T9" fmla="*/ 32 h 3"/>
                <a:gd name="T10" fmla="*/ 16 w 3"/>
                <a:gd name="T11" fmla="*/ 32 h 3"/>
                <a:gd name="T12" fmla="*/ 0 w 3"/>
                <a:gd name="T13" fmla="*/ 32 h 3"/>
                <a:gd name="T14" fmla="*/ 0 w 3"/>
                <a:gd name="T15" fmla="*/ 32 h 3"/>
                <a:gd name="T16" fmla="*/ 16 w 3"/>
                <a:gd name="T17" fmla="*/ 48 h 3"/>
                <a:gd name="T18" fmla="*/ 48 w 3"/>
                <a:gd name="T19" fmla="*/ 32 h 3"/>
                <a:gd name="T20" fmla="*/ 16 w 3"/>
                <a:gd name="T21" fmla="*/ 0 h 3"/>
                <a:gd name="T22" fmla="*/ 0 w 3"/>
                <a:gd name="T23" fmla="*/ 32 h 3"/>
                <a:gd name="T24" fmla="*/ 0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11" name="Oval 486">
              <a:extLst>
                <a:ext uri="{FF2B5EF4-FFF2-40B4-BE49-F238E27FC236}">
                  <a16:creationId xmlns:a16="http://schemas.microsoft.com/office/drawing/2014/main" id="{C7D03E51-CB8F-411E-B34E-E81D8FEA2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9" y="3160"/>
              <a:ext cx="38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12" name="Oval 487">
              <a:extLst>
                <a:ext uri="{FF2B5EF4-FFF2-40B4-BE49-F238E27FC236}">
                  <a16:creationId xmlns:a16="http://schemas.microsoft.com/office/drawing/2014/main" id="{D6EACB3D-432D-4669-89EC-3FAE757CE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6" y="3172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13" name="Freeform 488">
              <a:extLst>
                <a:ext uri="{FF2B5EF4-FFF2-40B4-BE49-F238E27FC236}">
                  <a16:creationId xmlns:a16="http://schemas.microsoft.com/office/drawing/2014/main" id="{4FC731C6-4019-4F29-BDD4-391707462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6" y="3168"/>
              <a:ext cx="12" cy="16"/>
            </a:xfrm>
            <a:custGeom>
              <a:avLst/>
              <a:gdLst>
                <a:gd name="T0" fmla="*/ 0 w 3"/>
                <a:gd name="T1" fmla="*/ 32 h 4"/>
                <a:gd name="T2" fmla="*/ 16 w 3"/>
                <a:gd name="T3" fmla="*/ 32 h 4"/>
                <a:gd name="T4" fmla="*/ 16 w 3"/>
                <a:gd name="T5" fmla="*/ 16 h 4"/>
                <a:gd name="T6" fmla="*/ 32 w 3"/>
                <a:gd name="T7" fmla="*/ 32 h 4"/>
                <a:gd name="T8" fmla="*/ 16 w 3"/>
                <a:gd name="T9" fmla="*/ 48 h 4"/>
                <a:gd name="T10" fmla="*/ 16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16 w 3"/>
                <a:gd name="T17" fmla="*/ 64 h 4"/>
                <a:gd name="T18" fmla="*/ 48 w 3"/>
                <a:gd name="T19" fmla="*/ 32 h 4"/>
                <a:gd name="T20" fmla="*/ 1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14" name="Oval 489">
              <a:extLst>
                <a:ext uri="{FF2B5EF4-FFF2-40B4-BE49-F238E27FC236}">
                  <a16:creationId xmlns:a16="http://schemas.microsoft.com/office/drawing/2014/main" id="{081149A8-3005-4323-959D-A96A44897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3156"/>
              <a:ext cx="34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15" name="Oval 490">
              <a:extLst>
                <a:ext uri="{FF2B5EF4-FFF2-40B4-BE49-F238E27FC236}">
                  <a16:creationId xmlns:a16="http://schemas.microsoft.com/office/drawing/2014/main" id="{BCEF3523-103C-4820-A416-75E59F644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7" y="3168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16" name="Freeform 491">
              <a:extLst>
                <a:ext uri="{FF2B5EF4-FFF2-40B4-BE49-F238E27FC236}">
                  <a16:creationId xmlns:a16="http://schemas.microsoft.com/office/drawing/2014/main" id="{9D6372E7-2449-490C-BE63-C4891A54C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3" y="3164"/>
              <a:ext cx="16" cy="12"/>
            </a:xfrm>
            <a:custGeom>
              <a:avLst/>
              <a:gdLst>
                <a:gd name="T0" fmla="*/ 16 w 4"/>
                <a:gd name="T1" fmla="*/ 32 h 3"/>
                <a:gd name="T2" fmla="*/ 16 w 4"/>
                <a:gd name="T3" fmla="*/ 32 h 3"/>
                <a:gd name="T4" fmla="*/ 32 w 4"/>
                <a:gd name="T5" fmla="*/ 16 h 3"/>
                <a:gd name="T6" fmla="*/ 48 w 4"/>
                <a:gd name="T7" fmla="*/ 32 h 3"/>
                <a:gd name="T8" fmla="*/ 32 w 4"/>
                <a:gd name="T9" fmla="*/ 32 h 3"/>
                <a:gd name="T10" fmla="*/ 16 w 4"/>
                <a:gd name="T11" fmla="*/ 32 h 3"/>
                <a:gd name="T12" fmla="*/ 16 w 4"/>
                <a:gd name="T13" fmla="*/ 32 h 3"/>
                <a:gd name="T14" fmla="*/ 0 w 4"/>
                <a:gd name="T15" fmla="*/ 32 h 3"/>
                <a:gd name="T16" fmla="*/ 32 w 4"/>
                <a:gd name="T17" fmla="*/ 48 h 3"/>
                <a:gd name="T18" fmla="*/ 64 w 4"/>
                <a:gd name="T19" fmla="*/ 32 h 3"/>
                <a:gd name="T20" fmla="*/ 32 w 4"/>
                <a:gd name="T21" fmla="*/ 0 h 3"/>
                <a:gd name="T22" fmla="*/ 0 w 4"/>
                <a:gd name="T23" fmla="*/ 32 h 3"/>
                <a:gd name="T24" fmla="*/ 16 w 4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17" name="Oval 492">
              <a:extLst>
                <a:ext uri="{FF2B5EF4-FFF2-40B4-BE49-F238E27FC236}">
                  <a16:creationId xmlns:a16="http://schemas.microsoft.com/office/drawing/2014/main" id="{E97FE2F9-61AA-43A2-8FEF-26FD147B4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3098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18" name="Oval 493">
              <a:extLst>
                <a:ext uri="{FF2B5EF4-FFF2-40B4-BE49-F238E27FC236}">
                  <a16:creationId xmlns:a16="http://schemas.microsoft.com/office/drawing/2014/main" id="{8104FF81-A08F-4845-B58E-F23C84FD4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9" y="3107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19" name="Freeform 494">
              <a:extLst>
                <a:ext uri="{FF2B5EF4-FFF2-40B4-BE49-F238E27FC236}">
                  <a16:creationId xmlns:a16="http://schemas.microsoft.com/office/drawing/2014/main" id="{61ED440C-ED8F-4EC5-8C6A-B760BB662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5" y="3107"/>
              <a:ext cx="12" cy="12"/>
            </a:xfrm>
            <a:custGeom>
              <a:avLst/>
              <a:gdLst>
                <a:gd name="T0" fmla="*/ 16 w 3"/>
                <a:gd name="T1" fmla="*/ 32 h 3"/>
                <a:gd name="T2" fmla="*/ 16 w 3"/>
                <a:gd name="T3" fmla="*/ 32 h 3"/>
                <a:gd name="T4" fmla="*/ 32 w 3"/>
                <a:gd name="T5" fmla="*/ 16 h 3"/>
                <a:gd name="T6" fmla="*/ 32 w 3"/>
                <a:gd name="T7" fmla="*/ 32 h 3"/>
                <a:gd name="T8" fmla="*/ 32 w 3"/>
                <a:gd name="T9" fmla="*/ 32 h 3"/>
                <a:gd name="T10" fmla="*/ 16 w 3"/>
                <a:gd name="T11" fmla="*/ 32 h 3"/>
                <a:gd name="T12" fmla="*/ 16 w 3"/>
                <a:gd name="T13" fmla="*/ 32 h 3"/>
                <a:gd name="T14" fmla="*/ 0 w 3"/>
                <a:gd name="T15" fmla="*/ 32 h 3"/>
                <a:gd name="T16" fmla="*/ 32 w 3"/>
                <a:gd name="T17" fmla="*/ 48 h 3"/>
                <a:gd name="T18" fmla="*/ 48 w 3"/>
                <a:gd name="T19" fmla="*/ 32 h 3"/>
                <a:gd name="T20" fmla="*/ 32 w 3"/>
                <a:gd name="T21" fmla="*/ 0 h 3"/>
                <a:gd name="T22" fmla="*/ 0 w 3"/>
                <a:gd name="T23" fmla="*/ 32 h 3"/>
                <a:gd name="T24" fmla="*/ 16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20" name="Oval 495">
              <a:extLst>
                <a:ext uri="{FF2B5EF4-FFF2-40B4-BE49-F238E27FC236}">
                  <a16:creationId xmlns:a16="http://schemas.microsoft.com/office/drawing/2014/main" id="{41B286B1-8D76-420A-B032-A7FADE0FD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5" y="3552"/>
              <a:ext cx="34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21" name="Oval 496">
              <a:extLst>
                <a:ext uri="{FF2B5EF4-FFF2-40B4-BE49-F238E27FC236}">
                  <a16:creationId xmlns:a16="http://schemas.microsoft.com/office/drawing/2014/main" id="{5817060E-8823-4CFB-B6BA-3E785A788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2" y="3560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22" name="Freeform 497">
              <a:extLst>
                <a:ext uri="{FF2B5EF4-FFF2-40B4-BE49-F238E27FC236}">
                  <a16:creationId xmlns:a16="http://schemas.microsoft.com/office/drawing/2014/main" id="{70CF63F6-A644-4D20-95AB-351E4C6DE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9" y="3556"/>
              <a:ext cx="11" cy="16"/>
            </a:xfrm>
            <a:custGeom>
              <a:avLst/>
              <a:gdLst>
                <a:gd name="T0" fmla="*/ 15 w 3"/>
                <a:gd name="T1" fmla="*/ 32 h 4"/>
                <a:gd name="T2" fmla="*/ 15 w 3"/>
                <a:gd name="T3" fmla="*/ 32 h 4"/>
                <a:gd name="T4" fmla="*/ 26 w 3"/>
                <a:gd name="T5" fmla="*/ 16 h 4"/>
                <a:gd name="T6" fmla="*/ 26 w 3"/>
                <a:gd name="T7" fmla="*/ 32 h 4"/>
                <a:gd name="T8" fmla="*/ 26 w 3"/>
                <a:gd name="T9" fmla="*/ 48 h 4"/>
                <a:gd name="T10" fmla="*/ 15 w 3"/>
                <a:gd name="T11" fmla="*/ 32 h 4"/>
                <a:gd name="T12" fmla="*/ 15 w 3"/>
                <a:gd name="T13" fmla="*/ 32 h 4"/>
                <a:gd name="T14" fmla="*/ 0 w 3"/>
                <a:gd name="T15" fmla="*/ 32 h 4"/>
                <a:gd name="T16" fmla="*/ 26 w 3"/>
                <a:gd name="T17" fmla="*/ 64 h 4"/>
                <a:gd name="T18" fmla="*/ 40 w 3"/>
                <a:gd name="T19" fmla="*/ 32 h 4"/>
                <a:gd name="T20" fmla="*/ 26 w 3"/>
                <a:gd name="T21" fmla="*/ 0 h 4"/>
                <a:gd name="T22" fmla="*/ 0 w 3"/>
                <a:gd name="T23" fmla="*/ 32 h 4"/>
                <a:gd name="T24" fmla="*/ 15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23" name="Oval 498">
              <a:extLst>
                <a:ext uri="{FF2B5EF4-FFF2-40B4-BE49-F238E27FC236}">
                  <a16:creationId xmlns:a16="http://schemas.microsoft.com/office/drawing/2014/main" id="{3B472BE0-01EE-4911-8288-EBC8E4352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" y="3694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24" name="Oval 499">
              <a:extLst>
                <a:ext uri="{FF2B5EF4-FFF2-40B4-BE49-F238E27FC236}">
                  <a16:creationId xmlns:a16="http://schemas.microsoft.com/office/drawing/2014/main" id="{927A59EC-D73C-4A3D-B87A-7A0B44089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703"/>
              <a:ext cx="11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25" name="Freeform 500">
              <a:extLst>
                <a:ext uri="{FF2B5EF4-FFF2-40B4-BE49-F238E27FC236}">
                  <a16:creationId xmlns:a16="http://schemas.microsoft.com/office/drawing/2014/main" id="{28E899DA-3B8D-48AC-A515-BCE10791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" y="3698"/>
              <a:ext cx="11" cy="17"/>
            </a:xfrm>
            <a:custGeom>
              <a:avLst/>
              <a:gdLst>
                <a:gd name="T0" fmla="*/ 0 w 3"/>
                <a:gd name="T1" fmla="*/ 38 h 4"/>
                <a:gd name="T2" fmla="*/ 15 w 3"/>
                <a:gd name="T3" fmla="*/ 38 h 4"/>
                <a:gd name="T4" fmla="*/ 26 w 3"/>
                <a:gd name="T5" fmla="*/ 17 h 4"/>
                <a:gd name="T6" fmla="*/ 26 w 3"/>
                <a:gd name="T7" fmla="*/ 38 h 4"/>
                <a:gd name="T8" fmla="*/ 26 w 3"/>
                <a:gd name="T9" fmla="*/ 55 h 4"/>
                <a:gd name="T10" fmla="*/ 15 w 3"/>
                <a:gd name="T11" fmla="*/ 38 h 4"/>
                <a:gd name="T12" fmla="*/ 0 w 3"/>
                <a:gd name="T13" fmla="*/ 38 h 4"/>
                <a:gd name="T14" fmla="*/ 0 w 3"/>
                <a:gd name="T15" fmla="*/ 38 h 4"/>
                <a:gd name="T16" fmla="*/ 26 w 3"/>
                <a:gd name="T17" fmla="*/ 72 h 4"/>
                <a:gd name="T18" fmla="*/ 40 w 3"/>
                <a:gd name="T19" fmla="*/ 38 h 4"/>
                <a:gd name="T20" fmla="*/ 26 w 3"/>
                <a:gd name="T21" fmla="*/ 0 h 4"/>
                <a:gd name="T22" fmla="*/ 0 w 3"/>
                <a:gd name="T23" fmla="*/ 38 h 4"/>
                <a:gd name="T24" fmla="*/ 0 w 3"/>
                <a:gd name="T25" fmla="*/ 38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26" name="Oval 501">
              <a:extLst>
                <a:ext uri="{FF2B5EF4-FFF2-40B4-BE49-F238E27FC236}">
                  <a16:creationId xmlns:a16="http://schemas.microsoft.com/office/drawing/2014/main" id="{D7F06632-0E0C-4017-8B8E-446B439E2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3707"/>
              <a:ext cx="34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27" name="Oval 502">
              <a:extLst>
                <a:ext uri="{FF2B5EF4-FFF2-40B4-BE49-F238E27FC236}">
                  <a16:creationId xmlns:a16="http://schemas.microsoft.com/office/drawing/2014/main" id="{C4E60A31-EBD9-4BBA-80EF-30EE91DEB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3715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28" name="Freeform 503">
              <a:extLst>
                <a:ext uri="{FF2B5EF4-FFF2-40B4-BE49-F238E27FC236}">
                  <a16:creationId xmlns:a16="http://schemas.microsoft.com/office/drawing/2014/main" id="{96B1627A-6458-4468-9975-55CCCFBF5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4" y="3711"/>
              <a:ext cx="16" cy="16"/>
            </a:xfrm>
            <a:custGeom>
              <a:avLst/>
              <a:gdLst>
                <a:gd name="T0" fmla="*/ 16 w 4"/>
                <a:gd name="T1" fmla="*/ 32 h 4"/>
                <a:gd name="T2" fmla="*/ 16 w 4"/>
                <a:gd name="T3" fmla="*/ 32 h 4"/>
                <a:gd name="T4" fmla="*/ 32 w 4"/>
                <a:gd name="T5" fmla="*/ 16 h 4"/>
                <a:gd name="T6" fmla="*/ 48 w 4"/>
                <a:gd name="T7" fmla="*/ 32 h 4"/>
                <a:gd name="T8" fmla="*/ 32 w 4"/>
                <a:gd name="T9" fmla="*/ 48 h 4"/>
                <a:gd name="T10" fmla="*/ 16 w 4"/>
                <a:gd name="T11" fmla="*/ 32 h 4"/>
                <a:gd name="T12" fmla="*/ 16 w 4"/>
                <a:gd name="T13" fmla="*/ 32 h 4"/>
                <a:gd name="T14" fmla="*/ 0 w 4"/>
                <a:gd name="T15" fmla="*/ 32 h 4"/>
                <a:gd name="T16" fmla="*/ 32 w 4"/>
                <a:gd name="T17" fmla="*/ 64 h 4"/>
                <a:gd name="T18" fmla="*/ 64 w 4"/>
                <a:gd name="T19" fmla="*/ 32 h 4"/>
                <a:gd name="T20" fmla="*/ 32 w 4"/>
                <a:gd name="T21" fmla="*/ 0 h 4"/>
                <a:gd name="T22" fmla="*/ 0 w 4"/>
                <a:gd name="T23" fmla="*/ 32 h 4"/>
                <a:gd name="T24" fmla="*/ 16 w 4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29" name="Oval 504">
              <a:extLst>
                <a:ext uri="{FF2B5EF4-FFF2-40B4-BE49-F238E27FC236}">
                  <a16:creationId xmlns:a16="http://schemas.microsoft.com/office/drawing/2014/main" id="{B1C6E0F3-A445-4351-9367-FAF977209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3" y="3601"/>
              <a:ext cx="38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30" name="Oval 505">
              <a:extLst>
                <a:ext uri="{FF2B5EF4-FFF2-40B4-BE49-F238E27FC236}">
                  <a16:creationId xmlns:a16="http://schemas.microsoft.com/office/drawing/2014/main" id="{E1F5FB14-58F7-4A53-8B1A-00EA35CEF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" y="3609"/>
              <a:ext cx="11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31" name="Freeform 506">
              <a:extLst>
                <a:ext uri="{FF2B5EF4-FFF2-40B4-BE49-F238E27FC236}">
                  <a16:creationId xmlns:a16="http://schemas.microsoft.com/office/drawing/2014/main" id="{9772184F-7666-407F-B1EA-DC119980D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1" y="3605"/>
              <a:ext cx="11" cy="16"/>
            </a:xfrm>
            <a:custGeom>
              <a:avLst/>
              <a:gdLst>
                <a:gd name="T0" fmla="*/ 0 w 3"/>
                <a:gd name="T1" fmla="*/ 32 h 4"/>
                <a:gd name="T2" fmla="*/ 15 w 3"/>
                <a:gd name="T3" fmla="*/ 32 h 4"/>
                <a:gd name="T4" fmla="*/ 26 w 3"/>
                <a:gd name="T5" fmla="*/ 16 h 4"/>
                <a:gd name="T6" fmla="*/ 26 w 3"/>
                <a:gd name="T7" fmla="*/ 32 h 4"/>
                <a:gd name="T8" fmla="*/ 26 w 3"/>
                <a:gd name="T9" fmla="*/ 48 h 4"/>
                <a:gd name="T10" fmla="*/ 15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26 w 3"/>
                <a:gd name="T17" fmla="*/ 64 h 4"/>
                <a:gd name="T18" fmla="*/ 40 w 3"/>
                <a:gd name="T19" fmla="*/ 32 h 4"/>
                <a:gd name="T20" fmla="*/ 2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32" name="Oval 507">
              <a:extLst>
                <a:ext uri="{FF2B5EF4-FFF2-40B4-BE49-F238E27FC236}">
                  <a16:creationId xmlns:a16="http://schemas.microsoft.com/office/drawing/2014/main" id="{D5F4D2C7-EE89-4B76-B1B3-B6809D538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4" y="3360"/>
              <a:ext cx="38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33" name="Oval 508">
              <a:extLst>
                <a:ext uri="{FF2B5EF4-FFF2-40B4-BE49-F238E27FC236}">
                  <a16:creationId xmlns:a16="http://schemas.microsoft.com/office/drawing/2014/main" id="{80839C7B-BB36-46A9-8210-6FFAFADF0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1" y="3372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34" name="Freeform 509">
              <a:extLst>
                <a:ext uri="{FF2B5EF4-FFF2-40B4-BE49-F238E27FC236}">
                  <a16:creationId xmlns:a16="http://schemas.microsoft.com/office/drawing/2014/main" id="{77E7F61F-7A95-458A-ABC4-F83D6739B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1" y="3368"/>
              <a:ext cx="12" cy="16"/>
            </a:xfrm>
            <a:custGeom>
              <a:avLst/>
              <a:gdLst>
                <a:gd name="T0" fmla="*/ 0 w 3"/>
                <a:gd name="T1" fmla="*/ 32 h 4"/>
                <a:gd name="T2" fmla="*/ 16 w 3"/>
                <a:gd name="T3" fmla="*/ 32 h 4"/>
                <a:gd name="T4" fmla="*/ 16 w 3"/>
                <a:gd name="T5" fmla="*/ 16 h 4"/>
                <a:gd name="T6" fmla="*/ 32 w 3"/>
                <a:gd name="T7" fmla="*/ 32 h 4"/>
                <a:gd name="T8" fmla="*/ 16 w 3"/>
                <a:gd name="T9" fmla="*/ 48 h 4"/>
                <a:gd name="T10" fmla="*/ 16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16 w 3"/>
                <a:gd name="T17" fmla="*/ 64 h 4"/>
                <a:gd name="T18" fmla="*/ 48 w 3"/>
                <a:gd name="T19" fmla="*/ 32 h 4"/>
                <a:gd name="T20" fmla="*/ 1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35" name="Oval 510">
              <a:extLst>
                <a:ext uri="{FF2B5EF4-FFF2-40B4-BE49-F238E27FC236}">
                  <a16:creationId xmlns:a16="http://schemas.microsoft.com/office/drawing/2014/main" id="{F022C777-426D-4057-AAC3-BA8F2DFCF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3323"/>
              <a:ext cx="35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36" name="Oval 511">
              <a:extLst>
                <a:ext uri="{FF2B5EF4-FFF2-40B4-BE49-F238E27FC236}">
                  <a16:creationId xmlns:a16="http://schemas.microsoft.com/office/drawing/2014/main" id="{270C140C-8DA3-45E2-840E-501444337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" y="3331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37" name="Freeform 512">
              <a:extLst>
                <a:ext uri="{FF2B5EF4-FFF2-40B4-BE49-F238E27FC236}">
                  <a16:creationId xmlns:a16="http://schemas.microsoft.com/office/drawing/2014/main" id="{9D28890A-0450-48F1-8BD5-8D9D644A0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8" y="3331"/>
              <a:ext cx="12" cy="12"/>
            </a:xfrm>
            <a:custGeom>
              <a:avLst/>
              <a:gdLst>
                <a:gd name="T0" fmla="*/ 16 w 3"/>
                <a:gd name="T1" fmla="*/ 32 h 3"/>
                <a:gd name="T2" fmla="*/ 16 w 3"/>
                <a:gd name="T3" fmla="*/ 32 h 3"/>
                <a:gd name="T4" fmla="*/ 32 w 3"/>
                <a:gd name="T5" fmla="*/ 16 h 3"/>
                <a:gd name="T6" fmla="*/ 32 w 3"/>
                <a:gd name="T7" fmla="*/ 32 h 3"/>
                <a:gd name="T8" fmla="*/ 32 w 3"/>
                <a:gd name="T9" fmla="*/ 32 h 3"/>
                <a:gd name="T10" fmla="*/ 16 w 3"/>
                <a:gd name="T11" fmla="*/ 32 h 3"/>
                <a:gd name="T12" fmla="*/ 16 w 3"/>
                <a:gd name="T13" fmla="*/ 32 h 3"/>
                <a:gd name="T14" fmla="*/ 0 w 3"/>
                <a:gd name="T15" fmla="*/ 32 h 3"/>
                <a:gd name="T16" fmla="*/ 32 w 3"/>
                <a:gd name="T17" fmla="*/ 48 h 3"/>
                <a:gd name="T18" fmla="*/ 48 w 3"/>
                <a:gd name="T19" fmla="*/ 32 h 3"/>
                <a:gd name="T20" fmla="*/ 32 w 3"/>
                <a:gd name="T21" fmla="*/ 0 h 3"/>
                <a:gd name="T22" fmla="*/ 0 w 3"/>
                <a:gd name="T23" fmla="*/ 32 h 3"/>
                <a:gd name="T24" fmla="*/ 16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1138" name="Group 724">
            <a:extLst>
              <a:ext uri="{FF2B5EF4-FFF2-40B4-BE49-F238E27FC236}">
                <a16:creationId xmlns:a16="http://schemas.microsoft.com/office/drawing/2014/main" id="{E88A3B01-80D4-4A50-A285-F08495608F3D}"/>
              </a:ext>
            </a:extLst>
          </p:cNvPr>
          <p:cNvGrpSpPr>
            <a:grpSpLocks/>
          </p:cNvGrpSpPr>
          <p:nvPr/>
        </p:nvGrpSpPr>
        <p:grpSpPr bwMode="auto">
          <a:xfrm>
            <a:off x="8403238" y="3972758"/>
            <a:ext cx="417407" cy="425276"/>
            <a:chOff x="3973" y="771"/>
            <a:chExt cx="712" cy="728"/>
          </a:xfrm>
        </p:grpSpPr>
        <p:sp>
          <p:nvSpPr>
            <p:cNvPr id="1139" name="Freeform 725">
              <a:extLst>
                <a:ext uri="{FF2B5EF4-FFF2-40B4-BE49-F238E27FC236}">
                  <a16:creationId xmlns:a16="http://schemas.microsoft.com/office/drawing/2014/main" id="{0E653782-F632-4B38-950C-ADE59F799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" y="771"/>
              <a:ext cx="712" cy="728"/>
            </a:xfrm>
            <a:custGeom>
              <a:avLst/>
              <a:gdLst>
                <a:gd name="T0" fmla="*/ 201 w 266"/>
                <a:gd name="T1" fmla="*/ 474 h 255"/>
                <a:gd name="T2" fmla="*/ 78 w 266"/>
                <a:gd name="T3" fmla="*/ 856 h 255"/>
                <a:gd name="T4" fmla="*/ 137 w 266"/>
                <a:gd name="T5" fmla="*/ 1427 h 255"/>
                <a:gd name="T6" fmla="*/ 466 w 266"/>
                <a:gd name="T7" fmla="*/ 1867 h 255"/>
                <a:gd name="T8" fmla="*/ 1089 w 266"/>
                <a:gd name="T9" fmla="*/ 2047 h 255"/>
                <a:gd name="T10" fmla="*/ 1534 w 266"/>
                <a:gd name="T11" fmla="*/ 1867 h 255"/>
                <a:gd name="T12" fmla="*/ 1820 w 266"/>
                <a:gd name="T13" fmla="*/ 1459 h 255"/>
                <a:gd name="T14" fmla="*/ 1863 w 266"/>
                <a:gd name="T15" fmla="*/ 799 h 255"/>
                <a:gd name="T16" fmla="*/ 1627 w 266"/>
                <a:gd name="T17" fmla="*/ 268 h 255"/>
                <a:gd name="T18" fmla="*/ 931 w 266"/>
                <a:gd name="T19" fmla="*/ 0 h 255"/>
                <a:gd name="T20" fmla="*/ 201 w 266"/>
                <a:gd name="T21" fmla="*/ 474 h 25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66" h="255">
                  <a:moveTo>
                    <a:pt x="28" y="58"/>
                  </a:moveTo>
                  <a:cubicBezTo>
                    <a:pt x="21" y="75"/>
                    <a:pt x="14" y="76"/>
                    <a:pt x="11" y="105"/>
                  </a:cubicBezTo>
                  <a:cubicBezTo>
                    <a:pt x="7" y="135"/>
                    <a:pt x="0" y="138"/>
                    <a:pt x="19" y="175"/>
                  </a:cubicBezTo>
                  <a:cubicBezTo>
                    <a:pt x="39" y="212"/>
                    <a:pt x="38" y="209"/>
                    <a:pt x="65" y="229"/>
                  </a:cubicBezTo>
                  <a:cubicBezTo>
                    <a:pt x="91" y="248"/>
                    <a:pt x="122" y="255"/>
                    <a:pt x="152" y="251"/>
                  </a:cubicBezTo>
                  <a:cubicBezTo>
                    <a:pt x="183" y="246"/>
                    <a:pt x="187" y="247"/>
                    <a:pt x="214" y="229"/>
                  </a:cubicBezTo>
                  <a:cubicBezTo>
                    <a:pt x="240" y="210"/>
                    <a:pt x="251" y="208"/>
                    <a:pt x="254" y="179"/>
                  </a:cubicBezTo>
                  <a:cubicBezTo>
                    <a:pt x="256" y="149"/>
                    <a:pt x="266" y="133"/>
                    <a:pt x="260" y="98"/>
                  </a:cubicBezTo>
                  <a:cubicBezTo>
                    <a:pt x="254" y="63"/>
                    <a:pt x="251" y="53"/>
                    <a:pt x="227" y="33"/>
                  </a:cubicBezTo>
                  <a:cubicBezTo>
                    <a:pt x="199" y="11"/>
                    <a:pt x="190" y="0"/>
                    <a:pt x="130" y="0"/>
                  </a:cubicBezTo>
                  <a:cubicBezTo>
                    <a:pt x="71" y="0"/>
                    <a:pt x="35" y="41"/>
                    <a:pt x="28" y="58"/>
                  </a:cubicBezTo>
                  <a:close/>
                </a:path>
              </a:pathLst>
            </a:custGeom>
            <a:solidFill>
              <a:srgbClr val="F8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40" name="Freeform 726">
              <a:extLst>
                <a:ext uri="{FF2B5EF4-FFF2-40B4-BE49-F238E27FC236}">
                  <a16:creationId xmlns:a16="http://schemas.microsoft.com/office/drawing/2014/main" id="{73078C52-B51D-4699-A73A-C0435C508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5" y="1248"/>
              <a:ext cx="302" cy="217"/>
            </a:xfrm>
            <a:custGeom>
              <a:avLst/>
              <a:gdLst>
                <a:gd name="T0" fmla="*/ 0 w 113"/>
                <a:gd name="T1" fmla="*/ 180 h 76"/>
                <a:gd name="T2" fmla="*/ 286 w 113"/>
                <a:gd name="T3" fmla="*/ 351 h 76"/>
                <a:gd name="T4" fmla="*/ 363 w 113"/>
                <a:gd name="T5" fmla="*/ 303 h 76"/>
                <a:gd name="T6" fmla="*/ 457 w 113"/>
                <a:gd name="T7" fmla="*/ 465 h 76"/>
                <a:gd name="T8" fmla="*/ 714 w 113"/>
                <a:gd name="T9" fmla="*/ 268 h 76"/>
                <a:gd name="T10" fmla="*/ 500 w 113"/>
                <a:gd name="T11" fmla="*/ 49 h 76"/>
                <a:gd name="T12" fmla="*/ 329 w 113"/>
                <a:gd name="T13" fmla="*/ 0 h 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3" h="76">
                  <a:moveTo>
                    <a:pt x="0" y="22"/>
                  </a:moveTo>
                  <a:cubicBezTo>
                    <a:pt x="8" y="34"/>
                    <a:pt x="23" y="49"/>
                    <a:pt x="40" y="43"/>
                  </a:cubicBezTo>
                  <a:cubicBezTo>
                    <a:pt x="43" y="42"/>
                    <a:pt x="46" y="36"/>
                    <a:pt x="51" y="37"/>
                  </a:cubicBezTo>
                  <a:cubicBezTo>
                    <a:pt x="55" y="38"/>
                    <a:pt x="60" y="54"/>
                    <a:pt x="64" y="57"/>
                  </a:cubicBezTo>
                  <a:cubicBezTo>
                    <a:pt x="83" y="76"/>
                    <a:pt x="113" y="60"/>
                    <a:pt x="100" y="33"/>
                  </a:cubicBezTo>
                  <a:cubicBezTo>
                    <a:pt x="95" y="21"/>
                    <a:pt x="82" y="8"/>
                    <a:pt x="70" y="6"/>
                  </a:cubicBezTo>
                  <a:cubicBezTo>
                    <a:pt x="60" y="5"/>
                    <a:pt x="53" y="7"/>
                    <a:pt x="46" y="0"/>
                  </a:cubicBezTo>
                </a:path>
              </a:pathLst>
            </a:custGeom>
            <a:solidFill>
              <a:srgbClr val="F3C9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41" name="Freeform 727">
              <a:extLst>
                <a:ext uri="{FF2B5EF4-FFF2-40B4-BE49-F238E27FC236}">
                  <a16:creationId xmlns:a16="http://schemas.microsoft.com/office/drawing/2014/main" id="{334061F2-4AFF-4C80-920E-77C426D65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2" y="1245"/>
              <a:ext cx="187" cy="186"/>
            </a:xfrm>
            <a:custGeom>
              <a:avLst/>
              <a:gdLst>
                <a:gd name="T0" fmla="*/ 0 w 70"/>
                <a:gd name="T1" fmla="*/ 220 h 65"/>
                <a:gd name="T2" fmla="*/ 120 w 70"/>
                <a:gd name="T3" fmla="*/ 189 h 65"/>
                <a:gd name="T4" fmla="*/ 163 w 70"/>
                <a:gd name="T5" fmla="*/ 352 h 65"/>
                <a:gd name="T6" fmla="*/ 251 w 70"/>
                <a:gd name="T7" fmla="*/ 501 h 65"/>
                <a:gd name="T8" fmla="*/ 500 w 70"/>
                <a:gd name="T9" fmla="*/ 426 h 65"/>
                <a:gd name="T10" fmla="*/ 422 w 70"/>
                <a:gd name="T11" fmla="*/ 369 h 65"/>
                <a:gd name="T12" fmla="*/ 286 w 70"/>
                <a:gd name="T13" fmla="*/ 89 h 65"/>
                <a:gd name="T14" fmla="*/ 85 w 70"/>
                <a:gd name="T15" fmla="*/ 9 h 6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0" h="65">
                  <a:moveTo>
                    <a:pt x="0" y="27"/>
                  </a:moveTo>
                  <a:cubicBezTo>
                    <a:pt x="3" y="18"/>
                    <a:pt x="11" y="17"/>
                    <a:pt x="17" y="23"/>
                  </a:cubicBezTo>
                  <a:cubicBezTo>
                    <a:pt x="23" y="28"/>
                    <a:pt x="22" y="37"/>
                    <a:pt x="23" y="43"/>
                  </a:cubicBezTo>
                  <a:cubicBezTo>
                    <a:pt x="25" y="49"/>
                    <a:pt x="29" y="57"/>
                    <a:pt x="35" y="61"/>
                  </a:cubicBezTo>
                  <a:cubicBezTo>
                    <a:pt x="44" y="65"/>
                    <a:pt x="64" y="61"/>
                    <a:pt x="70" y="52"/>
                  </a:cubicBezTo>
                  <a:cubicBezTo>
                    <a:pt x="66" y="50"/>
                    <a:pt x="62" y="48"/>
                    <a:pt x="59" y="45"/>
                  </a:cubicBezTo>
                  <a:cubicBezTo>
                    <a:pt x="49" y="35"/>
                    <a:pt x="48" y="21"/>
                    <a:pt x="40" y="11"/>
                  </a:cubicBezTo>
                  <a:cubicBezTo>
                    <a:pt x="34" y="4"/>
                    <a:pt x="21" y="0"/>
                    <a:pt x="12" y="1"/>
                  </a:cubicBezTo>
                </a:path>
              </a:pathLst>
            </a:custGeom>
            <a:solidFill>
              <a:srgbClr val="EBA8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42" name="Freeform 728">
              <a:extLst>
                <a:ext uri="{FF2B5EF4-FFF2-40B4-BE49-F238E27FC236}">
                  <a16:creationId xmlns:a16="http://schemas.microsoft.com/office/drawing/2014/main" id="{0816FD62-8D21-4D11-9771-5AE555892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0" y="831"/>
              <a:ext cx="559" cy="651"/>
            </a:xfrm>
            <a:custGeom>
              <a:avLst/>
              <a:gdLst>
                <a:gd name="T0" fmla="*/ 1452 w 209"/>
                <a:gd name="T1" fmla="*/ 645 h 228"/>
                <a:gd name="T2" fmla="*/ 1230 w 209"/>
                <a:gd name="T3" fmla="*/ 140 h 228"/>
                <a:gd name="T4" fmla="*/ 1067 w 209"/>
                <a:gd name="T5" fmla="*/ 0 h 228"/>
                <a:gd name="T6" fmla="*/ 1110 w 209"/>
                <a:gd name="T7" fmla="*/ 31 h 228"/>
                <a:gd name="T8" fmla="*/ 1329 w 209"/>
                <a:gd name="T9" fmla="*/ 537 h 228"/>
                <a:gd name="T10" fmla="*/ 1016 w 209"/>
                <a:gd name="T11" fmla="*/ 1094 h 228"/>
                <a:gd name="T12" fmla="*/ 979 w 209"/>
                <a:gd name="T13" fmla="*/ 1468 h 228"/>
                <a:gd name="T14" fmla="*/ 602 w 209"/>
                <a:gd name="T15" fmla="*/ 1719 h 228"/>
                <a:gd name="T16" fmla="*/ 8 w 209"/>
                <a:gd name="T17" fmla="*/ 1550 h 228"/>
                <a:gd name="T18" fmla="*/ 0 w 209"/>
                <a:gd name="T19" fmla="*/ 1542 h 228"/>
                <a:gd name="T20" fmla="*/ 128 w 209"/>
                <a:gd name="T21" fmla="*/ 1656 h 228"/>
                <a:gd name="T22" fmla="*/ 722 w 209"/>
                <a:gd name="T23" fmla="*/ 1827 h 228"/>
                <a:gd name="T24" fmla="*/ 1137 w 209"/>
                <a:gd name="T25" fmla="*/ 1656 h 228"/>
                <a:gd name="T26" fmla="*/ 1418 w 209"/>
                <a:gd name="T27" fmla="*/ 1265 h 228"/>
                <a:gd name="T28" fmla="*/ 1452 w 209"/>
                <a:gd name="T29" fmla="*/ 645 h 2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9" h="228">
                  <a:moveTo>
                    <a:pt x="203" y="79"/>
                  </a:moveTo>
                  <a:cubicBezTo>
                    <a:pt x="198" y="45"/>
                    <a:pt x="195" y="36"/>
                    <a:pt x="172" y="17"/>
                  </a:cubicBezTo>
                  <a:cubicBezTo>
                    <a:pt x="163" y="10"/>
                    <a:pt x="156" y="4"/>
                    <a:pt x="149" y="0"/>
                  </a:cubicBezTo>
                  <a:cubicBezTo>
                    <a:pt x="151" y="1"/>
                    <a:pt x="153" y="3"/>
                    <a:pt x="155" y="4"/>
                  </a:cubicBezTo>
                  <a:cubicBezTo>
                    <a:pt x="178" y="23"/>
                    <a:pt x="181" y="32"/>
                    <a:pt x="186" y="66"/>
                  </a:cubicBezTo>
                  <a:cubicBezTo>
                    <a:pt x="192" y="100"/>
                    <a:pt x="145" y="106"/>
                    <a:pt x="142" y="134"/>
                  </a:cubicBezTo>
                  <a:cubicBezTo>
                    <a:pt x="140" y="162"/>
                    <a:pt x="162" y="162"/>
                    <a:pt x="137" y="180"/>
                  </a:cubicBezTo>
                  <a:cubicBezTo>
                    <a:pt x="111" y="197"/>
                    <a:pt x="113" y="206"/>
                    <a:pt x="84" y="211"/>
                  </a:cubicBezTo>
                  <a:cubicBezTo>
                    <a:pt x="55" y="215"/>
                    <a:pt x="26" y="208"/>
                    <a:pt x="1" y="190"/>
                  </a:cubicBezTo>
                  <a:cubicBezTo>
                    <a:pt x="1" y="190"/>
                    <a:pt x="0" y="189"/>
                    <a:pt x="0" y="189"/>
                  </a:cubicBezTo>
                  <a:cubicBezTo>
                    <a:pt x="4" y="193"/>
                    <a:pt x="10" y="197"/>
                    <a:pt x="18" y="203"/>
                  </a:cubicBezTo>
                  <a:cubicBezTo>
                    <a:pt x="44" y="221"/>
                    <a:pt x="72" y="228"/>
                    <a:pt x="101" y="224"/>
                  </a:cubicBezTo>
                  <a:cubicBezTo>
                    <a:pt x="130" y="219"/>
                    <a:pt x="134" y="220"/>
                    <a:pt x="159" y="203"/>
                  </a:cubicBezTo>
                  <a:cubicBezTo>
                    <a:pt x="185" y="185"/>
                    <a:pt x="195" y="183"/>
                    <a:pt x="198" y="155"/>
                  </a:cubicBezTo>
                  <a:cubicBezTo>
                    <a:pt x="200" y="127"/>
                    <a:pt x="209" y="112"/>
                    <a:pt x="203" y="79"/>
                  </a:cubicBezTo>
                  <a:close/>
                </a:path>
              </a:pathLst>
            </a:custGeom>
            <a:solidFill>
              <a:srgbClr val="F3C9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43" name="Freeform 729">
              <a:extLst>
                <a:ext uri="{FF2B5EF4-FFF2-40B4-BE49-F238E27FC236}">
                  <a16:creationId xmlns:a16="http://schemas.microsoft.com/office/drawing/2014/main" id="{B0F60D25-21E4-4882-9BCF-E0EFFB851D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3" y="1125"/>
              <a:ext cx="123" cy="248"/>
            </a:xfrm>
            <a:custGeom>
              <a:avLst/>
              <a:gdLst>
                <a:gd name="T0" fmla="*/ 230 w 46"/>
                <a:gd name="T1" fmla="*/ 0 h 87"/>
                <a:gd name="T2" fmla="*/ 273 w 46"/>
                <a:gd name="T3" fmla="*/ 162 h 87"/>
                <a:gd name="T4" fmla="*/ 201 w 46"/>
                <a:gd name="T5" fmla="*/ 251 h 87"/>
                <a:gd name="T6" fmla="*/ 321 w 46"/>
                <a:gd name="T7" fmla="*/ 496 h 87"/>
                <a:gd name="T8" fmla="*/ 72 w 46"/>
                <a:gd name="T9" fmla="*/ 707 h 87"/>
                <a:gd name="T10" fmla="*/ 21 w 46"/>
                <a:gd name="T11" fmla="*/ 382 h 87"/>
                <a:gd name="T12" fmla="*/ 107 w 46"/>
                <a:gd name="T13" fmla="*/ 131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6" h="87">
                  <a:moveTo>
                    <a:pt x="32" y="0"/>
                  </a:moveTo>
                  <a:cubicBezTo>
                    <a:pt x="37" y="3"/>
                    <a:pt x="40" y="14"/>
                    <a:pt x="38" y="20"/>
                  </a:cubicBezTo>
                  <a:cubicBezTo>
                    <a:pt x="36" y="25"/>
                    <a:pt x="30" y="26"/>
                    <a:pt x="28" y="31"/>
                  </a:cubicBezTo>
                  <a:cubicBezTo>
                    <a:pt x="36" y="40"/>
                    <a:pt x="46" y="48"/>
                    <a:pt x="45" y="61"/>
                  </a:cubicBezTo>
                  <a:cubicBezTo>
                    <a:pt x="44" y="79"/>
                    <a:pt x="23" y="82"/>
                    <a:pt x="10" y="87"/>
                  </a:cubicBezTo>
                  <a:cubicBezTo>
                    <a:pt x="24" y="72"/>
                    <a:pt x="8" y="61"/>
                    <a:pt x="3" y="47"/>
                  </a:cubicBezTo>
                  <a:cubicBezTo>
                    <a:pt x="0" y="37"/>
                    <a:pt x="10" y="24"/>
                    <a:pt x="15" y="16"/>
                  </a:cubicBezTo>
                </a:path>
              </a:pathLst>
            </a:custGeom>
            <a:solidFill>
              <a:srgbClr val="EBA8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44" name="Freeform 730">
              <a:extLst>
                <a:ext uri="{FF2B5EF4-FFF2-40B4-BE49-F238E27FC236}">
                  <a16:creationId xmlns:a16="http://schemas.microsoft.com/office/drawing/2014/main" id="{50AD0FBD-E889-4DD0-A213-EF44973C3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0" y="1056"/>
              <a:ext cx="289" cy="414"/>
            </a:xfrm>
            <a:custGeom>
              <a:avLst/>
              <a:gdLst>
                <a:gd name="T0" fmla="*/ 0 w 108"/>
                <a:gd name="T1" fmla="*/ 1182 h 145"/>
                <a:gd name="T2" fmla="*/ 415 w 108"/>
                <a:gd name="T3" fmla="*/ 1011 h 145"/>
                <a:gd name="T4" fmla="*/ 696 w 108"/>
                <a:gd name="T5" fmla="*/ 620 h 145"/>
                <a:gd name="T6" fmla="*/ 731 w 108"/>
                <a:gd name="T7" fmla="*/ 0 h 145"/>
                <a:gd name="T8" fmla="*/ 674 w 108"/>
                <a:gd name="T9" fmla="*/ 391 h 145"/>
                <a:gd name="T10" fmla="*/ 559 w 108"/>
                <a:gd name="T11" fmla="*/ 822 h 145"/>
                <a:gd name="T12" fmla="*/ 300 w 108"/>
                <a:gd name="T13" fmla="*/ 1036 h 145"/>
                <a:gd name="T14" fmla="*/ 0 w 108"/>
                <a:gd name="T15" fmla="*/ 1182 h 1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8" h="145">
                  <a:moveTo>
                    <a:pt x="0" y="145"/>
                  </a:moveTo>
                  <a:cubicBezTo>
                    <a:pt x="29" y="140"/>
                    <a:pt x="33" y="141"/>
                    <a:pt x="58" y="124"/>
                  </a:cubicBezTo>
                  <a:cubicBezTo>
                    <a:pt x="84" y="106"/>
                    <a:pt x="94" y="104"/>
                    <a:pt x="97" y="76"/>
                  </a:cubicBezTo>
                  <a:cubicBezTo>
                    <a:pt x="99" y="48"/>
                    <a:pt x="108" y="33"/>
                    <a:pt x="102" y="0"/>
                  </a:cubicBezTo>
                  <a:cubicBezTo>
                    <a:pt x="100" y="17"/>
                    <a:pt x="102" y="29"/>
                    <a:pt x="94" y="48"/>
                  </a:cubicBezTo>
                  <a:cubicBezTo>
                    <a:pt x="86" y="67"/>
                    <a:pt x="93" y="90"/>
                    <a:pt x="78" y="101"/>
                  </a:cubicBezTo>
                  <a:cubicBezTo>
                    <a:pt x="64" y="113"/>
                    <a:pt x="53" y="117"/>
                    <a:pt x="42" y="127"/>
                  </a:cubicBezTo>
                  <a:cubicBezTo>
                    <a:pt x="32" y="137"/>
                    <a:pt x="15" y="144"/>
                    <a:pt x="0" y="145"/>
                  </a:cubicBezTo>
                  <a:close/>
                </a:path>
              </a:pathLst>
            </a:custGeom>
            <a:solidFill>
              <a:srgbClr val="EBA8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45" name="Freeform 731">
              <a:extLst>
                <a:ext uri="{FF2B5EF4-FFF2-40B4-BE49-F238E27FC236}">
                  <a16:creationId xmlns:a16="http://schemas.microsoft.com/office/drawing/2014/main" id="{D5EC242A-D1DC-49F0-93C9-868F43E19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2" y="791"/>
              <a:ext cx="516" cy="605"/>
            </a:xfrm>
            <a:custGeom>
              <a:avLst/>
              <a:gdLst>
                <a:gd name="T0" fmla="*/ 235 w 193"/>
                <a:gd name="T1" fmla="*/ 1433 h 212"/>
                <a:gd name="T2" fmla="*/ 179 w 193"/>
                <a:gd name="T3" fmla="*/ 896 h 212"/>
                <a:gd name="T4" fmla="*/ 286 w 193"/>
                <a:gd name="T5" fmla="*/ 422 h 212"/>
                <a:gd name="T6" fmla="*/ 957 w 193"/>
                <a:gd name="T7" fmla="*/ 40 h 212"/>
                <a:gd name="T8" fmla="*/ 1302 w 193"/>
                <a:gd name="T9" fmla="*/ 83 h 212"/>
                <a:gd name="T10" fmla="*/ 1315 w 193"/>
                <a:gd name="T11" fmla="*/ 83 h 212"/>
                <a:gd name="T12" fmla="*/ 872 w 193"/>
                <a:gd name="T13" fmla="*/ 0 h 212"/>
                <a:gd name="T14" fmla="*/ 187 w 193"/>
                <a:gd name="T15" fmla="*/ 439 h 212"/>
                <a:gd name="T16" fmla="*/ 72 w 193"/>
                <a:gd name="T17" fmla="*/ 808 h 212"/>
                <a:gd name="T18" fmla="*/ 128 w 193"/>
                <a:gd name="T19" fmla="*/ 1336 h 212"/>
                <a:gd name="T20" fmla="*/ 406 w 193"/>
                <a:gd name="T21" fmla="*/ 1727 h 212"/>
                <a:gd name="T22" fmla="*/ 235 w 193"/>
                <a:gd name="T23" fmla="*/ 1433 h 2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93" h="212">
                  <a:moveTo>
                    <a:pt x="33" y="176"/>
                  </a:moveTo>
                  <a:cubicBezTo>
                    <a:pt x="15" y="141"/>
                    <a:pt x="22" y="138"/>
                    <a:pt x="25" y="110"/>
                  </a:cubicBezTo>
                  <a:cubicBezTo>
                    <a:pt x="29" y="83"/>
                    <a:pt x="34" y="68"/>
                    <a:pt x="40" y="52"/>
                  </a:cubicBezTo>
                  <a:cubicBezTo>
                    <a:pt x="47" y="36"/>
                    <a:pt x="77" y="5"/>
                    <a:pt x="134" y="5"/>
                  </a:cubicBezTo>
                  <a:cubicBezTo>
                    <a:pt x="153" y="5"/>
                    <a:pt x="172" y="7"/>
                    <a:pt x="182" y="10"/>
                  </a:cubicBezTo>
                  <a:cubicBezTo>
                    <a:pt x="193" y="12"/>
                    <a:pt x="192" y="14"/>
                    <a:pt x="184" y="10"/>
                  </a:cubicBezTo>
                  <a:cubicBezTo>
                    <a:pt x="171" y="3"/>
                    <a:pt x="154" y="0"/>
                    <a:pt x="122" y="0"/>
                  </a:cubicBezTo>
                  <a:cubicBezTo>
                    <a:pt x="66" y="0"/>
                    <a:pt x="33" y="38"/>
                    <a:pt x="26" y="54"/>
                  </a:cubicBezTo>
                  <a:cubicBezTo>
                    <a:pt x="19" y="70"/>
                    <a:pt x="13" y="71"/>
                    <a:pt x="10" y="99"/>
                  </a:cubicBezTo>
                  <a:cubicBezTo>
                    <a:pt x="7" y="126"/>
                    <a:pt x="0" y="130"/>
                    <a:pt x="18" y="164"/>
                  </a:cubicBezTo>
                  <a:cubicBezTo>
                    <a:pt x="35" y="197"/>
                    <a:pt x="35" y="196"/>
                    <a:pt x="57" y="212"/>
                  </a:cubicBezTo>
                  <a:cubicBezTo>
                    <a:pt x="49" y="205"/>
                    <a:pt x="45" y="198"/>
                    <a:pt x="33" y="1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46" name="Freeform 732">
              <a:extLst>
                <a:ext uri="{FF2B5EF4-FFF2-40B4-BE49-F238E27FC236}">
                  <a16:creationId xmlns:a16="http://schemas.microsoft.com/office/drawing/2014/main" id="{5ECE964B-5ED5-448C-BE4A-5D54CA60B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4" y="871"/>
              <a:ext cx="529" cy="562"/>
            </a:xfrm>
            <a:custGeom>
              <a:avLst/>
              <a:gdLst>
                <a:gd name="T0" fmla="*/ 337 w 198"/>
                <a:gd name="T1" fmla="*/ 536 h 197"/>
                <a:gd name="T2" fmla="*/ 401 w 198"/>
                <a:gd name="T3" fmla="*/ 57 h 197"/>
                <a:gd name="T4" fmla="*/ 142 w 198"/>
                <a:gd name="T5" fmla="*/ 137 h 197"/>
                <a:gd name="T6" fmla="*/ 192 w 198"/>
                <a:gd name="T7" fmla="*/ 448 h 197"/>
                <a:gd name="T8" fmla="*/ 115 w 198"/>
                <a:gd name="T9" fmla="*/ 747 h 197"/>
                <a:gd name="T10" fmla="*/ 8 w 198"/>
                <a:gd name="T11" fmla="*/ 887 h 197"/>
                <a:gd name="T12" fmla="*/ 99 w 198"/>
                <a:gd name="T13" fmla="*/ 1155 h 197"/>
                <a:gd name="T14" fmla="*/ 363 w 198"/>
                <a:gd name="T15" fmla="*/ 1366 h 197"/>
                <a:gd name="T16" fmla="*/ 529 w 198"/>
                <a:gd name="T17" fmla="*/ 1172 h 197"/>
                <a:gd name="T18" fmla="*/ 692 w 198"/>
                <a:gd name="T19" fmla="*/ 1230 h 197"/>
                <a:gd name="T20" fmla="*/ 721 w 198"/>
                <a:gd name="T21" fmla="*/ 1498 h 197"/>
                <a:gd name="T22" fmla="*/ 1034 w 198"/>
                <a:gd name="T23" fmla="*/ 1538 h 197"/>
                <a:gd name="T24" fmla="*/ 1186 w 198"/>
                <a:gd name="T25" fmla="*/ 1041 h 197"/>
                <a:gd name="T26" fmla="*/ 1127 w 198"/>
                <a:gd name="T27" fmla="*/ 976 h 197"/>
                <a:gd name="T28" fmla="*/ 1264 w 198"/>
                <a:gd name="T29" fmla="*/ 773 h 197"/>
                <a:gd name="T30" fmla="*/ 999 w 198"/>
                <a:gd name="T31" fmla="*/ 571 h 197"/>
                <a:gd name="T32" fmla="*/ 978 w 198"/>
                <a:gd name="T33" fmla="*/ 1090 h 197"/>
                <a:gd name="T34" fmla="*/ 858 w 198"/>
                <a:gd name="T35" fmla="*/ 1001 h 197"/>
                <a:gd name="T36" fmla="*/ 751 w 198"/>
                <a:gd name="T37" fmla="*/ 1098 h 197"/>
                <a:gd name="T38" fmla="*/ 636 w 198"/>
                <a:gd name="T39" fmla="*/ 1041 h 197"/>
                <a:gd name="T40" fmla="*/ 614 w 198"/>
                <a:gd name="T41" fmla="*/ 967 h 197"/>
                <a:gd name="T42" fmla="*/ 636 w 198"/>
                <a:gd name="T43" fmla="*/ 765 h 197"/>
                <a:gd name="T44" fmla="*/ 401 w 198"/>
                <a:gd name="T45" fmla="*/ 742 h 197"/>
                <a:gd name="T46" fmla="*/ 265 w 198"/>
                <a:gd name="T47" fmla="*/ 685 h 197"/>
                <a:gd name="T48" fmla="*/ 337 w 198"/>
                <a:gd name="T49" fmla="*/ 536 h 19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" h="197">
                  <a:moveTo>
                    <a:pt x="47" y="66"/>
                  </a:moveTo>
                  <a:cubicBezTo>
                    <a:pt x="69" y="55"/>
                    <a:pt x="81" y="21"/>
                    <a:pt x="56" y="7"/>
                  </a:cubicBezTo>
                  <a:cubicBezTo>
                    <a:pt x="43" y="0"/>
                    <a:pt x="28" y="3"/>
                    <a:pt x="20" y="17"/>
                  </a:cubicBezTo>
                  <a:cubicBezTo>
                    <a:pt x="9" y="34"/>
                    <a:pt x="18" y="42"/>
                    <a:pt x="27" y="55"/>
                  </a:cubicBezTo>
                  <a:cubicBezTo>
                    <a:pt x="34" y="66"/>
                    <a:pt x="25" y="81"/>
                    <a:pt x="16" y="92"/>
                  </a:cubicBezTo>
                  <a:cubicBezTo>
                    <a:pt x="11" y="98"/>
                    <a:pt x="3" y="100"/>
                    <a:pt x="1" y="109"/>
                  </a:cubicBezTo>
                  <a:cubicBezTo>
                    <a:pt x="0" y="119"/>
                    <a:pt x="8" y="134"/>
                    <a:pt x="14" y="142"/>
                  </a:cubicBezTo>
                  <a:cubicBezTo>
                    <a:pt x="22" y="154"/>
                    <a:pt x="35" y="170"/>
                    <a:pt x="51" y="168"/>
                  </a:cubicBezTo>
                  <a:cubicBezTo>
                    <a:pt x="66" y="166"/>
                    <a:pt x="67" y="154"/>
                    <a:pt x="74" y="144"/>
                  </a:cubicBezTo>
                  <a:cubicBezTo>
                    <a:pt x="82" y="133"/>
                    <a:pt x="95" y="137"/>
                    <a:pt x="97" y="151"/>
                  </a:cubicBezTo>
                  <a:cubicBezTo>
                    <a:pt x="99" y="163"/>
                    <a:pt x="90" y="171"/>
                    <a:pt x="101" y="184"/>
                  </a:cubicBezTo>
                  <a:cubicBezTo>
                    <a:pt x="112" y="197"/>
                    <a:pt x="130" y="194"/>
                    <a:pt x="145" y="189"/>
                  </a:cubicBezTo>
                  <a:cubicBezTo>
                    <a:pt x="170" y="179"/>
                    <a:pt x="198" y="144"/>
                    <a:pt x="166" y="128"/>
                  </a:cubicBezTo>
                  <a:cubicBezTo>
                    <a:pt x="160" y="126"/>
                    <a:pt x="156" y="125"/>
                    <a:pt x="158" y="120"/>
                  </a:cubicBezTo>
                  <a:cubicBezTo>
                    <a:pt x="164" y="109"/>
                    <a:pt x="178" y="110"/>
                    <a:pt x="177" y="95"/>
                  </a:cubicBezTo>
                  <a:cubicBezTo>
                    <a:pt x="176" y="80"/>
                    <a:pt x="154" y="62"/>
                    <a:pt x="140" y="70"/>
                  </a:cubicBezTo>
                  <a:cubicBezTo>
                    <a:pt x="106" y="92"/>
                    <a:pt x="168" y="116"/>
                    <a:pt x="137" y="134"/>
                  </a:cubicBezTo>
                  <a:cubicBezTo>
                    <a:pt x="127" y="136"/>
                    <a:pt x="128" y="122"/>
                    <a:pt x="120" y="123"/>
                  </a:cubicBezTo>
                  <a:cubicBezTo>
                    <a:pt x="115" y="124"/>
                    <a:pt x="109" y="134"/>
                    <a:pt x="105" y="135"/>
                  </a:cubicBezTo>
                  <a:cubicBezTo>
                    <a:pt x="98" y="137"/>
                    <a:pt x="95" y="130"/>
                    <a:pt x="89" y="128"/>
                  </a:cubicBezTo>
                  <a:cubicBezTo>
                    <a:pt x="87" y="128"/>
                    <a:pt x="83" y="124"/>
                    <a:pt x="86" y="119"/>
                  </a:cubicBezTo>
                  <a:cubicBezTo>
                    <a:pt x="90" y="111"/>
                    <a:pt x="95" y="104"/>
                    <a:pt x="89" y="94"/>
                  </a:cubicBezTo>
                  <a:cubicBezTo>
                    <a:pt x="79" y="80"/>
                    <a:pt x="68" y="88"/>
                    <a:pt x="56" y="91"/>
                  </a:cubicBezTo>
                  <a:cubicBezTo>
                    <a:pt x="48" y="93"/>
                    <a:pt x="39" y="94"/>
                    <a:pt x="37" y="84"/>
                  </a:cubicBezTo>
                  <a:cubicBezTo>
                    <a:pt x="35" y="76"/>
                    <a:pt x="40" y="69"/>
                    <a:pt x="47" y="66"/>
                  </a:cubicBezTo>
                  <a:close/>
                </a:path>
              </a:pathLst>
            </a:custGeom>
            <a:solidFill>
              <a:srgbClr val="AB53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47" name="Freeform 733">
              <a:extLst>
                <a:ext uri="{FF2B5EF4-FFF2-40B4-BE49-F238E27FC236}">
                  <a16:creationId xmlns:a16="http://schemas.microsoft.com/office/drawing/2014/main" id="{219D5445-45C5-4382-AEBB-54A73F3F7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9" y="1111"/>
              <a:ext cx="64" cy="160"/>
            </a:xfrm>
            <a:custGeom>
              <a:avLst/>
              <a:gdLst>
                <a:gd name="T0" fmla="*/ 171 w 24"/>
                <a:gd name="T1" fmla="*/ 0 h 56"/>
                <a:gd name="T2" fmla="*/ 72 w 24"/>
                <a:gd name="T3" fmla="*/ 140 h 56"/>
                <a:gd name="T4" fmla="*/ 107 w 24"/>
                <a:gd name="T5" fmla="*/ 457 h 56"/>
                <a:gd name="T6" fmla="*/ 77 w 24"/>
                <a:gd name="T7" fmla="*/ 189 h 56"/>
                <a:gd name="T8" fmla="*/ 171 w 24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56">
                  <a:moveTo>
                    <a:pt x="24" y="0"/>
                  </a:moveTo>
                  <a:cubicBezTo>
                    <a:pt x="22" y="6"/>
                    <a:pt x="17" y="13"/>
                    <a:pt x="10" y="17"/>
                  </a:cubicBezTo>
                  <a:cubicBezTo>
                    <a:pt x="3" y="22"/>
                    <a:pt x="0" y="31"/>
                    <a:pt x="15" y="56"/>
                  </a:cubicBezTo>
                  <a:cubicBezTo>
                    <a:pt x="11" y="50"/>
                    <a:pt x="7" y="31"/>
                    <a:pt x="11" y="23"/>
                  </a:cubicBezTo>
                  <a:cubicBezTo>
                    <a:pt x="15" y="15"/>
                    <a:pt x="24" y="5"/>
                    <a:pt x="24" y="0"/>
                  </a:cubicBezTo>
                  <a:close/>
                </a:path>
              </a:pathLst>
            </a:custGeom>
            <a:solidFill>
              <a:srgbClr val="C59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48" name="Freeform 734">
              <a:extLst>
                <a:ext uri="{FF2B5EF4-FFF2-40B4-BE49-F238E27FC236}">
                  <a16:creationId xmlns:a16="http://schemas.microsoft.com/office/drawing/2014/main" id="{83DA99EB-FE3E-456A-825B-6F4C3CCF2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9" y="1122"/>
              <a:ext cx="107" cy="29"/>
            </a:xfrm>
            <a:custGeom>
              <a:avLst/>
              <a:gdLst>
                <a:gd name="T0" fmla="*/ 0 w 40"/>
                <a:gd name="T1" fmla="*/ 67 h 10"/>
                <a:gd name="T2" fmla="*/ 171 w 40"/>
                <a:gd name="T3" fmla="*/ 26 h 10"/>
                <a:gd name="T4" fmla="*/ 286 w 40"/>
                <a:gd name="T5" fmla="*/ 84 h 10"/>
                <a:gd name="T6" fmla="*/ 144 w 40"/>
                <a:gd name="T7" fmla="*/ 67 h 10"/>
                <a:gd name="T8" fmla="*/ 0 w 40"/>
                <a:gd name="T9" fmla="*/ 67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" h="10">
                  <a:moveTo>
                    <a:pt x="0" y="8"/>
                  </a:moveTo>
                  <a:cubicBezTo>
                    <a:pt x="9" y="9"/>
                    <a:pt x="17" y="5"/>
                    <a:pt x="24" y="3"/>
                  </a:cubicBezTo>
                  <a:cubicBezTo>
                    <a:pt x="31" y="0"/>
                    <a:pt x="39" y="6"/>
                    <a:pt x="40" y="10"/>
                  </a:cubicBezTo>
                  <a:cubicBezTo>
                    <a:pt x="37" y="6"/>
                    <a:pt x="29" y="5"/>
                    <a:pt x="20" y="8"/>
                  </a:cubicBezTo>
                  <a:cubicBezTo>
                    <a:pt x="14" y="10"/>
                    <a:pt x="5" y="10"/>
                    <a:pt x="0" y="8"/>
                  </a:cubicBezTo>
                  <a:close/>
                </a:path>
              </a:pathLst>
            </a:custGeom>
            <a:solidFill>
              <a:srgbClr val="C59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49" name="Freeform 735">
              <a:extLst>
                <a:ext uri="{FF2B5EF4-FFF2-40B4-BE49-F238E27FC236}">
                  <a16:creationId xmlns:a16="http://schemas.microsoft.com/office/drawing/2014/main" id="{E3C0E671-92A8-4931-9BE2-996EA1F97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7" y="1076"/>
              <a:ext cx="67" cy="98"/>
            </a:xfrm>
            <a:custGeom>
              <a:avLst/>
              <a:gdLst>
                <a:gd name="T0" fmla="*/ 180 w 25"/>
                <a:gd name="T1" fmla="*/ 17 h 34"/>
                <a:gd name="T2" fmla="*/ 43 w 25"/>
                <a:gd name="T3" fmla="*/ 49 h 34"/>
                <a:gd name="T4" fmla="*/ 86 w 25"/>
                <a:gd name="T5" fmla="*/ 282 h 34"/>
                <a:gd name="T6" fmla="*/ 72 w 25"/>
                <a:gd name="T7" fmla="*/ 66 h 34"/>
                <a:gd name="T8" fmla="*/ 180 w 25"/>
                <a:gd name="T9" fmla="*/ 17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" h="34">
                  <a:moveTo>
                    <a:pt x="25" y="2"/>
                  </a:moveTo>
                  <a:cubicBezTo>
                    <a:pt x="17" y="0"/>
                    <a:pt x="12" y="0"/>
                    <a:pt x="6" y="6"/>
                  </a:cubicBezTo>
                  <a:cubicBezTo>
                    <a:pt x="0" y="13"/>
                    <a:pt x="2" y="21"/>
                    <a:pt x="12" y="34"/>
                  </a:cubicBezTo>
                  <a:cubicBezTo>
                    <a:pt x="7" y="28"/>
                    <a:pt x="4" y="13"/>
                    <a:pt x="10" y="8"/>
                  </a:cubicBezTo>
                  <a:cubicBezTo>
                    <a:pt x="17" y="3"/>
                    <a:pt x="20" y="2"/>
                    <a:pt x="25" y="2"/>
                  </a:cubicBezTo>
                  <a:close/>
                </a:path>
              </a:pathLst>
            </a:custGeom>
            <a:solidFill>
              <a:srgbClr val="C59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50" name="Freeform 736">
              <a:extLst>
                <a:ext uri="{FF2B5EF4-FFF2-40B4-BE49-F238E27FC236}">
                  <a16:creationId xmlns:a16="http://schemas.microsoft.com/office/drawing/2014/main" id="{CBB1052E-FF77-4824-9456-6D4C0F19B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2" y="1231"/>
              <a:ext cx="105" cy="51"/>
            </a:xfrm>
            <a:custGeom>
              <a:avLst/>
              <a:gdLst>
                <a:gd name="T0" fmla="*/ 0 w 39"/>
                <a:gd name="T1" fmla="*/ 88 h 18"/>
                <a:gd name="T2" fmla="*/ 94 w 39"/>
                <a:gd name="T3" fmla="*/ 9 h 18"/>
                <a:gd name="T4" fmla="*/ 188 w 39"/>
                <a:gd name="T5" fmla="*/ 105 h 18"/>
                <a:gd name="T6" fmla="*/ 283 w 39"/>
                <a:gd name="T7" fmla="*/ 26 h 18"/>
                <a:gd name="T8" fmla="*/ 175 w 39"/>
                <a:gd name="T9" fmla="*/ 136 h 18"/>
                <a:gd name="T10" fmla="*/ 86 w 39"/>
                <a:gd name="T11" fmla="*/ 40 h 18"/>
                <a:gd name="T12" fmla="*/ 0 w 39"/>
                <a:gd name="T13" fmla="*/ 88 h 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" h="18">
                  <a:moveTo>
                    <a:pt x="0" y="11"/>
                  </a:moveTo>
                  <a:cubicBezTo>
                    <a:pt x="6" y="9"/>
                    <a:pt x="9" y="0"/>
                    <a:pt x="13" y="1"/>
                  </a:cubicBezTo>
                  <a:cubicBezTo>
                    <a:pt x="16" y="2"/>
                    <a:pt x="19" y="13"/>
                    <a:pt x="26" y="13"/>
                  </a:cubicBezTo>
                  <a:cubicBezTo>
                    <a:pt x="32" y="12"/>
                    <a:pt x="38" y="5"/>
                    <a:pt x="39" y="3"/>
                  </a:cubicBezTo>
                  <a:cubicBezTo>
                    <a:pt x="37" y="12"/>
                    <a:pt x="31" y="18"/>
                    <a:pt x="24" y="17"/>
                  </a:cubicBezTo>
                  <a:cubicBezTo>
                    <a:pt x="17" y="16"/>
                    <a:pt x="15" y="5"/>
                    <a:pt x="12" y="5"/>
                  </a:cubicBezTo>
                  <a:cubicBezTo>
                    <a:pt x="9" y="5"/>
                    <a:pt x="5" y="11"/>
                    <a:pt x="0" y="11"/>
                  </a:cubicBezTo>
                  <a:close/>
                </a:path>
              </a:pathLst>
            </a:custGeom>
            <a:solidFill>
              <a:srgbClr val="C59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51" name="Freeform 737">
              <a:extLst>
                <a:ext uri="{FF2B5EF4-FFF2-40B4-BE49-F238E27FC236}">
                  <a16:creationId xmlns:a16="http://schemas.microsoft.com/office/drawing/2014/main" id="{A8A1DF45-B592-42B6-B4A2-EF633E77A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6" y="885"/>
              <a:ext cx="91" cy="132"/>
            </a:xfrm>
            <a:custGeom>
              <a:avLst/>
              <a:gdLst>
                <a:gd name="T0" fmla="*/ 244 w 34"/>
                <a:gd name="T1" fmla="*/ 26 h 46"/>
                <a:gd name="T2" fmla="*/ 29 w 34"/>
                <a:gd name="T3" fmla="*/ 149 h 46"/>
                <a:gd name="T4" fmla="*/ 94 w 34"/>
                <a:gd name="T5" fmla="*/ 379 h 46"/>
                <a:gd name="T6" fmla="*/ 123 w 34"/>
                <a:gd name="T7" fmla="*/ 92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4" h="46">
                  <a:moveTo>
                    <a:pt x="34" y="3"/>
                  </a:moveTo>
                  <a:cubicBezTo>
                    <a:pt x="23" y="0"/>
                    <a:pt x="9" y="5"/>
                    <a:pt x="4" y="18"/>
                  </a:cubicBezTo>
                  <a:cubicBezTo>
                    <a:pt x="0" y="30"/>
                    <a:pt x="10" y="41"/>
                    <a:pt x="13" y="46"/>
                  </a:cubicBezTo>
                  <a:cubicBezTo>
                    <a:pt x="9" y="38"/>
                    <a:pt x="6" y="18"/>
                    <a:pt x="17" y="11"/>
                  </a:cubicBezTo>
                </a:path>
              </a:pathLst>
            </a:custGeom>
            <a:solidFill>
              <a:srgbClr val="C59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52" name="Freeform 738">
              <a:extLst>
                <a:ext uri="{FF2B5EF4-FFF2-40B4-BE49-F238E27FC236}">
                  <a16:creationId xmlns:a16="http://schemas.microsoft.com/office/drawing/2014/main" id="{99889556-674A-4E27-A0FD-0A8BAF541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" y="914"/>
              <a:ext cx="94" cy="171"/>
            </a:xfrm>
            <a:custGeom>
              <a:avLst/>
              <a:gdLst>
                <a:gd name="T0" fmla="*/ 196 w 35"/>
                <a:gd name="T1" fmla="*/ 0 h 60"/>
                <a:gd name="T2" fmla="*/ 167 w 35"/>
                <a:gd name="T3" fmla="*/ 299 h 60"/>
                <a:gd name="T4" fmla="*/ 0 w 35"/>
                <a:gd name="T5" fmla="*/ 487 h 60"/>
                <a:gd name="T6" fmla="*/ 137 w 35"/>
                <a:gd name="T7" fmla="*/ 237 h 60"/>
                <a:gd name="T8" fmla="*/ 196 w 35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60">
                  <a:moveTo>
                    <a:pt x="27" y="0"/>
                  </a:moveTo>
                  <a:cubicBezTo>
                    <a:pt x="31" y="7"/>
                    <a:pt x="35" y="25"/>
                    <a:pt x="23" y="37"/>
                  </a:cubicBezTo>
                  <a:cubicBezTo>
                    <a:pt x="12" y="49"/>
                    <a:pt x="3" y="47"/>
                    <a:pt x="0" y="60"/>
                  </a:cubicBezTo>
                  <a:cubicBezTo>
                    <a:pt x="0" y="46"/>
                    <a:pt x="14" y="39"/>
                    <a:pt x="19" y="29"/>
                  </a:cubicBezTo>
                  <a:cubicBezTo>
                    <a:pt x="25" y="20"/>
                    <a:pt x="29" y="6"/>
                    <a:pt x="27" y="0"/>
                  </a:cubicBezTo>
                  <a:close/>
                </a:path>
              </a:pathLst>
            </a:custGeom>
            <a:solidFill>
              <a:srgbClr val="940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53" name="Freeform 739">
              <a:extLst>
                <a:ext uri="{FF2B5EF4-FFF2-40B4-BE49-F238E27FC236}">
                  <a16:creationId xmlns:a16="http://schemas.microsoft.com/office/drawing/2014/main" id="{47D207A5-168C-45D1-A6DB-D395A3EB9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5" y="1234"/>
              <a:ext cx="182" cy="125"/>
            </a:xfrm>
            <a:custGeom>
              <a:avLst/>
              <a:gdLst>
                <a:gd name="T0" fmla="*/ 0 w 68"/>
                <a:gd name="T1" fmla="*/ 170 h 44"/>
                <a:gd name="T2" fmla="*/ 244 w 68"/>
                <a:gd name="T3" fmla="*/ 276 h 44"/>
                <a:gd name="T4" fmla="*/ 393 w 68"/>
                <a:gd name="T5" fmla="*/ 65 h 44"/>
                <a:gd name="T6" fmla="*/ 487 w 68"/>
                <a:gd name="T7" fmla="*/ 74 h 44"/>
                <a:gd name="T8" fmla="*/ 300 w 68"/>
                <a:gd name="T9" fmla="*/ 80 h 44"/>
                <a:gd name="T10" fmla="*/ 0 w 68"/>
                <a:gd name="T11" fmla="*/ 17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8" h="44">
                  <a:moveTo>
                    <a:pt x="0" y="21"/>
                  </a:moveTo>
                  <a:cubicBezTo>
                    <a:pt x="5" y="32"/>
                    <a:pt x="25" y="44"/>
                    <a:pt x="34" y="34"/>
                  </a:cubicBezTo>
                  <a:cubicBezTo>
                    <a:pt x="43" y="24"/>
                    <a:pt x="45" y="10"/>
                    <a:pt x="55" y="8"/>
                  </a:cubicBezTo>
                  <a:cubicBezTo>
                    <a:pt x="64" y="6"/>
                    <a:pt x="68" y="9"/>
                    <a:pt x="68" y="9"/>
                  </a:cubicBezTo>
                  <a:cubicBezTo>
                    <a:pt x="54" y="0"/>
                    <a:pt x="50" y="0"/>
                    <a:pt x="42" y="10"/>
                  </a:cubicBezTo>
                  <a:cubicBezTo>
                    <a:pt x="34" y="19"/>
                    <a:pt x="17" y="40"/>
                    <a:pt x="0" y="21"/>
                  </a:cubicBezTo>
                  <a:close/>
                </a:path>
              </a:pathLst>
            </a:custGeom>
            <a:solidFill>
              <a:srgbClr val="940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54" name="Freeform 740">
              <a:extLst>
                <a:ext uri="{FF2B5EF4-FFF2-40B4-BE49-F238E27FC236}">
                  <a16:creationId xmlns:a16="http://schemas.microsoft.com/office/drawing/2014/main" id="{798E5ECE-0A4A-4E1F-999B-0D21D0B0C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3" y="1253"/>
              <a:ext cx="235" cy="189"/>
            </a:xfrm>
            <a:custGeom>
              <a:avLst/>
              <a:gdLst>
                <a:gd name="T0" fmla="*/ 21 w 88"/>
                <a:gd name="T1" fmla="*/ 229 h 66"/>
                <a:gd name="T2" fmla="*/ 320 w 88"/>
                <a:gd name="T3" fmla="*/ 427 h 66"/>
                <a:gd name="T4" fmla="*/ 491 w 88"/>
                <a:gd name="T5" fmla="*/ 0 h 66"/>
                <a:gd name="T6" fmla="*/ 363 w 88"/>
                <a:gd name="T7" fmla="*/ 312 h 66"/>
                <a:gd name="T8" fmla="*/ 21 w 88"/>
                <a:gd name="T9" fmla="*/ 229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66">
                  <a:moveTo>
                    <a:pt x="3" y="28"/>
                  </a:moveTo>
                  <a:cubicBezTo>
                    <a:pt x="0" y="39"/>
                    <a:pt x="8" y="66"/>
                    <a:pt x="45" y="52"/>
                  </a:cubicBezTo>
                  <a:cubicBezTo>
                    <a:pt x="82" y="37"/>
                    <a:pt x="88" y="6"/>
                    <a:pt x="69" y="0"/>
                  </a:cubicBezTo>
                  <a:cubicBezTo>
                    <a:pt x="75" y="5"/>
                    <a:pt x="73" y="27"/>
                    <a:pt x="51" y="38"/>
                  </a:cubicBezTo>
                  <a:cubicBezTo>
                    <a:pt x="29" y="50"/>
                    <a:pt x="2" y="50"/>
                    <a:pt x="3" y="28"/>
                  </a:cubicBezTo>
                  <a:close/>
                </a:path>
              </a:pathLst>
            </a:custGeom>
            <a:solidFill>
              <a:srgbClr val="940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55" name="Freeform 741">
              <a:extLst>
                <a:ext uri="{FF2B5EF4-FFF2-40B4-BE49-F238E27FC236}">
                  <a16:creationId xmlns:a16="http://schemas.microsoft.com/office/drawing/2014/main" id="{C8CC005D-8CDC-464A-ACDF-6595699F3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8" y="1096"/>
              <a:ext cx="62" cy="115"/>
            </a:xfrm>
            <a:custGeom>
              <a:avLst/>
              <a:gdLst>
                <a:gd name="T0" fmla="*/ 59 w 23"/>
                <a:gd name="T1" fmla="*/ 0 h 40"/>
                <a:gd name="T2" fmla="*/ 124 w 23"/>
                <a:gd name="T3" fmla="*/ 190 h 40"/>
                <a:gd name="T4" fmla="*/ 0 w 23"/>
                <a:gd name="T5" fmla="*/ 331 h 40"/>
                <a:gd name="T6" fmla="*/ 94 w 23"/>
                <a:gd name="T7" fmla="*/ 141 h 40"/>
                <a:gd name="T8" fmla="*/ 59 w 23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40">
                  <a:moveTo>
                    <a:pt x="8" y="0"/>
                  </a:moveTo>
                  <a:cubicBezTo>
                    <a:pt x="16" y="5"/>
                    <a:pt x="23" y="17"/>
                    <a:pt x="17" y="23"/>
                  </a:cubicBezTo>
                  <a:cubicBezTo>
                    <a:pt x="12" y="28"/>
                    <a:pt x="0" y="35"/>
                    <a:pt x="0" y="40"/>
                  </a:cubicBezTo>
                  <a:cubicBezTo>
                    <a:pt x="0" y="29"/>
                    <a:pt x="12" y="25"/>
                    <a:pt x="13" y="17"/>
                  </a:cubicBezTo>
                  <a:cubicBezTo>
                    <a:pt x="14" y="10"/>
                    <a:pt x="12" y="3"/>
                    <a:pt x="8" y="0"/>
                  </a:cubicBezTo>
                  <a:close/>
                </a:path>
              </a:pathLst>
            </a:custGeom>
            <a:solidFill>
              <a:srgbClr val="940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56" name="Freeform 742">
              <a:extLst>
                <a:ext uri="{FF2B5EF4-FFF2-40B4-BE49-F238E27FC236}">
                  <a16:creationId xmlns:a16="http://schemas.microsoft.com/office/drawing/2014/main" id="{5F1A7215-D530-43EB-BDFF-B244FCE2C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" y="771"/>
              <a:ext cx="712" cy="728"/>
            </a:xfrm>
            <a:custGeom>
              <a:avLst/>
              <a:gdLst>
                <a:gd name="T0" fmla="*/ 201 w 266"/>
                <a:gd name="T1" fmla="*/ 474 h 255"/>
                <a:gd name="T2" fmla="*/ 78 w 266"/>
                <a:gd name="T3" fmla="*/ 856 h 255"/>
                <a:gd name="T4" fmla="*/ 137 w 266"/>
                <a:gd name="T5" fmla="*/ 1427 h 255"/>
                <a:gd name="T6" fmla="*/ 466 w 266"/>
                <a:gd name="T7" fmla="*/ 1867 h 255"/>
                <a:gd name="T8" fmla="*/ 1089 w 266"/>
                <a:gd name="T9" fmla="*/ 2047 h 255"/>
                <a:gd name="T10" fmla="*/ 1534 w 266"/>
                <a:gd name="T11" fmla="*/ 1867 h 255"/>
                <a:gd name="T12" fmla="*/ 1820 w 266"/>
                <a:gd name="T13" fmla="*/ 1459 h 255"/>
                <a:gd name="T14" fmla="*/ 1863 w 266"/>
                <a:gd name="T15" fmla="*/ 799 h 255"/>
                <a:gd name="T16" fmla="*/ 1627 w 266"/>
                <a:gd name="T17" fmla="*/ 268 h 255"/>
                <a:gd name="T18" fmla="*/ 931 w 266"/>
                <a:gd name="T19" fmla="*/ 0 h 255"/>
                <a:gd name="T20" fmla="*/ 201 w 266"/>
                <a:gd name="T21" fmla="*/ 474 h 25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66" h="255">
                  <a:moveTo>
                    <a:pt x="28" y="58"/>
                  </a:moveTo>
                  <a:cubicBezTo>
                    <a:pt x="21" y="75"/>
                    <a:pt x="14" y="76"/>
                    <a:pt x="11" y="105"/>
                  </a:cubicBezTo>
                  <a:cubicBezTo>
                    <a:pt x="7" y="135"/>
                    <a:pt x="0" y="138"/>
                    <a:pt x="19" y="175"/>
                  </a:cubicBezTo>
                  <a:cubicBezTo>
                    <a:pt x="39" y="212"/>
                    <a:pt x="38" y="209"/>
                    <a:pt x="65" y="229"/>
                  </a:cubicBezTo>
                  <a:cubicBezTo>
                    <a:pt x="91" y="248"/>
                    <a:pt x="122" y="255"/>
                    <a:pt x="152" y="251"/>
                  </a:cubicBezTo>
                  <a:cubicBezTo>
                    <a:pt x="183" y="246"/>
                    <a:pt x="187" y="247"/>
                    <a:pt x="214" y="229"/>
                  </a:cubicBezTo>
                  <a:cubicBezTo>
                    <a:pt x="240" y="210"/>
                    <a:pt x="251" y="208"/>
                    <a:pt x="254" y="179"/>
                  </a:cubicBezTo>
                  <a:cubicBezTo>
                    <a:pt x="256" y="149"/>
                    <a:pt x="266" y="133"/>
                    <a:pt x="260" y="98"/>
                  </a:cubicBezTo>
                  <a:cubicBezTo>
                    <a:pt x="254" y="63"/>
                    <a:pt x="251" y="53"/>
                    <a:pt x="227" y="33"/>
                  </a:cubicBezTo>
                  <a:cubicBezTo>
                    <a:pt x="199" y="11"/>
                    <a:pt x="190" y="0"/>
                    <a:pt x="130" y="0"/>
                  </a:cubicBezTo>
                  <a:cubicBezTo>
                    <a:pt x="71" y="0"/>
                    <a:pt x="35" y="41"/>
                    <a:pt x="28" y="58"/>
                  </a:cubicBezTo>
                  <a:close/>
                </a:path>
              </a:pathLst>
            </a:custGeom>
            <a:noFill/>
            <a:ln w="9525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57" name="Freeform 743">
              <a:extLst>
                <a:ext uri="{FF2B5EF4-FFF2-40B4-BE49-F238E27FC236}">
                  <a16:creationId xmlns:a16="http://schemas.microsoft.com/office/drawing/2014/main" id="{D9C25CEB-0F01-487D-B65D-9235A9F45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4" y="871"/>
              <a:ext cx="529" cy="562"/>
            </a:xfrm>
            <a:custGeom>
              <a:avLst/>
              <a:gdLst>
                <a:gd name="T0" fmla="*/ 337 w 198"/>
                <a:gd name="T1" fmla="*/ 536 h 197"/>
                <a:gd name="T2" fmla="*/ 401 w 198"/>
                <a:gd name="T3" fmla="*/ 57 h 197"/>
                <a:gd name="T4" fmla="*/ 142 w 198"/>
                <a:gd name="T5" fmla="*/ 137 h 197"/>
                <a:gd name="T6" fmla="*/ 192 w 198"/>
                <a:gd name="T7" fmla="*/ 448 h 197"/>
                <a:gd name="T8" fmla="*/ 115 w 198"/>
                <a:gd name="T9" fmla="*/ 747 h 197"/>
                <a:gd name="T10" fmla="*/ 8 w 198"/>
                <a:gd name="T11" fmla="*/ 887 h 197"/>
                <a:gd name="T12" fmla="*/ 99 w 198"/>
                <a:gd name="T13" fmla="*/ 1155 h 197"/>
                <a:gd name="T14" fmla="*/ 363 w 198"/>
                <a:gd name="T15" fmla="*/ 1366 h 197"/>
                <a:gd name="T16" fmla="*/ 529 w 198"/>
                <a:gd name="T17" fmla="*/ 1172 h 197"/>
                <a:gd name="T18" fmla="*/ 692 w 198"/>
                <a:gd name="T19" fmla="*/ 1230 h 197"/>
                <a:gd name="T20" fmla="*/ 721 w 198"/>
                <a:gd name="T21" fmla="*/ 1498 h 197"/>
                <a:gd name="T22" fmla="*/ 1034 w 198"/>
                <a:gd name="T23" fmla="*/ 1538 h 197"/>
                <a:gd name="T24" fmla="*/ 1186 w 198"/>
                <a:gd name="T25" fmla="*/ 1041 h 197"/>
                <a:gd name="T26" fmla="*/ 1127 w 198"/>
                <a:gd name="T27" fmla="*/ 976 h 197"/>
                <a:gd name="T28" fmla="*/ 1264 w 198"/>
                <a:gd name="T29" fmla="*/ 773 h 197"/>
                <a:gd name="T30" fmla="*/ 999 w 198"/>
                <a:gd name="T31" fmla="*/ 571 h 197"/>
                <a:gd name="T32" fmla="*/ 978 w 198"/>
                <a:gd name="T33" fmla="*/ 1090 h 197"/>
                <a:gd name="T34" fmla="*/ 858 w 198"/>
                <a:gd name="T35" fmla="*/ 1001 h 197"/>
                <a:gd name="T36" fmla="*/ 751 w 198"/>
                <a:gd name="T37" fmla="*/ 1098 h 197"/>
                <a:gd name="T38" fmla="*/ 636 w 198"/>
                <a:gd name="T39" fmla="*/ 1041 h 197"/>
                <a:gd name="T40" fmla="*/ 614 w 198"/>
                <a:gd name="T41" fmla="*/ 967 h 197"/>
                <a:gd name="T42" fmla="*/ 636 w 198"/>
                <a:gd name="T43" fmla="*/ 765 h 197"/>
                <a:gd name="T44" fmla="*/ 401 w 198"/>
                <a:gd name="T45" fmla="*/ 742 h 197"/>
                <a:gd name="T46" fmla="*/ 265 w 198"/>
                <a:gd name="T47" fmla="*/ 685 h 197"/>
                <a:gd name="T48" fmla="*/ 337 w 198"/>
                <a:gd name="T49" fmla="*/ 536 h 19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" h="197">
                  <a:moveTo>
                    <a:pt x="47" y="66"/>
                  </a:moveTo>
                  <a:cubicBezTo>
                    <a:pt x="69" y="55"/>
                    <a:pt x="81" y="21"/>
                    <a:pt x="56" y="7"/>
                  </a:cubicBezTo>
                  <a:cubicBezTo>
                    <a:pt x="43" y="0"/>
                    <a:pt x="28" y="3"/>
                    <a:pt x="20" y="17"/>
                  </a:cubicBezTo>
                  <a:cubicBezTo>
                    <a:pt x="9" y="34"/>
                    <a:pt x="18" y="42"/>
                    <a:pt x="27" y="55"/>
                  </a:cubicBezTo>
                  <a:cubicBezTo>
                    <a:pt x="34" y="66"/>
                    <a:pt x="25" y="81"/>
                    <a:pt x="16" y="92"/>
                  </a:cubicBezTo>
                  <a:cubicBezTo>
                    <a:pt x="11" y="98"/>
                    <a:pt x="3" y="100"/>
                    <a:pt x="1" y="109"/>
                  </a:cubicBezTo>
                  <a:cubicBezTo>
                    <a:pt x="0" y="119"/>
                    <a:pt x="8" y="134"/>
                    <a:pt x="14" y="142"/>
                  </a:cubicBezTo>
                  <a:cubicBezTo>
                    <a:pt x="22" y="154"/>
                    <a:pt x="35" y="170"/>
                    <a:pt x="51" y="168"/>
                  </a:cubicBezTo>
                  <a:cubicBezTo>
                    <a:pt x="66" y="166"/>
                    <a:pt x="67" y="154"/>
                    <a:pt x="74" y="144"/>
                  </a:cubicBezTo>
                  <a:cubicBezTo>
                    <a:pt x="82" y="133"/>
                    <a:pt x="95" y="137"/>
                    <a:pt x="97" y="151"/>
                  </a:cubicBezTo>
                  <a:cubicBezTo>
                    <a:pt x="99" y="163"/>
                    <a:pt x="90" y="171"/>
                    <a:pt x="101" y="184"/>
                  </a:cubicBezTo>
                  <a:cubicBezTo>
                    <a:pt x="112" y="197"/>
                    <a:pt x="130" y="194"/>
                    <a:pt x="145" y="189"/>
                  </a:cubicBezTo>
                  <a:cubicBezTo>
                    <a:pt x="170" y="179"/>
                    <a:pt x="198" y="144"/>
                    <a:pt x="166" y="128"/>
                  </a:cubicBezTo>
                  <a:cubicBezTo>
                    <a:pt x="160" y="126"/>
                    <a:pt x="156" y="125"/>
                    <a:pt x="158" y="120"/>
                  </a:cubicBezTo>
                  <a:cubicBezTo>
                    <a:pt x="164" y="109"/>
                    <a:pt x="178" y="110"/>
                    <a:pt x="177" y="95"/>
                  </a:cubicBezTo>
                  <a:cubicBezTo>
                    <a:pt x="176" y="80"/>
                    <a:pt x="154" y="62"/>
                    <a:pt x="140" y="70"/>
                  </a:cubicBezTo>
                  <a:cubicBezTo>
                    <a:pt x="106" y="92"/>
                    <a:pt x="168" y="116"/>
                    <a:pt x="137" y="134"/>
                  </a:cubicBezTo>
                  <a:cubicBezTo>
                    <a:pt x="127" y="136"/>
                    <a:pt x="128" y="122"/>
                    <a:pt x="120" y="123"/>
                  </a:cubicBezTo>
                  <a:cubicBezTo>
                    <a:pt x="115" y="124"/>
                    <a:pt x="109" y="134"/>
                    <a:pt x="105" y="135"/>
                  </a:cubicBezTo>
                  <a:cubicBezTo>
                    <a:pt x="98" y="137"/>
                    <a:pt x="95" y="130"/>
                    <a:pt x="89" y="128"/>
                  </a:cubicBezTo>
                  <a:cubicBezTo>
                    <a:pt x="87" y="128"/>
                    <a:pt x="83" y="124"/>
                    <a:pt x="86" y="119"/>
                  </a:cubicBezTo>
                  <a:cubicBezTo>
                    <a:pt x="90" y="111"/>
                    <a:pt x="95" y="104"/>
                    <a:pt x="89" y="94"/>
                  </a:cubicBezTo>
                  <a:cubicBezTo>
                    <a:pt x="79" y="80"/>
                    <a:pt x="68" y="88"/>
                    <a:pt x="56" y="91"/>
                  </a:cubicBezTo>
                  <a:cubicBezTo>
                    <a:pt x="48" y="93"/>
                    <a:pt x="39" y="94"/>
                    <a:pt x="37" y="84"/>
                  </a:cubicBezTo>
                  <a:cubicBezTo>
                    <a:pt x="35" y="76"/>
                    <a:pt x="40" y="69"/>
                    <a:pt x="47" y="66"/>
                  </a:cubicBezTo>
                  <a:close/>
                </a:path>
              </a:pathLst>
            </a:custGeom>
            <a:noFill/>
            <a:ln w="9525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58" name="Oval 744">
              <a:extLst>
                <a:ext uri="{FF2B5EF4-FFF2-40B4-BE49-F238E27FC236}">
                  <a16:creationId xmlns:a16="http://schemas.microsoft.com/office/drawing/2014/main" id="{3A2DDC42-F7C7-4392-815C-1FE1A1059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4" y="865"/>
              <a:ext cx="75" cy="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59" name="Oval 745">
              <a:extLst>
                <a:ext uri="{FF2B5EF4-FFF2-40B4-BE49-F238E27FC236}">
                  <a16:creationId xmlns:a16="http://schemas.microsoft.com/office/drawing/2014/main" id="{3FC188B8-DCE0-48E5-97AB-EE8CE2E81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871"/>
              <a:ext cx="40" cy="4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60" name="Oval 746">
              <a:extLst>
                <a:ext uri="{FF2B5EF4-FFF2-40B4-BE49-F238E27FC236}">
                  <a16:creationId xmlns:a16="http://schemas.microsoft.com/office/drawing/2014/main" id="{F4F94A8E-B56B-4989-977D-E8E64BF8D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0" y="934"/>
              <a:ext cx="32" cy="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61" name="Oval 747">
              <a:extLst>
                <a:ext uri="{FF2B5EF4-FFF2-40B4-BE49-F238E27FC236}">
                  <a16:creationId xmlns:a16="http://schemas.microsoft.com/office/drawing/2014/main" id="{FBBE0C3E-427F-479F-8FA7-1212B56E9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" y="1196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62" name="Oval 748">
              <a:extLst>
                <a:ext uri="{FF2B5EF4-FFF2-40B4-BE49-F238E27FC236}">
                  <a16:creationId xmlns:a16="http://schemas.microsoft.com/office/drawing/2014/main" id="{DBA6115A-74F8-4CB4-A759-C5709E743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3" y="1205"/>
              <a:ext cx="6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63" name="Oval 749">
              <a:extLst>
                <a:ext uri="{FF2B5EF4-FFF2-40B4-BE49-F238E27FC236}">
                  <a16:creationId xmlns:a16="http://schemas.microsoft.com/office/drawing/2014/main" id="{24F413C3-464B-4872-8B7F-EAE369E91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" y="1259"/>
              <a:ext cx="33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64" name="Oval 750">
              <a:extLst>
                <a:ext uri="{FF2B5EF4-FFF2-40B4-BE49-F238E27FC236}">
                  <a16:creationId xmlns:a16="http://schemas.microsoft.com/office/drawing/2014/main" id="{3577D11D-0E1E-4BAF-9093-BF182F14D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" y="1268"/>
              <a:ext cx="6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65" name="Oval 751">
              <a:extLst>
                <a:ext uri="{FF2B5EF4-FFF2-40B4-BE49-F238E27FC236}">
                  <a16:creationId xmlns:a16="http://schemas.microsoft.com/office/drawing/2014/main" id="{F88B1FF9-3641-4EE3-914C-8065BF10D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" y="1025"/>
              <a:ext cx="32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66" name="Oval 752">
              <a:extLst>
                <a:ext uri="{FF2B5EF4-FFF2-40B4-BE49-F238E27FC236}">
                  <a16:creationId xmlns:a16="http://schemas.microsoft.com/office/drawing/2014/main" id="{69969A88-622C-48C9-8D3F-CD96DF2D3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8" y="1034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67" name="Oval 753">
              <a:extLst>
                <a:ext uri="{FF2B5EF4-FFF2-40B4-BE49-F238E27FC236}">
                  <a16:creationId xmlns:a16="http://schemas.microsoft.com/office/drawing/2014/main" id="{9CC57430-0A69-45C5-965F-D33F66FBB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" y="928"/>
              <a:ext cx="32" cy="37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68" name="Oval 754">
              <a:extLst>
                <a:ext uri="{FF2B5EF4-FFF2-40B4-BE49-F238E27FC236}">
                  <a16:creationId xmlns:a16="http://schemas.microsoft.com/office/drawing/2014/main" id="{2E7453E4-29AE-4018-8AAD-3A0E3DC23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8" y="937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69" name="Oval 755">
              <a:extLst>
                <a:ext uri="{FF2B5EF4-FFF2-40B4-BE49-F238E27FC236}">
                  <a16:creationId xmlns:a16="http://schemas.microsoft.com/office/drawing/2014/main" id="{A4C12A7E-7A79-442C-ABF2-E475E0EEC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4" y="922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70" name="Oval 756">
              <a:extLst>
                <a:ext uri="{FF2B5EF4-FFF2-40B4-BE49-F238E27FC236}">
                  <a16:creationId xmlns:a16="http://schemas.microsoft.com/office/drawing/2014/main" id="{BD6EC625-D26F-4781-AF2A-C2F246930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9" y="931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71" name="Oval 757">
              <a:extLst>
                <a:ext uri="{FF2B5EF4-FFF2-40B4-BE49-F238E27FC236}">
                  <a16:creationId xmlns:a16="http://schemas.microsoft.com/office/drawing/2014/main" id="{716A2A64-64AF-4C77-A172-9E4874F69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2" y="1076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72" name="Oval 758">
              <a:extLst>
                <a:ext uri="{FF2B5EF4-FFF2-40B4-BE49-F238E27FC236}">
                  <a16:creationId xmlns:a16="http://schemas.microsoft.com/office/drawing/2014/main" id="{87ECD52D-FFF5-4ECF-BC6B-D3C49050F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8" y="1085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73" name="Oval 759">
              <a:extLst>
                <a:ext uri="{FF2B5EF4-FFF2-40B4-BE49-F238E27FC236}">
                  <a16:creationId xmlns:a16="http://schemas.microsoft.com/office/drawing/2014/main" id="{E7019C87-59D6-40BC-8AC8-12500B69E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1" y="1096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74" name="Oval 760">
              <a:extLst>
                <a:ext uri="{FF2B5EF4-FFF2-40B4-BE49-F238E27FC236}">
                  <a16:creationId xmlns:a16="http://schemas.microsoft.com/office/drawing/2014/main" id="{9F1546A1-88AD-4B2E-BFA6-430A0B1E9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9" y="1105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75" name="Oval 761">
              <a:extLst>
                <a:ext uri="{FF2B5EF4-FFF2-40B4-BE49-F238E27FC236}">
                  <a16:creationId xmlns:a16="http://schemas.microsoft.com/office/drawing/2014/main" id="{A480A2FF-4007-4023-999D-B2AD46CE3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3" y="897"/>
              <a:ext cx="32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76" name="Oval 762">
              <a:extLst>
                <a:ext uri="{FF2B5EF4-FFF2-40B4-BE49-F238E27FC236}">
                  <a16:creationId xmlns:a16="http://schemas.microsoft.com/office/drawing/2014/main" id="{6D97A520-E7DC-469C-B8DE-1A0D48E80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905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77" name="Oval 763">
              <a:extLst>
                <a:ext uri="{FF2B5EF4-FFF2-40B4-BE49-F238E27FC236}">
                  <a16:creationId xmlns:a16="http://schemas.microsoft.com/office/drawing/2014/main" id="{7BC04A19-6F83-46C4-8057-EE080A205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0" y="1039"/>
              <a:ext cx="32" cy="37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78" name="Oval 764">
              <a:extLst>
                <a:ext uri="{FF2B5EF4-FFF2-40B4-BE49-F238E27FC236}">
                  <a16:creationId xmlns:a16="http://schemas.microsoft.com/office/drawing/2014/main" id="{17A593A5-53D3-41AC-ADC3-115A9690A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" y="1051"/>
              <a:ext cx="8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79" name="Oval 765">
              <a:extLst>
                <a:ext uri="{FF2B5EF4-FFF2-40B4-BE49-F238E27FC236}">
                  <a16:creationId xmlns:a16="http://schemas.microsoft.com/office/drawing/2014/main" id="{968352EB-4349-49B5-80C7-0DA70B194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" y="928"/>
              <a:ext cx="34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80" name="Oval 766">
              <a:extLst>
                <a:ext uri="{FF2B5EF4-FFF2-40B4-BE49-F238E27FC236}">
                  <a16:creationId xmlns:a16="http://schemas.microsoft.com/office/drawing/2014/main" id="{D57CCD79-B88E-480D-B865-C3F7C53CD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" y="937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81" name="Oval 767">
              <a:extLst>
                <a:ext uri="{FF2B5EF4-FFF2-40B4-BE49-F238E27FC236}">
                  <a16:creationId xmlns:a16="http://schemas.microsoft.com/office/drawing/2014/main" id="{6BD66CC4-8391-46FA-8ECA-419F6F12C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" y="982"/>
              <a:ext cx="32" cy="37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82" name="Oval 768">
              <a:extLst>
                <a:ext uri="{FF2B5EF4-FFF2-40B4-BE49-F238E27FC236}">
                  <a16:creationId xmlns:a16="http://schemas.microsoft.com/office/drawing/2014/main" id="{420CB7EC-A1FD-4E67-A370-5BE31F3F0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991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83" name="Oval 769">
              <a:extLst>
                <a:ext uri="{FF2B5EF4-FFF2-40B4-BE49-F238E27FC236}">
                  <a16:creationId xmlns:a16="http://schemas.microsoft.com/office/drawing/2014/main" id="{6ABA94C3-E104-4730-894B-3164C1E25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" y="1176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84" name="Oval 770">
              <a:extLst>
                <a:ext uri="{FF2B5EF4-FFF2-40B4-BE49-F238E27FC236}">
                  <a16:creationId xmlns:a16="http://schemas.microsoft.com/office/drawing/2014/main" id="{EDB3D495-38CC-439B-A6ED-9FDAB9406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8" y="1185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85" name="Oval 771">
              <a:extLst>
                <a:ext uri="{FF2B5EF4-FFF2-40B4-BE49-F238E27FC236}">
                  <a16:creationId xmlns:a16="http://schemas.microsoft.com/office/drawing/2014/main" id="{29B013E4-208A-4CEB-8A46-2F8EAFE76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2" y="1142"/>
              <a:ext cx="32" cy="37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86" name="Oval 772">
              <a:extLst>
                <a:ext uri="{FF2B5EF4-FFF2-40B4-BE49-F238E27FC236}">
                  <a16:creationId xmlns:a16="http://schemas.microsoft.com/office/drawing/2014/main" id="{04CEAE6D-0A9A-40BE-8A13-0597931CB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1154"/>
              <a:ext cx="8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87" name="Oval 773">
              <a:extLst>
                <a:ext uri="{FF2B5EF4-FFF2-40B4-BE49-F238E27FC236}">
                  <a16:creationId xmlns:a16="http://schemas.microsoft.com/office/drawing/2014/main" id="{863759F7-8CE5-47E3-B01A-CFE814334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4" y="1308"/>
              <a:ext cx="33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88" name="Oval 774">
              <a:extLst>
                <a:ext uri="{FF2B5EF4-FFF2-40B4-BE49-F238E27FC236}">
                  <a16:creationId xmlns:a16="http://schemas.microsoft.com/office/drawing/2014/main" id="{A1CBFF91-4209-4AF0-9DEF-A3BC3A0EB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0" y="1316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89" name="Oval 775">
              <a:extLst>
                <a:ext uri="{FF2B5EF4-FFF2-40B4-BE49-F238E27FC236}">
                  <a16:creationId xmlns:a16="http://schemas.microsoft.com/office/drawing/2014/main" id="{FA1BA815-8271-46E1-95BE-C2CC93CD9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236"/>
              <a:ext cx="29" cy="29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90" name="Oval 776">
              <a:extLst>
                <a:ext uri="{FF2B5EF4-FFF2-40B4-BE49-F238E27FC236}">
                  <a16:creationId xmlns:a16="http://schemas.microsoft.com/office/drawing/2014/main" id="{D88488BB-6724-4896-AFFF-3D8DEF0A3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8" y="1245"/>
              <a:ext cx="8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91" name="Oval 777">
              <a:extLst>
                <a:ext uri="{FF2B5EF4-FFF2-40B4-BE49-F238E27FC236}">
                  <a16:creationId xmlns:a16="http://schemas.microsoft.com/office/drawing/2014/main" id="{B5D0BF8D-7913-4A62-810E-CC7348674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1134"/>
              <a:ext cx="27" cy="28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92" name="Oval 778">
              <a:extLst>
                <a:ext uri="{FF2B5EF4-FFF2-40B4-BE49-F238E27FC236}">
                  <a16:creationId xmlns:a16="http://schemas.microsoft.com/office/drawing/2014/main" id="{D8E4100B-83B0-44EA-9EC8-E6F0B5EE4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" y="1139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93" name="Oval 779">
              <a:extLst>
                <a:ext uri="{FF2B5EF4-FFF2-40B4-BE49-F238E27FC236}">
                  <a16:creationId xmlns:a16="http://schemas.microsoft.com/office/drawing/2014/main" id="{DD4BE926-D551-4751-B3A4-4FA6A68EC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1188"/>
              <a:ext cx="27" cy="31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94" name="Oval 780">
              <a:extLst>
                <a:ext uri="{FF2B5EF4-FFF2-40B4-BE49-F238E27FC236}">
                  <a16:creationId xmlns:a16="http://schemas.microsoft.com/office/drawing/2014/main" id="{789926F7-B610-409A-84F0-AF51181F7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" y="1196"/>
              <a:ext cx="8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95" name="Oval 781">
              <a:extLst>
                <a:ext uri="{FF2B5EF4-FFF2-40B4-BE49-F238E27FC236}">
                  <a16:creationId xmlns:a16="http://schemas.microsoft.com/office/drawing/2014/main" id="{06F323CF-3659-4AB1-A738-49B3B76CA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2" y="1302"/>
              <a:ext cx="27" cy="29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96" name="Oval 782">
              <a:extLst>
                <a:ext uri="{FF2B5EF4-FFF2-40B4-BE49-F238E27FC236}">
                  <a16:creationId xmlns:a16="http://schemas.microsoft.com/office/drawing/2014/main" id="{BC21E2BA-6AE7-4A34-9756-EB4A4876F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" y="1311"/>
              <a:ext cx="5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97" name="Oval 783">
              <a:extLst>
                <a:ext uri="{FF2B5EF4-FFF2-40B4-BE49-F238E27FC236}">
                  <a16:creationId xmlns:a16="http://schemas.microsoft.com/office/drawing/2014/main" id="{048E2834-4F9A-4E84-8924-E2A1BCFD9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5" y="834"/>
              <a:ext cx="26" cy="28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98" name="Oval 784">
              <a:extLst>
                <a:ext uri="{FF2B5EF4-FFF2-40B4-BE49-F238E27FC236}">
                  <a16:creationId xmlns:a16="http://schemas.microsoft.com/office/drawing/2014/main" id="{8B79C61D-9764-4C58-A494-C09E8EC38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0" y="839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99" name="Oval 785">
              <a:extLst>
                <a:ext uri="{FF2B5EF4-FFF2-40B4-BE49-F238E27FC236}">
                  <a16:creationId xmlns:a16="http://schemas.microsoft.com/office/drawing/2014/main" id="{582AA3CC-9CF0-459B-9301-33F8CE397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" y="1248"/>
              <a:ext cx="27" cy="28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00" name="Oval 786">
              <a:extLst>
                <a:ext uri="{FF2B5EF4-FFF2-40B4-BE49-F238E27FC236}">
                  <a16:creationId xmlns:a16="http://schemas.microsoft.com/office/drawing/2014/main" id="{CEA22576-2B76-4D99-A36C-5EC6E6EF7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1256"/>
              <a:ext cx="6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01" name="Oval 787">
              <a:extLst>
                <a:ext uri="{FF2B5EF4-FFF2-40B4-BE49-F238E27FC236}">
                  <a16:creationId xmlns:a16="http://schemas.microsoft.com/office/drawing/2014/main" id="{18CD8496-2922-4AA7-9548-23C3C878E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5" y="897"/>
              <a:ext cx="27" cy="28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02" name="Oval 788">
              <a:extLst>
                <a:ext uri="{FF2B5EF4-FFF2-40B4-BE49-F238E27FC236}">
                  <a16:creationId xmlns:a16="http://schemas.microsoft.com/office/drawing/2014/main" id="{BA3F685A-F5F0-487E-BD77-B059A1578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1" y="902"/>
              <a:ext cx="5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03" name="Oval 789">
              <a:extLst>
                <a:ext uri="{FF2B5EF4-FFF2-40B4-BE49-F238E27FC236}">
                  <a16:creationId xmlns:a16="http://schemas.microsoft.com/office/drawing/2014/main" id="{18682326-721C-4E06-B07C-7790488B7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9" y="877"/>
              <a:ext cx="35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04" name="Oval 790">
              <a:extLst>
                <a:ext uri="{FF2B5EF4-FFF2-40B4-BE49-F238E27FC236}">
                  <a16:creationId xmlns:a16="http://schemas.microsoft.com/office/drawing/2014/main" id="{891E0C2A-3C6F-4CBB-A2EB-473D4DCB5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" y="885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05" name="Oval 791">
              <a:extLst>
                <a:ext uri="{FF2B5EF4-FFF2-40B4-BE49-F238E27FC236}">
                  <a16:creationId xmlns:a16="http://schemas.microsoft.com/office/drawing/2014/main" id="{CFA62958-3569-4E48-B301-EEDC46CA3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" y="1102"/>
              <a:ext cx="33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06" name="Oval 792">
              <a:extLst>
                <a:ext uri="{FF2B5EF4-FFF2-40B4-BE49-F238E27FC236}">
                  <a16:creationId xmlns:a16="http://schemas.microsoft.com/office/drawing/2014/main" id="{EC38D884-054C-46ED-A967-453D0FDAD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0" y="1111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07" name="Oval 793">
              <a:extLst>
                <a:ext uri="{FF2B5EF4-FFF2-40B4-BE49-F238E27FC236}">
                  <a16:creationId xmlns:a16="http://schemas.microsoft.com/office/drawing/2014/main" id="{8FA8EF18-46B0-4388-9399-AA211061E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1256"/>
              <a:ext cx="35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08" name="Oval 794">
              <a:extLst>
                <a:ext uri="{FF2B5EF4-FFF2-40B4-BE49-F238E27FC236}">
                  <a16:creationId xmlns:a16="http://schemas.microsoft.com/office/drawing/2014/main" id="{AF3F14FB-96C2-4D92-ADF7-53D4D939F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2" y="1265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09" name="Oval 795">
              <a:extLst>
                <a:ext uri="{FF2B5EF4-FFF2-40B4-BE49-F238E27FC236}">
                  <a16:creationId xmlns:a16="http://schemas.microsoft.com/office/drawing/2014/main" id="{ED5BE2F9-6C55-45D0-8665-7B739889C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" y="1422"/>
              <a:ext cx="35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10" name="Oval 796">
              <a:extLst>
                <a:ext uri="{FF2B5EF4-FFF2-40B4-BE49-F238E27FC236}">
                  <a16:creationId xmlns:a16="http://schemas.microsoft.com/office/drawing/2014/main" id="{6F5E16CD-2D07-46EE-A390-D29C9F23E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431"/>
              <a:ext cx="8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11" name="Oval 797">
              <a:extLst>
                <a:ext uri="{FF2B5EF4-FFF2-40B4-BE49-F238E27FC236}">
                  <a16:creationId xmlns:a16="http://schemas.microsoft.com/office/drawing/2014/main" id="{82596E7E-E1FB-4B01-9DDC-E60622455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2" y="1373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12" name="Oval 798">
              <a:extLst>
                <a:ext uri="{FF2B5EF4-FFF2-40B4-BE49-F238E27FC236}">
                  <a16:creationId xmlns:a16="http://schemas.microsoft.com/office/drawing/2014/main" id="{335CF5C7-7352-4732-8C1C-96A5A3CB5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" y="1382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13" name="Oval 799">
              <a:extLst>
                <a:ext uri="{FF2B5EF4-FFF2-40B4-BE49-F238E27FC236}">
                  <a16:creationId xmlns:a16="http://schemas.microsoft.com/office/drawing/2014/main" id="{4E492AFA-BFD7-4CA3-9EA2-87AE9DF88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4" y="1391"/>
              <a:ext cx="32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14" name="Oval 800">
              <a:extLst>
                <a:ext uri="{FF2B5EF4-FFF2-40B4-BE49-F238E27FC236}">
                  <a16:creationId xmlns:a16="http://schemas.microsoft.com/office/drawing/2014/main" id="{E5CBF417-F3E9-4958-9950-94E337741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9" y="1399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15" name="Oval 801">
              <a:extLst>
                <a:ext uri="{FF2B5EF4-FFF2-40B4-BE49-F238E27FC236}">
                  <a16:creationId xmlns:a16="http://schemas.microsoft.com/office/drawing/2014/main" id="{ADE7F0B4-94AC-42B2-A8E4-0A41E71FB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2" y="1353"/>
              <a:ext cx="32" cy="38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16" name="Oval 802">
              <a:extLst>
                <a:ext uri="{FF2B5EF4-FFF2-40B4-BE49-F238E27FC236}">
                  <a16:creationId xmlns:a16="http://schemas.microsoft.com/office/drawing/2014/main" id="{F943555D-AB52-4FD0-ADCF-30AA2E034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" y="1365"/>
              <a:ext cx="8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17" name="Oval 803">
              <a:extLst>
                <a:ext uri="{FF2B5EF4-FFF2-40B4-BE49-F238E27FC236}">
                  <a16:creationId xmlns:a16="http://schemas.microsoft.com/office/drawing/2014/main" id="{59501C8C-D174-40B0-B14B-70BA73F34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4" y="1102"/>
              <a:ext cx="32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18" name="Oval 804">
              <a:extLst>
                <a:ext uri="{FF2B5EF4-FFF2-40B4-BE49-F238E27FC236}">
                  <a16:creationId xmlns:a16="http://schemas.microsoft.com/office/drawing/2014/main" id="{BC474735-4730-419C-81B2-14B62C6E5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" y="1111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19" name="Oval 805">
              <a:extLst>
                <a:ext uri="{FF2B5EF4-FFF2-40B4-BE49-F238E27FC236}">
                  <a16:creationId xmlns:a16="http://schemas.microsoft.com/office/drawing/2014/main" id="{C58491A9-2048-4B57-829E-2FF2FEE68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2" y="1079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20" name="Oval 806">
              <a:extLst>
                <a:ext uri="{FF2B5EF4-FFF2-40B4-BE49-F238E27FC236}">
                  <a16:creationId xmlns:a16="http://schemas.microsoft.com/office/drawing/2014/main" id="{DF9E16D1-B126-4337-A77B-FE0759CBB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7" y="1088"/>
              <a:ext cx="8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21" name="Oval 807">
              <a:extLst>
                <a:ext uri="{FF2B5EF4-FFF2-40B4-BE49-F238E27FC236}">
                  <a16:creationId xmlns:a16="http://schemas.microsoft.com/office/drawing/2014/main" id="{24B43CE4-6154-44EE-AC74-3A5AEE2B7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817"/>
              <a:ext cx="32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22" name="Oval 808">
              <a:extLst>
                <a:ext uri="{FF2B5EF4-FFF2-40B4-BE49-F238E27FC236}">
                  <a16:creationId xmlns:a16="http://schemas.microsoft.com/office/drawing/2014/main" id="{51CFF4BF-1553-404D-B0F3-7CB17DF43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8" y="825"/>
              <a:ext cx="6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23" name="Oval 809">
              <a:extLst>
                <a:ext uri="{FF2B5EF4-FFF2-40B4-BE49-F238E27FC236}">
                  <a16:creationId xmlns:a16="http://schemas.microsoft.com/office/drawing/2014/main" id="{0BDB4441-77E8-4168-AA00-4A75A0C5D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" y="985"/>
              <a:ext cx="32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24" name="Oval 810">
              <a:extLst>
                <a:ext uri="{FF2B5EF4-FFF2-40B4-BE49-F238E27FC236}">
                  <a16:creationId xmlns:a16="http://schemas.microsoft.com/office/drawing/2014/main" id="{89E44AAD-D2E4-4B2D-8631-5F0558F55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6" y="994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25" name="Oval 811">
              <a:extLst>
                <a:ext uri="{FF2B5EF4-FFF2-40B4-BE49-F238E27FC236}">
                  <a16:creationId xmlns:a16="http://schemas.microsoft.com/office/drawing/2014/main" id="{76B33BFA-5843-4C24-BED9-C2DBDB835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" y="965"/>
              <a:ext cx="21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26" name="Oval 812">
              <a:extLst>
                <a:ext uri="{FF2B5EF4-FFF2-40B4-BE49-F238E27FC236}">
                  <a16:creationId xmlns:a16="http://schemas.microsoft.com/office/drawing/2014/main" id="{5A43410B-E6BF-465F-BE7D-D61EA3941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5" y="971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27" name="Oval 813">
              <a:extLst>
                <a:ext uri="{FF2B5EF4-FFF2-40B4-BE49-F238E27FC236}">
                  <a16:creationId xmlns:a16="http://schemas.microsoft.com/office/drawing/2014/main" id="{6F94815B-28A5-4CBD-A4FD-564CAA36F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5" y="845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28" name="Oval 814">
              <a:extLst>
                <a:ext uri="{FF2B5EF4-FFF2-40B4-BE49-F238E27FC236}">
                  <a16:creationId xmlns:a16="http://schemas.microsoft.com/office/drawing/2014/main" id="{29DF9D02-5E9C-4C3A-83DE-B10EC7870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851"/>
              <a:ext cx="6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29" name="Oval 815">
              <a:extLst>
                <a:ext uri="{FF2B5EF4-FFF2-40B4-BE49-F238E27FC236}">
                  <a16:creationId xmlns:a16="http://schemas.microsoft.com/office/drawing/2014/main" id="{67803821-69E7-4FAC-A0F5-48588BE98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1" y="974"/>
              <a:ext cx="19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30" name="Oval 816">
              <a:extLst>
                <a:ext uri="{FF2B5EF4-FFF2-40B4-BE49-F238E27FC236}">
                  <a16:creationId xmlns:a16="http://schemas.microsoft.com/office/drawing/2014/main" id="{783D7546-3BAA-4D02-8274-0DAEDCD2B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" y="979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31" name="Oval 817">
              <a:extLst>
                <a:ext uri="{FF2B5EF4-FFF2-40B4-BE49-F238E27FC236}">
                  <a16:creationId xmlns:a16="http://schemas.microsoft.com/office/drawing/2014/main" id="{2A5A3946-EA72-4433-9F4F-20FCDE244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" y="1102"/>
              <a:ext cx="21" cy="20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32" name="Oval 818">
              <a:extLst>
                <a:ext uri="{FF2B5EF4-FFF2-40B4-BE49-F238E27FC236}">
                  <a16:creationId xmlns:a16="http://schemas.microsoft.com/office/drawing/2014/main" id="{4E3C5D8C-E431-4AA0-B3F9-06CBC0614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3" y="1108"/>
              <a:ext cx="3" cy="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33" name="Oval 819">
              <a:extLst>
                <a:ext uri="{FF2B5EF4-FFF2-40B4-BE49-F238E27FC236}">
                  <a16:creationId xmlns:a16="http://schemas.microsoft.com/office/drawing/2014/main" id="{136B58A1-5215-4F23-A8BB-79FB7E8E4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4" y="1202"/>
              <a:ext cx="19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34" name="Oval 820">
              <a:extLst>
                <a:ext uri="{FF2B5EF4-FFF2-40B4-BE49-F238E27FC236}">
                  <a16:creationId xmlns:a16="http://schemas.microsoft.com/office/drawing/2014/main" id="{7F905019-5130-4F6A-9F17-7B2AFA289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7" y="1208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35" name="Oval 821">
              <a:extLst>
                <a:ext uri="{FF2B5EF4-FFF2-40B4-BE49-F238E27FC236}">
                  <a16:creationId xmlns:a16="http://schemas.microsoft.com/office/drawing/2014/main" id="{C38FD7C0-5361-4D3B-AE50-563D0FC92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1299"/>
              <a:ext cx="21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36" name="Oval 822">
              <a:extLst>
                <a:ext uri="{FF2B5EF4-FFF2-40B4-BE49-F238E27FC236}">
                  <a16:creationId xmlns:a16="http://schemas.microsoft.com/office/drawing/2014/main" id="{CE948073-562E-4AB3-AC3E-DFDE0ED08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8" y="1305"/>
              <a:ext cx="6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37" name="Oval 823">
              <a:extLst>
                <a:ext uri="{FF2B5EF4-FFF2-40B4-BE49-F238E27FC236}">
                  <a16:creationId xmlns:a16="http://schemas.microsoft.com/office/drawing/2014/main" id="{B017F714-D1F6-4A8A-9FB9-F2E601755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" y="1228"/>
              <a:ext cx="22" cy="20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38" name="Oval 824">
              <a:extLst>
                <a:ext uri="{FF2B5EF4-FFF2-40B4-BE49-F238E27FC236}">
                  <a16:creationId xmlns:a16="http://schemas.microsoft.com/office/drawing/2014/main" id="{066ADBE5-0406-4643-9E09-BCBEA9C5A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" y="1231"/>
              <a:ext cx="5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39" name="Oval 825">
              <a:extLst>
                <a:ext uri="{FF2B5EF4-FFF2-40B4-BE49-F238E27FC236}">
                  <a16:creationId xmlns:a16="http://schemas.microsoft.com/office/drawing/2014/main" id="{41C7D35D-7594-42F4-8BBB-FA16BDB55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1225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40" name="Oval 826">
              <a:extLst>
                <a:ext uri="{FF2B5EF4-FFF2-40B4-BE49-F238E27FC236}">
                  <a16:creationId xmlns:a16="http://schemas.microsoft.com/office/drawing/2014/main" id="{55B5BC04-1C50-4FBD-8B52-DF455064A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1231"/>
              <a:ext cx="2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41" name="Oval 827">
              <a:extLst>
                <a:ext uri="{FF2B5EF4-FFF2-40B4-BE49-F238E27FC236}">
                  <a16:creationId xmlns:a16="http://schemas.microsoft.com/office/drawing/2014/main" id="{E1EFA4A0-14B9-4AEC-84A6-52F752E00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" y="1028"/>
              <a:ext cx="21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42" name="Oval 828">
              <a:extLst>
                <a:ext uri="{FF2B5EF4-FFF2-40B4-BE49-F238E27FC236}">
                  <a16:creationId xmlns:a16="http://schemas.microsoft.com/office/drawing/2014/main" id="{F0C8F5C3-1912-4B60-818C-DB0C88563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8" y="1034"/>
              <a:ext cx="3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43" name="Oval 829">
              <a:extLst>
                <a:ext uri="{FF2B5EF4-FFF2-40B4-BE49-F238E27FC236}">
                  <a16:creationId xmlns:a16="http://schemas.microsoft.com/office/drawing/2014/main" id="{DB50B0C9-BB38-4A87-8642-50183DCF0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0" y="1014"/>
              <a:ext cx="19" cy="20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44" name="Oval 830">
              <a:extLst>
                <a:ext uri="{FF2B5EF4-FFF2-40B4-BE49-F238E27FC236}">
                  <a16:creationId xmlns:a16="http://schemas.microsoft.com/office/drawing/2014/main" id="{53981F0B-02D5-4464-B501-25243F73A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3" y="1019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45" name="Oval 831">
              <a:extLst>
                <a:ext uri="{FF2B5EF4-FFF2-40B4-BE49-F238E27FC236}">
                  <a16:creationId xmlns:a16="http://schemas.microsoft.com/office/drawing/2014/main" id="{5E172460-4F51-4D1A-9AE9-6B51C5900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8" y="874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46" name="Oval 832">
              <a:extLst>
                <a:ext uri="{FF2B5EF4-FFF2-40B4-BE49-F238E27FC236}">
                  <a16:creationId xmlns:a16="http://schemas.microsoft.com/office/drawing/2014/main" id="{5E38984B-8DBF-4742-83AF-396EFC37E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" y="879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47" name="Oval 833">
              <a:extLst>
                <a:ext uri="{FF2B5EF4-FFF2-40B4-BE49-F238E27FC236}">
                  <a16:creationId xmlns:a16="http://schemas.microsoft.com/office/drawing/2014/main" id="{3B2767B9-F67E-4243-B67C-77130A662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7" y="882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48" name="Oval 834">
              <a:extLst>
                <a:ext uri="{FF2B5EF4-FFF2-40B4-BE49-F238E27FC236}">
                  <a16:creationId xmlns:a16="http://schemas.microsoft.com/office/drawing/2014/main" id="{6ECC467D-1CA9-4715-A80A-7329B79FC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3" y="888"/>
              <a:ext cx="2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49" name="Oval 835">
              <a:extLst>
                <a:ext uri="{FF2B5EF4-FFF2-40B4-BE49-F238E27FC236}">
                  <a16:creationId xmlns:a16="http://schemas.microsoft.com/office/drawing/2014/main" id="{78D6ABD9-6B22-40DE-A2FA-8B061B62E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962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50" name="Oval 836">
              <a:extLst>
                <a:ext uri="{FF2B5EF4-FFF2-40B4-BE49-F238E27FC236}">
                  <a16:creationId xmlns:a16="http://schemas.microsoft.com/office/drawing/2014/main" id="{79C3C6D6-2C71-4E72-9A32-7DF1D7A74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968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51" name="Oval 837">
              <a:extLst>
                <a:ext uri="{FF2B5EF4-FFF2-40B4-BE49-F238E27FC236}">
                  <a16:creationId xmlns:a16="http://schemas.microsoft.com/office/drawing/2014/main" id="{52841005-B246-4B74-80AA-E47EBA52A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" y="999"/>
              <a:ext cx="19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52" name="Oval 838">
              <a:extLst>
                <a:ext uri="{FF2B5EF4-FFF2-40B4-BE49-F238E27FC236}">
                  <a16:creationId xmlns:a16="http://schemas.microsoft.com/office/drawing/2014/main" id="{FD805C2C-B9BD-4463-B2A8-F2A51D2D6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" y="1005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53" name="Oval 839">
              <a:extLst>
                <a:ext uri="{FF2B5EF4-FFF2-40B4-BE49-F238E27FC236}">
                  <a16:creationId xmlns:a16="http://schemas.microsoft.com/office/drawing/2014/main" id="{E6D9EBFB-AA49-4E9F-AD0A-81BC369A5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" y="1062"/>
              <a:ext cx="22" cy="20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54" name="Oval 840">
              <a:extLst>
                <a:ext uri="{FF2B5EF4-FFF2-40B4-BE49-F238E27FC236}">
                  <a16:creationId xmlns:a16="http://schemas.microsoft.com/office/drawing/2014/main" id="{D823E079-020C-4568-9F05-DE8598130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" y="1065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55" name="Oval 841">
              <a:extLst>
                <a:ext uri="{FF2B5EF4-FFF2-40B4-BE49-F238E27FC236}">
                  <a16:creationId xmlns:a16="http://schemas.microsoft.com/office/drawing/2014/main" id="{ACF8FE30-C491-4E98-84B2-DCB8885B8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5" y="1017"/>
              <a:ext cx="21" cy="22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56" name="Oval 842">
              <a:extLst>
                <a:ext uri="{FF2B5EF4-FFF2-40B4-BE49-F238E27FC236}">
                  <a16:creationId xmlns:a16="http://schemas.microsoft.com/office/drawing/2014/main" id="{3B119A5D-5C30-420C-AB2A-49A7119E5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" y="1022"/>
              <a:ext cx="3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57" name="Oval 843">
              <a:extLst>
                <a:ext uri="{FF2B5EF4-FFF2-40B4-BE49-F238E27FC236}">
                  <a16:creationId xmlns:a16="http://schemas.microsoft.com/office/drawing/2014/main" id="{D1F5DC94-FA5E-4262-BBD6-B863F579A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1062"/>
              <a:ext cx="19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58" name="Oval 844">
              <a:extLst>
                <a:ext uri="{FF2B5EF4-FFF2-40B4-BE49-F238E27FC236}">
                  <a16:creationId xmlns:a16="http://schemas.microsoft.com/office/drawing/2014/main" id="{8C6A66D8-54C2-49E2-B86D-8BD04E090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1068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59" name="Oval 845">
              <a:extLst>
                <a:ext uri="{FF2B5EF4-FFF2-40B4-BE49-F238E27FC236}">
                  <a16:creationId xmlns:a16="http://schemas.microsoft.com/office/drawing/2014/main" id="{D4ABDEDF-B343-4FD2-80E2-7E3DCE54E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211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60" name="Oval 846">
              <a:extLst>
                <a:ext uri="{FF2B5EF4-FFF2-40B4-BE49-F238E27FC236}">
                  <a16:creationId xmlns:a16="http://schemas.microsoft.com/office/drawing/2014/main" id="{DE3AB807-03AC-4503-9146-B895E3409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1" y="1216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61" name="Oval 847">
              <a:extLst>
                <a:ext uri="{FF2B5EF4-FFF2-40B4-BE49-F238E27FC236}">
                  <a16:creationId xmlns:a16="http://schemas.microsoft.com/office/drawing/2014/main" id="{17C5CB66-F3A1-4582-9906-2A2B8A71E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1" y="1248"/>
              <a:ext cx="21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62" name="Oval 848">
              <a:extLst>
                <a:ext uri="{FF2B5EF4-FFF2-40B4-BE49-F238E27FC236}">
                  <a16:creationId xmlns:a16="http://schemas.microsoft.com/office/drawing/2014/main" id="{0D86F444-22DD-4284-9251-9D4781108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1253"/>
              <a:ext cx="6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63" name="Oval 849">
              <a:extLst>
                <a:ext uri="{FF2B5EF4-FFF2-40B4-BE49-F238E27FC236}">
                  <a16:creationId xmlns:a16="http://schemas.microsoft.com/office/drawing/2014/main" id="{AAC008E0-8F7F-46BA-AE98-FCE6F13E1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9" y="1428"/>
              <a:ext cx="21" cy="20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64" name="Oval 850">
              <a:extLst>
                <a:ext uri="{FF2B5EF4-FFF2-40B4-BE49-F238E27FC236}">
                  <a16:creationId xmlns:a16="http://schemas.microsoft.com/office/drawing/2014/main" id="{114C2150-05F8-4BEC-9EEF-809C33F1E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1431"/>
              <a:ext cx="6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65" name="Oval 851">
              <a:extLst>
                <a:ext uri="{FF2B5EF4-FFF2-40B4-BE49-F238E27FC236}">
                  <a16:creationId xmlns:a16="http://schemas.microsoft.com/office/drawing/2014/main" id="{AA4F9BF3-5585-4A5E-BC78-313705504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0" y="1382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66" name="Oval 852">
              <a:extLst>
                <a:ext uri="{FF2B5EF4-FFF2-40B4-BE49-F238E27FC236}">
                  <a16:creationId xmlns:a16="http://schemas.microsoft.com/office/drawing/2014/main" id="{C221EA9D-CD7F-4CD4-88E5-8251EBD7E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5" y="1388"/>
              <a:ext cx="6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67" name="Oval 853">
              <a:extLst>
                <a:ext uri="{FF2B5EF4-FFF2-40B4-BE49-F238E27FC236}">
                  <a16:creationId xmlns:a16="http://schemas.microsoft.com/office/drawing/2014/main" id="{258FACB3-9878-4138-ACED-F07E41FB9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1353"/>
              <a:ext cx="21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68" name="Oval 854">
              <a:extLst>
                <a:ext uri="{FF2B5EF4-FFF2-40B4-BE49-F238E27FC236}">
                  <a16:creationId xmlns:a16="http://schemas.microsoft.com/office/drawing/2014/main" id="{B622FD52-7395-4D8B-9BA6-3D37C8943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359"/>
              <a:ext cx="3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69" name="Oval 855">
              <a:extLst>
                <a:ext uri="{FF2B5EF4-FFF2-40B4-BE49-F238E27FC236}">
                  <a16:creationId xmlns:a16="http://schemas.microsoft.com/office/drawing/2014/main" id="{4C791CDD-AE36-45A3-8EF2-62372395E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1042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70" name="Oval 856">
              <a:extLst>
                <a:ext uri="{FF2B5EF4-FFF2-40B4-BE49-F238E27FC236}">
                  <a16:creationId xmlns:a16="http://schemas.microsoft.com/office/drawing/2014/main" id="{D0072C13-5195-4B20-8FDE-CD0542C39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5" y="1048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71" name="Oval 857">
              <a:extLst>
                <a:ext uri="{FF2B5EF4-FFF2-40B4-BE49-F238E27FC236}">
                  <a16:creationId xmlns:a16="http://schemas.microsoft.com/office/drawing/2014/main" id="{7E6A8B1C-CC40-4288-8E3A-3BDF8997C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1" y="1134"/>
              <a:ext cx="21" cy="22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72" name="Oval 858">
              <a:extLst>
                <a:ext uri="{FF2B5EF4-FFF2-40B4-BE49-F238E27FC236}">
                  <a16:creationId xmlns:a16="http://schemas.microsoft.com/office/drawing/2014/main" id="{1D6EA2C9-1297-4570-A12B-4818635F7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6" y="1139"/>
              <a:ext cx="6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73" name="Oval 859">
              <a:extLst>
                <a:ext uri="{FF2B5EF4-FFF2-40B4-BE49-F238E27FC236}">
                  <a16:creationId xmlns:a16="http://schemas.microsoft.com/office/drawing/2014/main" id="{4E5A0517-EDFC-482D-AA56-8056868B7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4" y="1311"/>
              <a:ext cx="21" cy="22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74" name="Oval 860">
              <a:extLst>
                <a:ext uri="{FF2B5EF4-FFF2-40B4-BE49-F238E27FC236}">
                  <a16:creationId xmlns:a16="http://schemas.microsoft.com/office/drawing/2014/main" id="{4B60FFB4-0C08-4E7C-A075-320DE2EFA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9" y="1316"/>
              <a:ext cx="6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</p:grpSp>
      <p:grpSp>
        <p:nvGrpSpPr>
          <p:cNvPr id="1275" name="Group 528">
            <a:extLst>
              <a:ext uri="{FF2B5EF4-FFF2-40B4-BE49-F238E27FC236}">
                <a16:creationId xmlns:a16="http://schemas.microsoft.com/office/drawing/2014/main" id="{390B458A-3C96-47FC-ABBB-5C16A05ABB69}"/>
              </a:ext>
            </a:extLst>
          </p:cNvPr>
          <p:cNvGrpSpPr>
            <a:grpSpLocks/>
          </p:cNvGrpSpPr>
          <p:nvPr/>
        </p:nvGrpSpPr>
        <p:grpSpPr bwMode="auto">
          <a:xfrm>
            <a:off x="7388290" y="3926609"/>
            <a:ext cx="444961" cy="517574"/>
            <a:chOff x="2880" y="864"/>
            <a:chExt cx="759" cy="886"/>
          </a:xfrm>
        </p:grpSpPr>
        <p:sp>
          <p:nvSpPr>
            <p:cNvPr id="1276" name="Freeform 529">
              <a:extLst>
                <a:ext uri="{FF2B5EF4-FFF2-40B4-BE49-F238E27FC236}">
                  <a16:creationId xmlns:a16="http://schemas.microsoft.com/office/drawing/2014/main" id="{C16ADDC8-D562-4873-8D44-1FF324682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864"/>
              <a:ext cx="759" cy="884"/>
            </a:xfrm>
            <a:custGeom>
              <a:avLst/>
              <a:gdLst>
                <a:gd name="T0" fmla="*/ 1318 w 418"/>
                <a:gd name="T1" fmla="*/ 778 h 457"/>
                <a:gd name="T2" fmla="*/ 1229 w 418"/>
                <a:gd name="T3" fmla="*/ 764 h 457"/>
                <a:gd name="T4" fmla="*/ 1226 w 418"/>
                <a:gd name="T5" fmla="*/ 752 h 457"/>
                <a:gd name="T6" fmla="*/ 1140 w 418"/>
                <a:gd name="T7" fmla="*/ 344 h 457"/>
                <a:gd name="T8" fmla="*/ 1224 w 418"/>
                <a:gd name="T9" fmla="*/ 228 h 457"/>
                <a:gd name="T10" fmla="*/ 1151 w 418"/>
                <a:gd name="T11" fmla="*/ 257 h 457"/>
                <a:gd name="T12" fmla="*/ 1066 w 418"/>
                <a:gd name="T13" fmla="*/ 277 h 457"/>
                <a:gd name="T14" fmla="*/ 1062 w 418"/>
                <a:gd name="T15" fmla="*/ 273 h 457"/>
                <a:gd name="T16" fmla="*/ 752 w 418"/>
                <a:gd name="T17" fmla="*/ 145 h 457"/>
                <a:gd name="T18" fmla="*/ 759 w 418"/>
                <a:gd name="T19" fmla="*/ 64 h 457"/>
                <a:gd name="T20" fmla="*/ 752 w 418"/>
                <a:gd name="T21" fmla="*/ 8 h 457"/>
                <a:gd name="T22" fmla="*/ 719 w 418"/>
                <a:gd name="T23" fmla="*/ 72 h 457"/>
                <a:gd name="T24" fmla="*/ 650 w 418"/>
                <a:gd name="T25" fmla="*/ 132 h 457"/>
                <a:gd name="T26" fmla="*/ 565 w 418"/>
                <a:gd name="T27" fmla="*/ 132 h 457"/>
                <a:gd name="T28" fmla="*/ 521 w 418"/>
                <a:gd name="T29" fmla="*/ 68 h 457"/>
                <a:gd name="T30" fmla="*/ 485 w 418"/>
                <a:gd name="T31" fmla="*/ 33 h 457"/>
                <a:gd name="T32" fmla="*/ 485 w 418"/>
                <a:gd name="T33" fmla="*/ 101 h 457"/>
                <a:gd name="T34" fmla="*/ 441 w 418"/>
                <a:gd name="T35" fmla="*/ 145 h 457"/>
                <a:gd name="T36" fmla="*/ 191 w 418"/>
                <a:gd name="T37" fmla="*/ 292 h 457"/>
                <a:gd name="T38" fmla="*/ 9 w 418"/>
                <a:gd name="T39" fmla="*/ 876 h 457"/>
                <a:gd name="T40" fmla="*/ 205 w 418"/>
                <a:gd name="T41" fmla="*/ 1381 h 457"/>
                <a:gd name="T42" fmla="*/ 280 w 418"/>
                <a:gd name="T43" fmla="*/ 1478 h 457"/>
                <a:gd name="T44" fmla="*/ 267 w 418"/>
                <a:gd name="T45" fmla="*/ 1594 h 457"/>
                <a:gd name="T46" fmla="*/ 296 w 418"/>
                <a:gd name="T47" fmla="*/ 1631 h 457"/>
                <a:gd name="T48" fmla="*/ 320 w 418"/>
                <a:gd name="T49" fmla="*/ 1549 h 457"/>
                <a:gd name="T50" fmla="*/ 383 w 418"/>
                <a:gd name="T51" fmla="*/ 1518 h 457"/>
                <a:gd name="T52" fmla="*/ 385 w 418"/>
                <a:gd name="T53" fmla="*/ 1518 h 457"/>
                <a:gd name="T54" fmla="*/ 508 w 418"/>
                <a:gd name="T55" fmla="*/ 1565 h 457"/>
                <a:gd name="T56" fmla="*/ 514 w 418"/>
                <a:gd name="T57" fmla="*/ 1621 h 457"/>
                <a:gd name="T58" fmla="*/ 530 w 418"/>
                <a:gd name="T59" fmla="*/ 1706 h 457"/>
                <a:gd name="T60" fmla="*/ 554 w 418"/>
                <a:gd name="T61" fmla="*/ 1642 h 457"/>
                <a:gd name="T62" fmla="*/ 565 w 418"/>
                <a:gd name="T63" fmla="*/ 1575 h 457"/>
                <a:gd name="T64" fmla="*/ 695 w 418"/>
                <a:gd name="T65" fmla="*/ 1575 h 457"/>
                <a:gd name="T66" fmla="*/ 1051 w 418"/>
                <a:gd name="T67" fmla="*/ 1261 h 457"/>
                <a:gd name="T68" fmla="*/ 1144 w 418"/>
                <a:gd name="T69" fmla="*/ 1052 h 457"/>
                <a:gd name="T70" fmla="*/ 1193 w 418"/>
                <a:gd name="T71" fmla="*/ 1045 h 457"/>
                <a:gd name="T72" fmla="*/ 1226 w 418"/>
                <a:gd name="T73" fmla="*/ 1029 h 457"/>
                <a:gd name="T74" fmla="*/ 1188 w 418"/>
                <a:gd name="T75" fmla="*/ 988 h 457"/>
                <a:gd name="T76" fmla="*/ 1171 w 418"/>
                <a:gd name="T77" fmla="*/ 965 h 457"/>
                <a:gd name="T78" fmla="*/ 1191 w 418"/>
                <a:gd name="T79" fmla="*/ 921 h 457"/>
                <a:gd name="T80" fmla="*/ 1191 w 418"/>
                <a:gd name="T81" fmla="*/ 921 h 457"/>
                <a:gd name="T82" fmla="*/ 1282 w 418"/>
                <a:gd name="T83" fmla="*/ 853 h 457"/>
                <a:gd name="T84" fmla="*/ 1369 w 418"/>
                <a:gd name="T85" fmla="*/ 793 h 457"/>
                <a:gd name="T86" fmla="*/ 1318 w 418"/>
                <a:gd name="T87" fmla="*/ 778 h 45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18" h="457">
                  <a:moveTo>
                    <a:pt x="400" y="208"/>
                  </a:moveTo>
                  <a:cubicBezTo>
                    <a:pt x="388" y="212"/>
                    <a:pt x="373" y="212"/>
                    <a:pt x="373" y="204"/>
                  </a:cubicBezTo>
                  <a:cubicBezTo>
                    <a:pt x="373" y="203"/>
                    <a:pt x="373" y="202"/>
                    <a:pt x="372" y="201"/>
                  </a:cubicBezTo>
                  <a:cubicBezTo>
                    <a:pt x="374" y="168"/>
                    <a:pt x="365" y="106"/>
                    <a:pt x="346" y="92"/>
                  </a:cubicBezTo>
                  <a:cubicBezTo>
                    <a:pt x="327" y="78"/>
                    <a:pt x="378" y="70"/>
                    <a:pt x="371" y="61"/>
                  </a:cubicBezTo>
                  <a:cubicBezTo>
                    <a:pt x="364" y="53"/>
                    <a:pt x="359" y="60"/>
                    <a:pt x="349" y="69"/>
                  </a:cubicBezTo>
                  <a:cubicBezTo>
                    <a:pt x="340" y="79"/>
                    <a:pt x="335" y="78"/>
                    <a:pt x="323" y="74"/>
                  </a:cubicBezTo>
                  <a:cubicBezTo>
                    <a:pt x="322" y="73"/>
                    <a:pt x="322" y="73"/>
                    <a:pt x="322" y="73"/>
                  </a:cubicBezTo>
                  <a:cubicBezTo>
                    <a:pt x="298" y="61"/>
                    <a:pt x="265" y="46"/>
                    <a:pt x="228" y="39"/>
                  </a:cubicBezTo>
                  <a:cubicBezTo>
                    <a:pt x="218" y="37"/>
                    <a:pt x="228" y="24"/>
                    <a:pt x="230" y="17"/>
                  </a:cubicBezTo>
                  <a:cubicBezTo>
                    <a:pt x="233" y="8"/>
                    <a:pt x="234" y="5"/>
                    <a:pt x="228" y="2"/>
                  </a:cubicBezTo>
                  <a:cubicBezTo>
                    <a:pt x="222" y="0"/>
                    <a:pt x="223" y="6"/>
                    <a:pt x="218" y="19"/>
                  </a:cubicBezTo>
                  <a:cubicBezTo>
                    <a:pt x="213" y="32"/>
                    <a:pt x="208" y="36"/>
                    <a:pt x="197" y="35"/>
                  </a:cubicBezTo>
                  <a:cubicBezTo>
                    <a:pt x="171" y="35"/>
                    <a:pt x="171" y="35"/>
                    <a:pt x="171" y="35"/>
                  </a:cubicBezTo>
                  <a:cubicBezTo>
                    <a:pt x="156" y="35"/>
                    <a:pt x="158" y="23"/>
                    <a:pt x="158" y="18"/>
                  </a:cubicBezTo>
                  <a:cubicBezTo>
                    <a:pt x="158" y="13"/>
                    <a:pt x="152" y="6"/>
                    <a:pt x="147" y="9"/>
                  </a:cubicBezTo>
                  <a:cubicBezTo>
                    <a:pt x="143" y="13"/>
                    <a:pt x="150" y="20"/>
                    <a:pt x="147" y="27"/>
                  </a:cubicBezTo>
                  <a:cubicBezTo>
                    <a:pt x="145" y="35"/>
                    <a:pt x="140" y="37"/>
                    <a:pt x="134" y="39"/>
                  </a:cubicBezTo>
                  <a:cubicBezTo>
                    <a:pt x="134" y="39"/>
                    <a:pt x="87" y="55"/>
                    <a:pt x="58" y="78"/>
                  </a:cubicBezTo>
                  <a:cubicBezTo>
                    <a:pt x="13" y="118"/>
                    <a:pt x="0" y="197"/>
                    <a:pt x="3" y="234"/>
                  </a:cubicBezTo>
                  <a:cubicBezTo>
                    <a:pt x="6" y="271"/>
                    <a:pt x="45" y="352"/>
                    <a:pt x="62" y="369"/>
                  </a:cubicBezTo>
                  <a:cubicBezTo>
                    <a:pt x="68" y="375"/>
                    <a:pt x="85" y="382"/>
                    <a:pt x="85" y="395"/>
                  </a:cubicBezTo>
                  <a:cubicBezTo>
                    <a:pt x="85" y="405"/>
                    <a:pt x="86" y="413"/>
                    <a:pt x="81" y="426"/>
                  </a:cubicBezTo>
                  <a:cubicBezTo>
                    <a:pt x="77" y="439"/>
                    <a:pt x="89" y="443"/>
                    <a:pt x="90" y="436"/>
                  </a:cubicBezTo>
                  <a:cubicBezTo>
                    <a:pt x="91" y="429"/>
                    <a:pt x="95" y="425"/>
                    <a:pt x="97" y="414"/>
                  </a:cubicBezTo>
                  <a:cubicBezTo>
                    <a:pt x="99" y="403"/>
                    <a:pt x="103" y="405"/>
                    <a:pt x="116" y="406"/>
                  </a:cubicBezTo>
                  <a:cubicBezTo>
                    <a:pt x="116" y="406"/>
                    <a:pt x="116" y="406"/>
                    <a:pt x="117" y="406"/>
                  </a:cubicBezTo>
                  <a:cubicBezTo>
                    <a:pt x="128" y="411"/>
                    <a:pt x="140" y="415"/>
                    <a:pt x="154" y="418"/>
                  </a:cubicBezTo>
                  <a:cubicBezTo>
                    <a:pt x="155" y="424"/>
                    <a:pt x="157" y="424"/>
                    <a:pt x="156" y="433"/>
                  </a:cubicBezTo>
                  <a:cubicBezTo>
                    <a:pt x="155" y="443"/>
                    <a:pt x="153" y="455"/>
                    <a:pt x="161" y="456"/>
                  </a:cubicBezTo>
                  <a:cubicBezTo>
                    <a:pt x="168" y="457"/>
                    <a:pt x="168" y="449"/>
                    <a:pt x="168" y="439"/>
                  </a:cubicBezTo>
                  <a:cubicBezTo>
                    <a:pt x="168" y="432"/>
                    <a:pt x="170" y="425"/>
                    <a:pt x="171" y="421"/>
                  </a:cubicBezTo>
                  <a:cubicBezTo>
                    <a:pt x="184" y="423"/>
                    <a:pt x="197" y="423"/>
                    <a:pt x="211" y="421"/>
                  </a:cubicBezTo>
                  <a:cubicBezTo>
                    <a:pt x="284" y="409"/>
                    <a:pt x="301" y="384"/>
                    <a:pt x="319" y="337"/>
                  </a:cubicBezTo>
                  <a:cubicBezTo>
                    <a:pt x="328" y="314"/>
                    <a:pt x="338" y="299"/>
                    <a:pt x="347" y="281"/>
                  </a:cubicBezTo>
                  <a:cubicBezTo>
                    <a:pt x="350" y="275"/>
                    <a:pt x="356" y="275"/>
                    <a:pt x="362" y="279"/>
                  </a:cubicBezTo>
                  <a:cubicBezTo>
                    <a:pt x="370" y="283"/>
                    <a:pt x="372" y="283"/>
                    <a:pt x="372" y="275"/>
                  </a:cubicBezTo>
                  <a:cubicBezTo>
                    <a:pt x="372" y="268"/>
                    <a:pt x="364" y="267"/>
                    <a:pt x="360" y="264"/>
                  </a:cubicBezTo>
                  <a:cubicBezTo>
                    <a:pt x="357" y="263"/>
                    <a:pt x="355" y="262"/>
                    <a:pt x="355" y="258"/>
                  </a:cubicBezTo>
                  <a:cubicBezTo>
                    <a:pt x="357" y="254"/>
                    <a:pt x="359" y="250"/>
                    <a:pt x="361" y="246"/>
                  </a:cubicBezTo>
                  <a:cubicBezTo>
                    <a:pt x="361" y="246"/>
                    <a:pt x="361" y="246"/>
                    <a:pt x="361" y="246"/>
                  </a:cubicBezTo>
                  <a:cubicBezTo>
                    <a:pt x="368" y="234"/>
                    <a:pt x="374" y="230"/>
                    <a:pt x="389" y="228"/>
                  </a:cubicBezTo>
                  <a:cubicBezTo>
                    <a:pt x="403" y="226"/>
                    <a:pt x="412" y="234"/>
                    <a:pt x="415" y="212"/>
                  </a:cubicBezTo>
                  <a:cubicBezTo>
                    <a:pt x="418" y="196"/>
                    <a:pt x="412" y="203"/>
                    <a:pt x="400" y="208"/>
                  </a:cubicBezTo>
                  <a:close/>
                </a:path>
              </a:pathLst>
            </a:custGeom>
            <a:solidFill>
              <a:srgbClr val="CCE1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77" name="Freeform 530">
              <a:extLst>
                <a:ext uri="{FF2B5EF4-FFF2-40B4-BE49-F238E27FC236}">
                  <a16:creationId xmlns:a16="http://schemas.microsoft.com/office/drawing/2014/main" id="{05E31A23-99F9-4CAB-B613-1B50E8743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" y="1185"/>
              <a:ext cx="513" cy="499"/>
            </a:xfrm>
            <a:custGeom>
              <a:avLst/>
              <a:gdLst>
                <a:gd name="T0" fmla="*/ 4 w 283"/>
                <a:gd name="T1" fmla="*/ 774 h 258"/>
                <a:gd name="T2" fmla="*/ 36 w 283"/>
                <a:gd name="T3" fmla="*/ 820 h 258"/>
                <a:gd name="T4" fmla="*/ 36 w 283"/>
                <a:gd name="T5" fmla="*/ 882 h 258"/>
                <a:gd name="T6" fmla="*/ 89 w 283"/>
                <a:gd name="T7" fmla="*/ 853 h 258"/>
                <a:gd name="T8" fmla="*/ 161 w 283"/>
                <a:gd name="T9" fmla="*/ 876 h 258"/>
                <a:gd name="T10" fmla="*/ 256 w 283"/>
                <a:gd name="T11" fmla="*/ 965 h 258"/>
                <a:gd name="T12" fmla="*/ 466 w 283"/>
                <a:gd name="T13" fmla="*/ 894 h 258"/>
                <a:gd name="T14" fmla="*/ 663 w 283"/>
                <a:gd name="T15" fmla="*/ 805 h 258"/>
                <a:gd name="T16" fmla="*/ 769 w 283"/>
                <a:gd name="T17" fmla="*/ 576 h 258"/>
                <a:gd name="T18" fmla="*/ 870 w 283"/>
                <a:gd name="T19" fmla="*/ 385 h 258"/>
                <a:gd name="T20" fmla="*/ 923 w 283"/>
                <a:gd name="T21" fmla="*/ 213 h 258"/>
                <a:gd name="T22" fmla="*/ 926 w 283"/>
                <a:gd name="T23" fmla="*/ 124 h 258"/>
                <a:gd name="T24" fmla="*/ 910 w 283"/>
                <a:gd name="T25" fmla="*/ 0 h 258"/>
                <a:gd name="T26" fmla="*/ 885 w 283"/>
                <a:gd name="T27" fmla="*/ 184 h 258"/>
                <a:gd name="T28" fmla="*/ 792 w 283"/>
                <a:gd name="T29" fmla="*/ 344 h 258"/>
                <a:gd name="T30" fmla="*/ 683 w 283"/>
                <a:gd name="T31" fmla="*/ 460 h 258"/>
                <a:gd name="T32" fmla="*/ 611 w 283"/>
                <a:gd name="T33" fmla="*/ 658 h 258"/>
                <a:gd name="T34" fmla="*/ 279 w 283"/>
                <a:gd name="T35" fmla="*/ 849 h 258"/>
                <a:gd name="T36" fmla="*/ 102 w 283"/>
                <a:gd name="T37" fmla="*/ 830 h 258"/>
                <a:gd name="T38" fmla="*/ 0 w 283"/>
                <a:gd name="T39" fmla="*/ 774 h 2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83" h="258">
                  <a:moveTo>
                    <a:pt x="1" y="207"/>
                  </a:moveTo>
                  <a:cubicBezTo>
                    <a:pt x="4" y="211"/>
                    <a:pt x="9" y="213"/>
                    <a:pt x="11" y="219"/>
                  </a:cubicBezTo>
                  <a:cubicBezTo>
                    <a:pt x="12" y="225"/>
                    <a:pt x="6" y="232"/>
                    <a:pt x="11" y="236"/>
                  </a:cubicBezTo>
                  <a:cubicBezTo>
                    <a:pt x="17" y="234"/>
                    <a:pt x="21" y="229"/>
                    <a:pt x="27" y="228"/>
                  </a:cubicBezTo>
                  <a:cubicBezTo>
                    <a:pt x="33" y="228"/>
                    <a:pt x="44" y="233"/>
                    <a:pt x="49" y="234"/>
                  </a:cubicBezTo>
                  <a:cubicBezTo>
                    <a:pt x="64" y="238"/>
                    <a:pt x="74" y="241"/>
                    <a:pt x="78" y="258"/>
                  </a:cubicBezTo>
                  <a:cubicBezTo>
                    <a:pt x="83" y="241"/>
                    <a:pt x="127" y="244"/>
                    <a:pt x="142" y="239"/>
                  </a:cubicBezTo>
                  <a:cubicBezTo>
                    <a:pt x="162" y="234"/>
                    <a:pt x="188" y="233"/>
                    <a:pt x="202" y="215"/>
                  </a:cubicBezTo>
                  <a:cubicBezTo>
                    <a:pt x="215" y="198"/>
                    <a:pt x="227" y="174"/>
                    <a:pt x="234" y="154"/>
                  </a:cubicBezTo>
                  <a:cubicBezTo>
                    <a:pt x="241" y="133"/>
                    <a:pt x="247" y="116"/>
                    <a:pt x="265" y="103"/>
                  </a:cubicBezTo>
                  <a:cubicBezTo>
                    <a:pt x="244" y="93"/>
                    <a:pt x="279" y="70"/>
                    <a:pt x="281" y="57"/>
                  </a:cubicBezTo>
                  <a:cubicBezTo>
                    <a:pt x="283" y="50"/>
                    <a:pt x="281" y="41"/>
                    <a:pt x="282" y="33"/>
                  </a:cubicBezTo>
                  <a:cubicBezTo>
                    <a:pt x="283" y="22"/>
                    <a:pt x="281" y="11"/>
                    <a:pt x="277" y="0"/>
                  </a:cubicBezTo>
                  <a:cubicBezTo>
                    <a:pt x="274" y="16"/>
                    <a:pt x="273" y="33"/>
                    <a:pt x="269" y="49"/>
                  </a:cubicBezTo>
                  <a:cubicBezTo>
                    <a:pt x="263" y="69"/>
                    <a:pt x="256" y="79"/>
                    <a:pt x="241" y="92"/>
                  </a:cubicBezTo>
                  <a:cubicBezTo>
                    <a:pt x="231" y="101"/>
                    <a:pt x="214" y="111"/>
                    <a:pt x="208" y="123"/>
                  </a:cubicBezTo>
                  <a:cubicBezTo>
                    <a:pt x="199" y="140"/>
                    <a:pt x="196" y="159"/>
                    <a:pt x="186" y="176"/>
                  </a:cubicBezTo>
                  <a:cubicBezTo>
                    <a:pt x="165" y="213"/>
                    <a:pt x="128" y="231"/>
                    <a:pt x="85" y="227"/>
                  </a:cubicBezTo>
                  <a:cubicBezTo>
                    <a:pt x="68" y="226"/>
                    <a:pt x="47" y="228"/>
                    <a:pt x="31" y="222"/>
                  </a:cubicBezTo>
                  <a:cubicBezTo>
                    <a:pt x="23" y="219"/>
                    <a:pt x="6" y="212"/>
                    <a:pt x="0" y="207"/>
                  </a:cubicBezTo>
                </a:path>
              </a:pathLst>
            </a:custGeom>
            <a:solidFill>
              <a:srgbClr val="B0D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78" name="Freeform 531">
              <a:extLst>
                <a:ext uri="{FF2B5EF4-FFF2-40B4-BE49-F238E27FC236}">
                  <a16:creationId xmlns:a16="http://schemas.microsoft.com/office/drawing/2014/main" id="{036F66D2-EE3D-45B0-938E-7DB833511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" y="971"/>
              <a:ext cx="518" cy="671"/>
            </a:xfrm>
            <a:custGeom>
              <a:avLst/>
              <a:gdLst>
                <a:gd name="T0" fmla="*/ 182 w 285"/>
                <a:gd name="T1" fmla="*/ 280 h 347"/>
                <a:gd name="T2" fmla="*/ 20 w 285"/>
                <a:gd name="T3" fmla="*/ 886 h 347"/>
                <a:gd name="T4" fmla="*/ 185 w 285"/>
                <a:gd name="T5" fmla="*/ 1205 h 347"/>
                <a:gd name="T6" fmla="*/ 513 w 285"/>
                <a:gd name="T7" fmla="*/ 1222 h 347"/>
                <a:gd name="T8" fmla="*/ 678 w 285"/>
                <a:gd name="T9" fmla="*/ 1046 h 347"/>
                <a:gd name="T10" fmla="*/ 674 w 285"/>
                <a:gd name="T11" fmla="*/ 872 h 347"/>
                <a:gd name="T12" fmla="*/ 878 w 285"/>
                <a:gd name="T13" fmla="*/ 584 h 347"/>
                <a:gd name="T14" fmla="*/ 182 w 285"/>
                <a:gd name="T15" fmla="*/ 280 h 3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5" h="347">
                  <a:moveTo>
                    <a:pt x="55" y="75"/>
                  </a:moveTo>
                  <a:cubicBezTo>
                    <a:pt x="0" y="113"/>
                    <a:pt x="11" y="176"/>
                    <a:pt x="6" y="237"/>
                  </a:cubicBezTo>
                  <a:cubicBezTo>
                    <a:pt x="1" y="298"/>
                    <a:pt x="24" y="299"/>
                    <a:pt x="56" y="322"/>
                  </a:cubicBezTo>
                  <a:cubicBezTo>
                    <a:pt x="89" y="347"/>
                    <a:pt x="118" y="345"/>
                    <a:pt x="155" y="327"/>
                  </a:cubicBezTo>
                  <a:cubicBezTo>
                    <a:pt x="192" y="310"/>
                    <a:pt x="195" y="302"/>
                    <a:pt x="205" y="280"/>
                  </a:cubicBezTo>
                  <a:cubicBezTo>
                    <a:pt x="214" y="258"/>
                    <a:pt x="197" y="244"/>
                    <a:pt x="204" y="233"/>
                  </a:cubicBezTo>
                  <a:cubicBezTo>
                    <a:pt x="210" y="222"/>
                    <a:pt x="246" y="226"/>
                    <a:pt x="266" y="156"/>
                  </a:cubicBezTo>
                  <a:cubicBezTo>
                    <a:pt x="285" y="85"/>
                    <a:pt x="157" y="0"/>
                    <a:pt x="55" y="75"/>
                  </a:cubicBezTo>
                  <a:close/>
                </a:path>
              </a:pathLst>
            </a:custGeom>
            <a:solidFill>
              <a:srgbClr val="E0D0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79" name="Freeform 532">
              <a:extLst>
                <a:ext uri="{FF2B5EF4-FFF2-40B4-BE49-F238E27FC236}">
                  <a16:creationId xmlns:a16="http://schemas.microsoft.com/office/drawing/2014/main" id="{3A559508-2EE3-4597-9659-4CAB9F08B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1" y="1025"/>
              <a:ext cx="154" cy="329"/>
            </a:xfrm>
            <a:custGeom>
              <a:avLst/>
              <a:gdLst>
                <a:gd name="T0" fmla="*/ 279 w 85"/>
                <a:gd name="T1" fmla="*/ 0 h 170"/>
                <a:gd name="T2" fmla="*/ 56 w 85"/>
                <a:gd name="T3" fmla="*/ 224 h 170"/>
                <a:gd name="T4" fmla="*/ 65 w 85"/>
                <a:gd name="T5" fmla="*/ 637 h 170"/>
                <a:gd name="T6" fmla="*/ 60 w 85"/>
                <a:gd name="T7" fmla="*/ 375 h 170"/>
                <a:gd name="T8" fmla="*/ 112 w 85"/>
                <a:gd name="T9" fmla="*/ 221 h 170"/>
                <a:gd name="T10" fmla="*/ 181 w 85"/>
                <a:gd name="T11" fmla="*/ 105 h 170"/>
                <a:gd name="T12" fmla="*/ 270 w 85"/>
                <a:gd name="T13" fmla="*/ 0 h 1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5" h="170">
                  <a:moveTo>
                    <a:pt x="85" y="0"/>
                  </a:moveTo>
                  <a:cubicBezTo>
                    <a:pt x="55" y="15"/>
                    <a:pt x="31" y="27"/>
                    <a:pt x="17" y="60"/>
                  </a:cubicBezTo>
                  <a:cubicBezTo>
                    <a:pt x="0" y="100"/>
                    <a:pt x="9" y="129"/>
                    <a:pt x="20" y="170"/>
                  </a:cubicBezTo>
                  <a:cubicBezTo>
                    <a:pt x="26" y="148"/>
                    <a:pt x="13" y="123"/>
                    <a:pt x="18" y="100"/>
                  </a:cubicBezTo>
                  <a:cubicBezTo>
                    <a:pt x="21" y="86"/>
                    <a:pt x="29" y="72"/>
                    <a:pt x="34" y="59"/>
                  </a:cubicBezTo>
                  <a:cubicBezTo>
                    <a:pt x="40" y="45"/>
                    <a:pt x="41" y="37"/>
                    <a:pt x="55" y="28"/>
                  </a:cubicBezTo>
                  <a:cubicBezTo>
                    <a:pt x="67" y="20"/>
                    <a:pt x="71" y="9"/>
                    <a:pt x="8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80" name="Freeform 533">
              <a:extLst>
                <a:ext uri="{FF2B5EF4-FFF2-40B4-BE49-F238E27FC236}">
                  <a16:creationId xmlns:a16="http://schemas.microsoft.com/office/drawing/2014/main" id="{BA8D8B06-0DF0-47D4-BCA2-E9C8DFDBC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" y="969"/>
              <a:ext cx="518" cy="673"/>
            </a:xfrm>
            <a:custGeom>
              <a:avLst/>
              <a:gdLst>
                <a:gd name="T0" fmla="*/ 182 w 285"/>
                <a:gd name="T1" fmla="*/ 284 h 348"/>
                <a:gd name="T2" fmla="*/ 20 w 285"/>
                <a:gd name="T3" fmla="*/ 886 h 348"/>
                <a:gd name="T4" fmla="*/ 185 w 285"/>
                <a:gd name="T5" fmla="*/ 1209 h 348"/>
                <a:gd name="T6" fmla="*/ 513 w 285"/>
                <a:gd name="T7" fmla="*/ 1226 h 348"/>
                <a:gd name="T8" fmla="*/ 678 w 285"/>
                <a:gd name="T9" fmla="*/ 1050 h 348"/>
                <a:gd name="T10" fmla="*/ 674 w 285"/>
                <a:gd name="T11" fmla="*/ 872 h 348"/>
                <a:gd name="T12" fmla="*/ 878 w 285"/>
                <a:gd name="T13" fmla="*/ 584 h 348"/>
                <a:gd name="T14" fmla="*/ 182 w 285"/>
                <a:gd name="T15" fmla="*/ 284 h 3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5" h="348">
                  <a:moveTo>
                    <a:pt x="55" y="76"/>
                  </a:moveTo>
                  <a:cubicBezTo>
                    <a:pt x="0" y="114"/>
                    <a:pt x="11" y="176"/>
                    <a:pt x="6" y="237"/>
                  </a:cubicBezTo>
                  <a:cubicBezTo>
                    <a:pt x="1" y="298"/>
                    <a:pt x="24" y="299"/>
                    <a:pt x="56" y="323"/>
                  </a:cubicBezTo>
                  <a:cubicBezTo>
                    <a:pt x="89" y="348"/>
                    <a:pt x="118" y="345"/>
                    <a:pt x="155" y="328"/>
                  </a:cubicBezTo>
                  <a:cubicBezTo>
                    <a:pt x="192" y="310"/>
                    <a:pt x="195" y="303"/>
                    <a:pt x="205" y="281"/>
                  </a:cubicBezTo>
                  <a:cubicBezTo>
                    <a:pt x="214" y="258"/>
                    <a:pt x="198" y="245"/>
                    <a:pt x="204" y="233"/>
                  </a:cubicBezTo>
                  <a:cubicBezTo>
                    <a:pt x="210" y="222"/>
                    <a:pt x="246" y="227"/>
                    <a:pt x="266" y="156"/>
                  </a:cubicBezTo>
                  <a:cubicBezTo>
                    <a:pt x="285" y="86"/>
                    <a:pt x="158" y="0"/>
                    <a:pt x="55" y="76"/>
                  </a:cubicBezTo>
                  <a:close/>
                </a:path>
              </a:pathLst>
            </a:custGeom>
            <a:noFill/>
            <a:ln w="3175" cap="rnd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81" name="Freeform 534">
              <a:extLst>
                <a:ext uri="{FF2B5EF4-FFF2-40B4-BE49-F238E27FC236}">
                  <a16:creationId xmlns:a16="http://schemas.microsoft.com/office/drawing/2014/main" id="{92A1DB2C-6772-46AA-8C08-66DC30130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1" y="1201"/>
              <a:ext cx="287" cy="425"/>
            </a:xfrm>
            <a:custGeom>
              <a:avLst/>
              <a:gdLst>
                <a:gd name="T0" fmla="*/ 481 w 158"/>
                <a:gd name="T1" fmla="*/ 23 h 220"/>
                <a:gd name="T2" fmla="*/ 416 w 158"/>
                <a:gd name="T3" fmla="*/ 284 h 220"/>
                <a:gd name="T4" fmla="*/ 278 w 158"/>
                <a:gd name="T5" fmla="*/ 473 h 220"/>
                <a:gd name="T6" fmla="*/ 211 w 158"/>
                <a:gd name="T7" fmla="*/ 705 h 220"/>
                <a:gd name="T8" fmla="*/ 0 w 158"/>
                <a:gd name="T9" fmla="*/ 806 h 220"/>
                <a:gd name="T10" fmla="*/ 211 w 158"/>
                <a:gd name="T11" fmla="*/ 638 h 220"/>
                <a:gd name="T12" fmla="*/ 238 w 158"/>
                <a:gd name="T13" fmla="*/ 481 h 220"/>
                <a:gd name="T14" fmla="*/ 254 w 158"/>
                <a:gd name="T15" fmla="*/ 377 h 220"/>
                <a:gd name="T16" fmla="*/ 425 w 158"/>
                <a:gd name="T17" fmla="*/ 216 h 220"/>
                <a:gd name="T18" fmla="*/ 465 w 158"/>
                <a:gd name="T19" fmla="*/ 0 h 2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8" h="220">
                  <a:moveTo>
                    <a:pt x="146" y="6"/>
                  </a:moveTo>
                  <a:cubicBezTo>
                    <a:pt x="158" y="29"/>
                    <a:pt x="140" y="59"/>
                    <a:pt x="126" y="76"/>
                  </a:cubicBezTo>
                  <a:cubicBezTo>
                    <a:pt x="110" y="94"/>
                    <a:pt x="82" y="99"/>
                    <a:pt x="84" y="127"/>
                  </a:cubicBezTo>
                  <a:cubicBezTo>
                    <a:pt x="87" y="153"/>
                    <a:pt x="86" y="172"/>
                    <a:pt x="64" y="189"/>
                  </a:cubicBezTo>
                  <a:cubicBezTo>
                    <a:pt x="49" y="202"/>
                    <a:pt x="20" y="220"/>
                    <a:pt x="0" y="216"/>
                  </a:cubicBezTo>
                  <a:cubicBezTo>
                    <a:pt x="23" y="202"/>
                    <a:pt x="53" y="200"/>
                    <a:pt x="64" y="171"/>
                  </a:cubicBezTo>
                  <a:cubicBezTo>
                    <a:pt x="70" y="158"/>
                    <a:pt x="72" y="143"/>
                    <a:pt x="72" y="129"/>
                  </a:cubicBezTo>
                  <a:cubicBezTo>
                    <a:pt x="71" y="116"/>
                    <a:pt x="66" y="110"/>
                    <a:pt x="77" y="101"/>
                  </a:cubicBezTo>
                  <a:cubicBezTo>
                    <a:pt x="97" y="86"/>
                    <a:pt x="115" y="79"/>
                    <a:pt x="129" y="58"/>
                  </a:cubicBezTo>
                  <a:cubicBezTo>
                    <a:pt x="136" y="48"/>
                    <a:pt x="153" y="10"/>
                    <a:pt x="141" y="0"/>
                  </a:cubicBezTo>
                </a:path>
              </a:pathLst>
            </a:custGeom>
            <a:solidFill>
              <a:srgbClr val="D2A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82" name="Freeform 535">
              <a:extLst>
                <a:ext uri="{FF2B5EF4-FFF2-40B4-BE49-F238E27FC236}">
                  <a16:creationId xmlns:a16="http://schemas.microsoft.com/office/drawing/2014/main" id="{5A6E6635-6A95-4E3F-BA41-423418F9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5" y="1125"/>
              <a:ext cx="95" cy="288"/>
            </a:xfrm>
            <a:custGeom>
              <a:avLst/>
              <a:gdLst>
                <a:gd name="T0" fmla="*/ 174 w 52"/>
                <a:gd name="T1" fmla="*/ 0 h 149"/>
                <a:gd name="T2" fmla="*/ 80 w 52"/>
                <a:gd name="T3" fmla="*/ 75 h 149"/>
                <a:gd name="T4" fmla="*/ 24 w 52"/>
                <a:gd name="T5" fmla="*/ 236 h 149"/>
                <a:gd name="T6" fmla="*/ 7 w 52"/>
                <a:gd name="T7" fmla="*/ 557 h 149"/>
                <a:gd name="T8" fmla="*/ 33 w 52"/>
                <a:gd name="T9" fmla="*/ 344 h 149"/>
                <a:gd name="T10" fmla="*/ 53 w 52"/>
                <a:gd name="T11" fmla="*/ 197 h 149"/>
                <a:gd name="T12" fmla="*/ 106 w 52"/>
                <a:gd name="T13" fmla="*/ 101 h 149"/>
                <a:gd name="T14" fmla="*/ 150 w 52"/>
                <a:gd name="T15" fmla="*/ 27 h 14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2" h="149">
                  <a:moveTo>
                    <a:pt x="52" y="0"/>
                  </a:moveTo>
                  <a:cubicBezTo>
                    <a:pt x="42" y="7"/>
                    <a:pt x="32" y="10"/>
                    <a:pt x="24" y="20"/>
                  </a:cubicBezTo>
                  <a:cubicBezTo>
                    <a:pt x="14" y="32"/>
                    <a:pt x="9" y="48"/>
                    <a:pt x="7" y="63"/>
                  </a:cubicBezTo>
                  <a:cubicBezTo>
                    <a:pt x="3" y="91"/>
                    <a:pt x="0" y="121"/>
                    <a:pt x="2" y="149"/>
                  </a:cubicBezTo>
                  <a:cubicBezTo>
                    <a:pt x="9" y="134"/>
                    <a:pt x="8" y="109"/>
                    <a:pt x="10" y="92"/>
                  </a:cubicBezTo>
                  <a:cubicBezTo>
                    <a:pt x="12" y="79"/>
                    <a:pt x="12" y="66"/>
                    <a:pt x="16" y="53"/>
                  </a:cubicBezTo>
                  <a:cubicBezTo>
                    <a:pt x="19" y="42"/>
                    <a:pt x="26" y="37"/>
                    <a:pt x="32" y="27"/>
                  </a:cubicBezTo>
                  <a:cubicBezTo>
                    <a:pt x="36" y="20"/>
                    <a:pt x="36" y="11"/>
                    <a:pt x="45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83" name="Oval 536">
              <a:extLst>
                <a:ext uri="{FF2B5EF4-FFF2-40B4-BE49-F238E27FC236}">
                  <a16:creationId xmlns:a16="http://schemas.microsoft.com/office/drawing/2014/main" id="{77CD7237-D542-4448-90EA-45608C6BF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4" y="1046"/>
              <a:ext cx="73" cy="7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84" name="Oval 537">
              <a:extLst>
                <a:ext uri="{FF2B5EF4-FFF2-40B4-BE49-F238E27FC236}">
                  <a16:creationId xmlns:a16="http://schemas.microsoft.com/office/drawing/2014/main" id="{9605D6EC-F053-42DF-9F15-DE56CDB3D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9" y="1052"/>
              <a:ext cx="27" cy="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85" name="Freeform 538">
              <a:extLst>
                <a:ext uri="{FF2B5EF4-FFF2-40B4-BE49-F238E27FC236}">
                  <a16:creationId xmlns:a16="http://schemas.microsoft.com/office/drawing/2014/main" id="{AB37C9A3-06A3-40BE-A918-E8E2865F3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864"/>
              <a:ext cx="757" cy="886"/>
            </a:xfrm>
            <a:custGeom>
              <a:avLst/>
              <a:gdLst>
                <a:gd name="T0" fmla="*/ 1314 w 417"/>
                <a:gd name="T1" fmla="*/ 778 h 458"/>
                <a:gd name="T2" fmla="*/ 1229 w 417"/>
                <a:gd name="T3" fmla="*/ 764 h 458"/>
                <a:gd name="T4" fmla="*/ 1225 w 417"/>
                <a:gd name="T5" fmla="*/ 753 h 458"/>
                <a:gd name="T6" fmla="*/ 1140 w 417"/>
                <a:gd name="T7" fmla="*/ 348 h 458"/>
                <a:gd name="T8" fmla="*/ 1222 w 417"/>
                <a:gd name="T9" fmla="*/ 232 h 458"/>
                <a:gd name="T10" fmla="*/ 1151 w 417"/>
                <a:gd name="T11" fmla="*/ 261 h 458"/>
                <a:gd name="T12" fmla="*/ 1064 w 417"/>
                <a:gd name="T13" fmla="*/ 277 h 458"/>
                <a:gd name="T14" fmla="*/ 1058 w 417"/>
                <a:gd name="T15" fmla="*/ 273 h 458"/>
                <a:gd name="T16" fmla="*/ 752 w 417"/>
                <a:gd name="T17" fmla="*/ 145 h 458"/>
                <a:gd name="T18" fmla="*/ 759 w 417"/>
                <a:gd name="T19" fmla="*/ 64 h 458"/>
                <a:gd name="T20" fmla="*/ 752 w 417"/>
                <a:gd name="T21" fmla="*/ 12 h 458"/>
                <a:gd name="T22" fmla="*/ 719 w 417"/>
                <a:gd name="T23" fmla="*/ 72 h 458"/>
                <a:gd name="T24" fmla="*/ 650 w 417"/>
                <a:gd name="T25" fmla="*/ 135 h 458"/>
                <a:gd name="T26" fmla="*/ 563 w 417"/>
                <a:gd name="T27" fmla="*/ 132 h 458"/>
                <a:gd name="T28" fmla="*/ 521 w 417"/>
                <a:gd name="T29" fmla="*/ 68 h 458"/>
                <a:gd name="T30" fmla="*/ 485 w 417"/>
                <a:gd name="T31" fmla="*/ 37 h 458"/>
                <a:gd name="T32" fmla="*/ 485 w 417"/>
                <a:gd name="T33" fmla="*/ 104 h 458"/>
                <a:gd name="T34" fmla="*/ 441 w 417"/>
                <a:gd name="T35" fmla="*/ 149 h 458"/>
                <a:gd name="T36" fmla="*/ 187 w 417"/>
                <a:gd name="T37" fmla="*/ 292 h 458"/>
                <a:gd name="T38" fmla="*/ 9 w 417"/>
                <a:gd name="T39" fmla="*/ 876 h 458"/>
                <a:gd name="T40" fmla="*/ 205 w 417"/>
                <a:gd name="T41" fmla="*/ 1385 h 458"/>
                <a:gd name="T42" fmla="*/ 280 w 417"/>
                <a:gd name="T43" fmla="*/ 1478 h 458"/>
                <a:gd name="T44" fmla="*/ 267 w 417"/>
                <a:gd name="T45" fmla="*/ 1598 h 458"/>
                <a:gd name="T46" fmla="*/ 294 w 417"/>
                <a:gd name="T47" fmla="*/ 1631 h 458"/>
                <a:gd name="T48" fmla="*/ 320 w 417"/>
                <a:gd name="T49" fmla="*/ 1553 h 458"/>
                <a:gd name="T50" fmla="*/ 383 w 417"/>
                <a:gd name="T51" fmla="*/ 1519 h 458"/>
                <a:gd name="T52" fmla="*/ 383 w 417"/>
                <a:gd name="T53" fmla="*/ 1519 h 458"/>
                <a:gd name="T54" fmla="*/ 505 w 417"/>
                <a:gd name="T55" fmla="*/ 1569 h 458"/>
                <a:gd name="T56" fmla="*/ 510 w 417"/>
                <a:gd name="T57" fmla="*/ 1625 h 458"/>
                <a:gd name="T58" fmla="*/ 526 w 417"/>
                <a:gd name="T59" fmla="*/ 1710 h 458"/>
                <a:gd name="T60" fmla="*/ 550 w 417"/>
                <a:gd name="T61" fmla="*/ 1646 h 458"/>
                <a:gd name="T62" fmla="*/ 561 w 417"/>
                <a:gd name="T63" fmla="*/ 1579 h 458"/>
                <a:gd name="T64" fmla="*/ 695 w 417"/>
                <a:gd name="T65" fmla="*/ 1575 h 458"/>
                <a:gd name="T66" fmla="*/ 1047 w 417"/>
                <a:gd name="T67" fmla="*/ 1265 h 458"/>
                <a:gd name="T68" fmla="*/ 1140 w 417"/>
                <a:gd name="T69" fmla="*/ 1056 h 458"/>
                <a:gd name="T70" fmla="*/ 1193 w 417"/>
                <a:gd name="T71" fmla="*/ 1045 h 458"/>
                <a:gd name="T72" fmla="*/ 1222 w 417"/>
                <a:gd name="T73" fmla="*/ 1033 h 458"/>
                <a:gd name="T74" fmla="*/ 1187 w 417"/>
                <a:gd name="T75" fmla="*/ 992 h 458"/>
                <a:gd name="T76" fmla="*/ 1169 w 417"/>
                <a:gd name="T77" fmla="*/ 965 h 458"/>
                <a:gd name="T78" fmla="*/ 1189 w 417"/>
                <a:gd name="T79" fmla="*/ 925 h 458"/>
                <a:gd name="T80" fmla="*/ 1189 w 417"/>
                <a:gd name="T81" fmla="*/ 921 h 458"/>
                <a:gd name="T82" fmla="*/ 1282 w 417"/>
                <a:gd name="T83" fmla="*/ 853 h 458"/>
                <a:gd name="T84" fmla="*/ 1367 w 417"/>
                <a:gd name="T85" fmla="*/ 797 h 458"/>
                <a:gd name="T86" fmla="*/ 1314 w 417"/>
                <a:gd name="T87" fmla="*/ 778 h 45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17" h="458">
                  <a:moveTo>
                    <a:pt x="399" y="208"/>
                  </a:moveTo>
                  <a:cubicBezTo>
                    <a:pt x="387" y="213"/>
                    <a:pt x="373" y="213"/>
                    <a:pt x="373" y="204"/>
                  </a:cubicBezTo>
                  <a:cubicBezTo>
                    <a:pt x="373" y="203"/>
                    <a:pt x="373" y="202"/>
                    <a:pt x="372" y="201"/>
                  </a:cubicBezTo>
                  <a:cubicBezTo>
                    <a:pt x="374" y="168"/>
                    <a:pt x="365" y="107"/>
                    <a:pt x="346" y="93"/>
                  </a:cubicBezTo>
                  <a:cubicBezTo>
                    <a:pt x="327" y="79"/>
                    <a:pt x="378" y="70"/>
                    <a:pt x="371" y="62"/>
                  </a:cubicBezTo>
                  <a:cubicBezTo>
                    <a:pt x="364" y="53"/>
                    <a:pt x="358" y="60"/>
                    <a:pt x="349" y="70"/>
                  </a:cubicBezTo>
                  <a:cubicBezTo>
                    <a:pt x="339" y="79"/>
                    <a:pt x="335" y="79"/>
                    <a:pt x="323" y="74"/>
                  </a:cubicBezTo>
                  <a:cubicBezTo>
                    <a:pt x="321" y="73"/>
                    <a:pt x="321" y="73"/>
                    <a:pt x="321" y="73"/>
                  </a:cubicBezTo>
                  <a:cubicBezTo>
                    <a:pt x="298" y="61"/>
                    <a:pt x="265" y="47"/>
                    <a:pt x="228" y="39"/>
                  </a:cubicBezTo>
                  <a:cubicBezTo>
                    <a:pt x="217" y="37"/>
                    <a:pt x="228" y="25"/>
                    <a:pt x="230" y="17"/>
                  </a:cubicBezTo>
                  <a:cubicBezTo>
                    <a:pt x="232" y="9"/>
                    <a:pt x="234" y="5"/>
                    <a:pt x="228" y="3"/>
                  </a:cubicBezTo>
                  <a:cubicBezTo>
                    <a:pt x="222" y="0"/>
                    <a:pt x="223" y="6"/>
                    <a:pt x="218" y="19"/>
                  </a:cubicBezTo>
                  <a:cubicBezTo>
                    <a:pt x="213" y="33"/>
                    <a:pt x="208" y="36"/>
                    <a:pt x="197" y="36"/>
                  </a:cubicBezTo>
                  <a:cubicBezTo>
                    <a:pt x="171" y="35"/>
                    <a:pt x="171" y="35"/>
                    <a:pt x="171" y="35"/>
                  </a:cubicBezTo>
                  <a:cubicBezTo>
                    <a:pt x="155" y="35"/>
                    <a:pt x="158" y="23"/>
                    <a:pt x="158" y="18"/>
                  </a:cubicBezTo>
                  <a:cubicBezTo>
                    <a:pt x="158" y="13"/>
                    <a:pt x="152" y="6"/>
                    <a:pt x="147" y="10"/>
                  </a:cubicBezTo>
                  <a:cubicBezTo>
                    <a:pt x="142" y="13"/>
                    <a:pt x="149" y="21"/>
                    <a:pt x="147" y="28"/>
                  </a:cubicBezTo>
                  <a:cubicBezTo>
                    <a:pt x="145" y="35"/>
                    <a:pt x="140" y="37"/>
                    <a:pt x="134" y="40"/>
                  </a:cubicBezTo>
                  <a:cubicBezTo>
                    <a:pt x="134" y="40"/>
                    <a:pt x="87" y="56"/>
                    <a:pt x="57" y="78"/>
                  </a:cubicBezTo>
                  <a:cubicBezTo>
                    <a:pt x="12" y="118"/>
                    <a:pt x="0" y="198"/>
                    <a:pt x="3" y="234"/>
                  </a:cubicBezTo>
                  <a:cubicBezTo>
                    <a:pt x="6" y="271"/>
                    <a:pt x="45" y="352"/>
                    <a:pt x="62" y="370"/>
                  </a:cubicBezTo>
                  <a:cubicBezTo>
                    <a:pt x="68" y="376"/>
                    <a:pt x="85" y="382"/>
                    <a:pt x="85" y="395"/>
                  </a:cubicBezTo>
                  <a:cubicBezTo>
                    <a:pt x="85" y="405"/>
                    <a:pt x="86" y="413"/>
                    <a:pt x="81" y="427"/>
                  </a:cubicBezTo>
                  <a:cubicBezTo>
                    <a:pt x="76" y="440"/>
                    <a:pt x="88" y="443"/>
                    <a:pt x="89" y="436"/>
                  </a:cubicBezTo>
                  <a:cubicBezTo>
                    <a:pt x="91" y="429"/>
                    <a:pt x="94" y="425"/>
                    <a:pt x="97" y="415"/>
                  </a:cubicBezTo>
                  <a:cubicBezTo>
                    <a:pt x="99" y="404"/>
                    <a:pt x="103" y="405"/>
                    <a:pt x="116" y="406"/>
                  </a:cubicBezTo>
                  <a:cubicBezTo>
                    <a:pt x="116" y="406"/>
                    <a:pt x="116" y="406"/>
                    <a:pt x="116" y="406"/>
                  </a:cubicBezTo>
                  <a:cubicBezTo>
                    <a:pt x="127" y="411"/>
                    <a:pt x="140" y="416"/>
                    <a:pt x="153" y="419"/>
                  </a:cubicBezTo>
                  <a:cubicBezTo>
                    <a:pt x="154" y="424"/>
                    <a:pt x="157" y="425"/>
                    <a:pt x="155" y="434"/>
                  </a:cubicBezTo>
                  <a:cubicBezTo>
                    <a:pt x="154" y="443"/>
                    <a:pt x="153" y="456"/>
                    <a:pt x="160" y="457"/>
                  </a:cubicBezTo>
                  <a:cubicBezTo>
                    <a:pt x="167" y="458"/>
                    <a:pt x="167" y="449"/>
                    <a:pt x="167" y="440"/>
                  </a:cubicBezTo>
                  <a:cubicBezTo>
                    <a:pt x="167" y="433"/>
                    <a:pt x="169" y="425"/>
                    <a:pt x="170" y="422"/>
                  </a:cubicBezTo>
                  <a:cubicBezTo>
                    <a:pt x="183" y="423"/>
                    <a:pt x="197" y="423"/>
                    <a:pt x="211" y="421"/>
                  </a:cubicBezTo>
                  <a:cubicBezTo>
                    <a:pt x="283" y="410"/>
                    <a:pt x="301" y="384"/>
                    <a:pt x="318" y="338"/>
                  </a:cubicBezTo>
                  <a:cubicBezTo>
                    <a:pt x="327" y="314"/>
                    <a:pt x="338" y="299"/>
                    <a:pt x="346" y="282"/>
                  </a:cubicBezTo>
                  <a:cubicBezTo>
                    <a:pt x="350" y="276"/>
                    <a:pt x="356" y="276"/>
                    <a:pt x="362" y="279"/>
                  </a:cubicBezTo>
                  <a:cubicBezTo>
                    <a:pt x="370" y="283"/>
                    <a:pt x="371" y="283"/>
                    <a:pt x="371" y="276"/>
                  </a:cubicBezTo>
                  <a:cubicBezTo>
                    <a:pt x="371" y="268"/>
                    <a:pt x="364" y="267"/>
                    <a:pt x="360" y="265"/>
                  </a:cubicBezTo>
                  <a:cubicBezTo>
                    <a:pt x="356" y="263"/>
                    <a:pt x="354" y="262"/>
                    <a:pt x="355" y="258"/>
                  </a:cubicBezTo>
                  <a:cubicBezTo>
                    <a:pt x="357" y="254"/>
                    <a:pt x="359" y="250"/>
                    <a:pt x="361" y="247"/>
                  </a:cubicBezTo>
                  <a:cubicBezTo>
                    <a:pt x="361" y="247"/>
                    <a:pt x="361" y="247"/>
                    <a:pt x="361" y="246"/>
                  </a:cubicBezTo>
                  <a:cubicBezTo>
                    <a:pt x="368" y="234"/>
                    <a:pt x="374" y="231"/>
                    <a:pt x="389" y="228"/>
                  </a:cubicBezTo>
                  <a:cubicBezTo>
                    <a:pt x="403" y="226"/>
                    <a:pt x="411" y="234"/>
                    <a:pt x="415" y="213"/>
                  </a:cubicBezTo>
                  <a:cubicBezTo>
                    <a:pt x="417" y="196"/>
                    <a:pt x="411" y="203"/>
                    <a:pt x="399" y="208"/>
                  </a:cubicBezTo>
                  <a:close/>
                </a:path>
              </a:pathLst>
            </a:custGeom>
            <a:noFill/>
            <a:ln w="6350" cap="rnd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1286" name="Group 49">
            <a:extLst>
              <a:ext uri="{FF2B5EF4-FFF2-40B4-BE49-F238E27FC236}">
                <a16:creationId xmlns:a16="http://schemas.microsoft.com/office/drawing/2014/main" id="{0E76A6D3-3C56-43BA-B47C-7E3A0D894B80}"/>
              </a:ext>
            </a:extLst>
          </p:cNvPr>
          <p:cNvGrpSpPr>
            <a:grpSpLocks/>
          </p:cNvGrpSpPr>
          <p:nvPr/>
        </p:nvGrpSpPr>
        <p:grpSpPr bwMode="auto">
          <a:xfrm>
            <a:off x="7918041" y="3959614"/>
            <a:ext cx="400406" cy="451563"/>
            <a:chOff x="4017" y="792"/>
            <a:chExt cx="683" cy="773"/>
          </a:xfrm>
        </p:grpSpPr>
        <p:sp>
          <p:nvSpPr>
            <p:cNvPr id="1287" name="Freeform 50">
              <a:extLst>
                <a:ext uri="{FF2B5EF4-FFF2-40B4-BE49-F238E27FC236}">
                  <a16:creationId xmlns:a16="http://schemas.microsoft.com/office/drawing/2014/main" id="{9DC23E2F-21B6-4FC9-A1DB-BC3F46ACD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7" y="792"/>
              <a:ext cx="683" cy="773"/>
            </a:xfrm>
            <a:custGeom>
              <a:avLst/>
              <a:gdLst>
                <a:gd name="T0" fmla="*/ 50 w 273"/>
                <a:gd name="T1" fmla="*/ 1114 h 290"/>
                <a:gd name="T2" fmla="*/ 838 w 273"/>
                <a:gd name="T3" fmla="*/ 2052 h 290"/>
                <a:gd name="T4" fmla="*/ 1589 w 273"/>
                <a:gd name="T5" fmla="*/ 1605 h 290"/>
                <a:gd name="T6" fmla="*/ 1696 w 273"/>
                <a:gd name="T7" fmla="*/ 952 h 290"/>
                <a:gd name="T8" fmla="*/ 1113 w 273"/>
                <a:gd name="T9" fmla="*/ 128 h 290"/>
                <a:gd name="T10" fmla="*/ 50 w 273"/>
                <a:gd name="T11" fmla="*/ 1114 h 2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3" h="290">
                  <a:moveTo>
                    <a:pt x="8" y="157"/>
                  </a:moveTo>
                  <a:cubicBezTo>
                    <a:pt x="9" y="226"/>
                    <a:pt x="73" y="290"/>
                    <a:pt x="134" y="289"/>
                  </a:cubicBezTo>
                  <a:cubicBezTo>
                    <a:pt x="195" y="287"/>
                    <a:pt x="241" y="254"/>
                    <a:pt x="254" y="226"/>
                  </a:cubicBezTo>
                  <a:cubicBezTo>
                    <a:pt x="268" y="198"/>
                    <a:pt x="273" y="157"/>
                    <a:pt x="271" y="134"/>
                  </a:cubicBezTo>
                  <a:cubicBezTo>
                    <a:pt x="264" y="72"/>
                    <a:pt x="236" y="36"/>
                    <a:pt x="178" y="18"/>
                  </a:cubicBezTo>
                  <a:cubicBezTo>
                    <a:pt x="121" y="0"/>
                    <a:pt x="0" y="7"/>
                    <a:pt x="8" y="157"/>
                  </a:cubicBezTo>
                  <a:close/>
                </a:path>
              </a:pathLst>
            </a:custGeom>
            <a:solidFill>
              <a:srgbClr val="B0D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88" name="Freeform 51">
              <a:extLst>
                <a:ext uri="{FF2B5EF4-FFF2-40B4-BE49-F238E27FC236}">
                  <a16:creationId xmlns:a16="http://schemas.microsoft.com/office/drawing/2014/main" id="{6C4860E3-C2C7-4BD3-9626-D9F5D9467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7" y="949"/>
              <a:ext cx="285" cy="531"/>
            </a:xfrm>
            <a:custGeom>
              <a:avLst/>
              <a:gdLst>
                <a:gd name="T0" fmla="*/ 370 w 114"/>
                <a:gd name="T1" fmla="*/ 0 h 199"/>
                <a:gd name="T2" fmla="*/ 513 w 114"/>
                <a:gd name="T3" fmla="*/ 350 h 199"/>
                <a:gd name="T4" fmla="*/ 600 w 114"/>
                <a:gd name="T5" fmla="*/ 654 h 199"/>
                <a:gd name="T6" fmla="*/ 645 w 114"/>
                <a:gd name="T7" fmla="*/ 1118 h 199"/>
                <a:gd name="T8" fmla="*/ 200 w 114"/>
                <a:gd name="T9" fmla="*/ 1396 h 199"/>
                <a:gd name="T10" fmla="*/ 0 w 114"/>
                <a:gd name="T11" fmla="*/ 1195 h 1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4" h="199">
                  <a:moveTo>
                    <a:pt x="59" y="0"/>
                  </a:moveTo>
                  <a:cubicBezTo>
                    <a:pt x="70" y="16"/>
                    <a:pt x="79" y="30"/>
                    <a:pt x="82" y="49"/>
                  </a:cubicBezTo>
                  <a:cubicBezTo>
                    <a:pt x="85" y="66"/>
                    <a:pt x="89" y="77"/>
                    <a:pt x="96" y="92"/>
                  </a:cubicBezTo>
                  <a:cubicBezTo>
                    <a:pt x="106" y="113"/>
                    <a:pt x="114" y="134"/>
                    <a:pt x="103" y="157"/>
                  </a:cubicBezTo>
                  <a:cubicBezTo>
                    <a:pt x="94" y="175"/>
                    <a:pt x="51" y="194"/>
                    <a:pt x="32" y="196"/>
                  </a:cubicBezTo>
                  <a:cubicBezTo>
                    <a:pt x="10" y="199"/>
                    <a:pt x="20" y="178"/>
                    <a:pt x="0" y="168"/>
                  </a:cubicBezTo>
                </a:path>
              </a:pathLst>
            </a:custGeom>
            <a:solidFill>
              <a:srgbClr val="6BB1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89" name="Freeform 52">
              <a:extLst>
                <a:ext uri="{FF2B5EF4-FFF2-40B4-BE49-F238E27FC236}">
                  <a16:creationId xmlns:a16="http://schemas.microsoft.com/office/drawing/2014/main" id="{0F30B315-DEB7-4C69-AD63-1DFED5CCB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" y="811"/>
              <a:ext cx="525" cy="704"/>
            </a:xfrm>
            <a:custGeom>
              <a:avLst/>
              <a:gdLst>
                <a:gd name="T0" fmla="*/ 125 w 210"/>
                <a:gd name="T1" fmla="*/ 1096 h 264"/>
                <a:gd name="T2" fmla="*/ 1125 w 210"/>
                <a:gd name="T3" fmla="*/ 157 h 264"/>
                <a:gd name="T4" fmla="*/ 1313 w 210"/>
                <a:gd name="T5" fmla="*/ 264 h 264"/>
                <a:gd name="T6" fmla="*/ 1058 w 210"/>
                <a:gd name="T7" fmla="*/ 120 h 264"/>
                <a:gd name="T8" fmla="*/ 50 w 210"/>
                <a:gd name="T9" fmla="*/ 1059 h 264"/>
                <a:gd name="T10" fmla="*/ 513 w 210"/>
                <a:gd name="T11" fmla="*/ 1877 h 264"/>
                <a:gd name="T12" fmla="*/ 125 w 210"/>
                <a:gd name="T13" fmla="*/ 1096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0" h="264">
                  <a:moveTo>
                    <a:pt x="20" y="154"/>
                  </a:moveTo>
                  <a:cubicBezTo>
                    <a:pt x="12" y="11"/>
                    <a:pt x="125" y="5"/>
                    <a:pt x="180" y="22"/>
                  </a:cubicBezTo>
                  <a:cubicBezTo>
                    <a:pt x="189" y="25"/>
                    <a:pt x="203" y="33"/>
                    <a:pt x="210" y="37"/>
                  </a:cubicBezTo>
                  <a:cubicBezTo>
                    <a:pt x="199" y="29"/>
                    <a:pt x="185" y="22"/>
                    <a:pt x="169" y="17"/>
                  </a:cubicBezTo>
                  <a:cubicBezTo>
                    <a:pt x="114" y="0"/>
                    <a:pt x="0" y="7"/>
                    <a:pt x="8" y="149"/>
                  </a:cubicBezTo>
                  <a:cubicBezTo>
                    <a:pt x="8" y="198"/>
                    <a:pt x="41" y="244"/>
                    <a:pt x="82" y="264"/>
                  </a:cubicBezTo>
                  <a:cubicBezTo>
                    <a:pt x="49" y="241"/>
                    <a:pt x="21" y="195"/>
                    <a:pt x="20" y="154"/>
                  </a:cubicBezTo>
                  <a:close/>
                </a:path>
              </a:pathLst>
            </a:custGeom>
            <a:solidFill>
              <a:srgbClr val="E1EC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90" name="Freeform 53">
              <a:extLst>
                <a:ext uri="{FF2B5EF4-FFF2-40B4-BE49-F238E27FC236}">
                  <a16:creationId xmlns:a16="http://schemas.microsoft.com/office/drawing/2014/main" id="{B0B90631-4E70-40A7-94BB-2694AFA1F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" y="859"/>
              <a:ext cx="440" cy="688"/>
            </a:xfrm>
            <a:custGeom>
              <a:avLst/>
              <a:gdLst>
                <a:gd name="T0" fmla="*/ 1088 w 176"/>
                <a:gd name="T1" fmla="*/ 781 h 258"/>
                <a:gd name="T2" fmla="*/ 545 w 176"/>
                <a:gd name="T3" fmla="*/ 8 h 258"/>
                <a:gd name="T4" fmla="*/ 520 w 176"/>
                <a:gd name="T5" fmla="*/ 0 h 258"/>
                <a:gd name="T6" fmla="*/ 908 w 176"/>
                <a:gd name="T7" fmla="*/ 733 h 258"/>
                <a:gd name="T8" fmla="*/ 875 w 176"/>
                <a:gd name="T9" fmla="*/ 1357 h 258"/>
                <a:gd name="T10" fmla="*/ 688 w 176"/>
                <a:gd name="T11" fmla="*/ 1600 h 258"/>
                <a:gd name="T12" fmla="*/ 145 w 176"/>
                <a:gd name="T13" fmla="*/ 1779 h 258"/>
                <a:gd name="T14" fmla="*/ 0 w 176"/>
                <a:gd name="T15" fmla="*/ 1763 h 258"/>
                <a:gd name="T16" fmla="*/ 270 w 176"/>
                <a:gd name="T17" fmla="*/ 1835 h 258"/>
                <a:gd name="T18" fmla="*/ 988 w 176"/>
                <a:gd name="T19" fmla="*/ 1400 h 258"/>
                <a:gd name="T20" fmla="*/ 1088 w 176"/>
                <a:gd name="T21" fmla="*/ 781 h 25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6" h="258">
                  <a:moveTo>
                    <a:pt x="174" y="110"/>
                  </a:moveTo>
                  <a:cubicBezTo>
                    <a:pt x="167" y="52"/>
                    <a:pt x="141" y="18"/>
                    <a:pt x="87" y="1"/>
                  </a:cubicBezTo>
                  <a:cubicBezTo>
                    <a:pt x="85" y="1"/>
                    <a:pt x="84" y="0"/>
                    <a:pt x="83" y="0"/>
                  </a:cubicBezTo>
                  <a:cubicBezTo>
                    <a:pt x="126" y="18"/>
                    <a:pt x="139" y="52"/>
                    <a:pt x="145" y="103"/>
                  </a:cubicBezTo>
                  <a:cubicBezTo>
                    <a:pt x="147" y="125"/>
                    <a:pt x="152" y="165"/>
                    <a:pt x="140" y="191"/>
                  </a:cubicBezTo>
                  <a:cubicBezTo>
                    <a:pt x="134" y="202"/>
                    <a:pt x="125" y="214"/>
                    <a:pt x="110" y="225"/>
                  </a:cubicBezTo>
                  <a:cubicBezTo>
                    <a:pt x="89" y="240"/>
                    <a:pt x="56" y="250"/>
                    <a:pt x="23" y="250"/>
                  </a:cubicBezTo>
                  <a:cubicBezTo>
                    <a:pt x="15" y="251"/>
                    <a:pt x="8" y="250"/>
                    <a:pt x="0" y="248"/>
                  </a:cubicBezTo>
                  <a:cubicBezTo>
                    <a:pt x="14" y="255"/>
                    <a:pt x="29" y="258"/>
                    <a:pt x="43" y="258"/>
                  </a:cubicBezTo>
                  <a:cubicBezTo>
                    <a:pt x="101" y="256"/>
                    <a:pt x="145" y="223"/>
                    <a:pt x="158" y="197"/>
                  </a:cubicBezTo>
                  <a:cubicBezTo>
                    <a:pt x="171" y="170"/>
                    <a:pt x="176" y="132"/>
                    <a:pt x="174" y="110"/>
                  </a:cubicBezTo>
                  <a:close/>
                </a:path>
              </a:pathLst>
            </a:custGeom>
            <a:solidFill>
              <a:srgbClr val="6BB1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91" name="Freeform 54">
              <a:extLst>
                <a:ext uri="{FF2B5EF4-FFF2-40B4-BE49-F238E27FC236}">
                  <a16:creationId xmlns:a16="http://schemas.microsoft.com/office/drawing/2014/main" id="{87B3FDC1-7068-4902-965E-814CA580A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" y="875"/>
              <a:ext cx="580" cy="674"/>
            </a:xfrm>
            <a:custGeom>
              <a:avLst/>
              <a:gdLst>
                <a:gd name="T0" fmla="*/ 670 w 232"/>
                <a:gd name="T1" fmla="*/ 35 h 253"/>
                <a:gd name="T2" fmla="*/ 50 w 232"/>
                <a:gd name="T3" fmla="*/ 879 h 253"/>
                <a:gd name="T4" fmla="*/ 925 w 232"/>
                <a:gd name="T5" fmla="*/ 1604 h 253"/>
                <a:gd name="T6" fmla="*/ 1163 w 232"/>
                <a:gd name="T7" fmla="*/ 751 h 253"/>
                <a:gd name="T8" fmla="*/ 670 w 232"/>
                <a:gd name="T9" fmla="*/ 35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2" h="253">
                  <a:moveTo>
                    <a:pt x="107" y="5"/>
                  </a:moveTo>
                  <a:cubicBezTo>
                    <a:pt x="56" y="0"/>
                    <a:pt x="0" y="60"/>
                    <a:pt x="8" y="124"/>
                  </a:cubicBezTo>
                  <a:cubicBezTo>
                    <a:pt x="16" y="188"/>
                    <a:pt x="77" y="253"/>
                    <a:pt x="148" y="226"/>
                  </a:cubicBezTo>
                  <a:cubicBezTo>
                    <a:pt x="232" y="195"/>
                    <a:pt x="196" y="127"/>
                    <a:pt x="186" y="106"/>
                  </a:cubicBezTo>
                  <a:cubicBezTo>
                    <a:pt x="176" y="84"/>
                    <a:pt x="193" y="13"/>
                    <a:pt x="107" y="5"/>
                  </a:cubicBezTo>
                  <a:close/>
                </a:path>
              </a:pathLst>
            </a:custGeom>
            <a:solidFill>
              <a:srgbClr val="BB94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92" name="Freeform 55">
              <a:extLst>
                <a:ext uri="{FF2B5EF4-FFF2-40B4-BE49-F238E27FC236}">
                  <a16:creationId xmlns:a16="http://schemas.microsoft.com/office/drawing/2014/main" id="{B0865F92-B480-4F45-A422-726271924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2" y="928"/>
              <a:ext cx="385" cy="563"/>
            </a:xfrm>
            <a:custGeom>
              <a:avLst/>
              <a:gdLst>
                <a:gd name="T0" fmla="*/ 695 w 154"/>
                <a:gd name="T1" fmla="*/ 632 h 211"/>
                <a:gd name="T2" fmla="*/ 370 w 154"/>
                <a:gd name="T3" fmla="*/ 0 h 211"/>
                <a:gd name="T4" fmla="*/ 588 w 154"/>
                <a:gd name="T5" fmla="*/ 534 h 211"/>
                <a:gd name="T6" fmla="*/ 575 w 154"/>
                <a:gd name="T7" fmla="*/ 1025 h 211"/>
                <a:gd name="T8" fmla="*/ 350 w 154"/>
                <a:gd name="T9" fmla="*/ 1361 h 211"/>
                <a:gd name="T10" fmla="*/ 0 w 154"/>
                <a:gd name="T11" fmla="*/ 1374 h 211"/>
                <a:gd name="T12" fmla="*/ 475 w 154"/>
                <a:gd name="T13" fmla="*/ 1430 h 211"/>
                <a:gd name="T14" fmla="*/ 695 w 154"/>
                <a:gd name="T15" fmla="*/ 632 h 2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4" h="211">
                  <a:moveTo>
                    <a:pt x="111" y="89"/>
                  </a:moveTo>
                  <a:cubicBezTo>
                    <a:pt x="103" y="71"/>
                    <a:pt x="114" y="16"/>
                    <a:pt x="59" y="0"/>
                  </a:cubicBezTo>
                  <a:cubicBezTo>
                    <a:pt x="97" y="16"/>
                    <a:pt x="89" y="54"/>
                    <a:pt x="94" y="75"/>
                  </a:cubicBezTo>
                  <a:cubicBezTo>
                    <a:pt x="97" y="88"/>
                    <a:pt x="98" y="119"/>
                    <a:pt x="92" y="144"/>
                  </a:cubicBezTo>
                  <a:cubicBezTo>
                    <a:pt x="89" y="162"/>
                    <a:pt x="88" y="179"/>
                    <a:pt x="56" y="191"/>
                  </a:cubicBezTo>
                  <a:cubicBezTo>
                    <a:pt x="36" y="199"/>
                    <a:pt x="17" y="199"/>
                    <a:pt x="0" y="193"/>
                  </a:cubicBezTo>
                  <a:cubicBezTo>
                    <a:pt x="22" y="206"/>
                    <a:pt x="48" y="211"/>
                    <a:pt x="76" y="201"/>
                  </a:cubicBezTo>
                  <a:cubicBezTo>
                    <a:pt x="154" y="172"/>
                    <a:pt x="120" y="109"/>
                    <a:pt x="111" y="89"/>
                  </a:cubicBezTo>
                  <a:close/>
                </a:path>
              </a:pathLst>
            </a:custGeom>
            <a:solidFill>
              <a:srgbClr val="9E7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93" name="Freeform 56">
              <a:extLst>
                <a:ext uri="{FF2B5EF4-FFF2-40B4-BE49-F238E27FC236}">
                  <a16:creationId xmlns:a16="http://schemas.microsoft.com/office/drawing/2014/main" id="{43FE8633-1195-4F51-9963-DFEAD90AF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" y="1003"/>
              <a:ext cx="195" cy="464"/>
            </a:xfrm>
            <a:custGeom>
              <a:avLst/>
              <a:gdLst>
                <a:gd name="T0" fmla="*/ 0 w 78"/>
                <a:gd name="T1" fmla="*/ 1229 h 174"/>
                <a:gd name="T2" fmla="*/ 220 w 78"/>
                <a:gd name="T3" fmla="*/ 435 h 174"/>
                <a:gd name="T4" fmla="*/ 125 w 78"/>
                <a:gd name="T5" fmla="*/ 0 h 174"/>
                <a:gd name="T6" fmla="*/ 183 w 78"/>
                <a:gd name="T7" fmla="*/ 413 h 174"/>
                <a:gd name="T8" fmla="*/ 183 w 78"/>
                <a:gd name="T9" fmla="*/ 1037 h 174"/>
                <a:gd name="T10" fmla="*/ 0 w 78"/>
                <a:gd name="T11" fmla="*/ 1229 h 1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8" h="174">
                  <a:moveTo>
                    <a:pt x="0" y="173"/>
                  </a:moveTo>
                  <a:cubicBezTo>
                    <a:pt x="78" y="144"/>
                    <a:pt x="44" y="81"/>
                    <a:pt x="35" y="61"/>
                  </a:cubicBezTo>
                  <a:cubicBezTo>
                    <a:pt x="30" y="49"/>
                    <a:pt x="32" y="22"/>
                    <a:pt x="20" y="0"/>
                  </a:cubicBezTo>
                  <a:cubicBezTo>
                    <a:pt x="26" y="11"/>
                    <a:pt x="30" y="39"/>
                    <a:pt x="29" y="58"/>
                  </a:cubicBezTo>
                  <a:cubicBezTo>
                    <a:pt x="27" y="76"/>
                    <a:pt x="52" y="117"/>
                    <a:pt x="29" y="146"/>
                  </a:cubicBezTo>
                  <a:cubicBezTo>
                    <a:pt x="5" y="174"/>
                    <a:pt x="0" y="173"/>
                    <a:pt x="0" y="173"/>
                  </a:cubicBezTo>
                  <a:close/>
                </a:path>
              </a:pathLst>
            </a:custGeom>
            <a:solidFill>
              <a:srgbClr val="854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94" name="Freeform 57">
              <a:extLst>
                <a:ext uri="{FF2B5EF4-FFF2-40B4-BE49-F238E27FC236}">
                  <a16:creationId xmlns:a16="http://schemas.microsoft.com/office/drawing/2014/main" id="{0EB06E49-C29F-4AFF-99E7-40553FF5A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" y="891"/>
              <a:ext cx="301" cy="536"/>
            </a:xfrm>
            <a:custGeom>
              <a:avLst/>
              <a:gdLst>
                <a:gd name="T0" fmla="*/ 201 w 120"/>
                <a:gd name="T1" fmla="*/ 917 h 201"/>
                <a:gd name="T2" fmla="*/ 660 w 120"/>
                <a:gd name="T3" fmla="*/ 35 h 201"/>
                <a:gd name="T4" fmla="*/ 635 w 120"/>
                <a:gd name="T5" fmla="*/ 29 h 201"/>
                <a:gd name="T6" fmla="*/ 50 w 120"/>
                <a:gd name="T7" fmla="*/ 840 h 201"/>
                <a:gd name="T8" fmla="*/ 351 w 120"/>
                <a:gd name="T9" fmla="*/ 1429 h 201"/>
                <a:gd name="T10" fmla="*/ 201 w 120"/>
                <a:gd name="T11" fmla="*/ 917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0" h="201">
                  <a:moveTo>
                    <a:pt x="32" y="129"/>
                  </a:moveTo>
                  <a:cubicBezTo>
                    <a:pt x="25" y="69"/>
                    <a:pt x="57" y="1"/>
                    <a:pt x="105" y="5"/>
                  </a:cubicBezTo>
                  <a:cubicBezTo>
                    <a:pt x="112" y="6"/>
                    <a:pt x="120" y="6"/>
                    <a:pt x="101" y="4"/>
                  </a:cubicBezTo>
                  <a:cubicBezTo>
                    <a:pt x="53" y="0"/>
                    <a:pt x="0" y="58"/>
                    <a:pt x="8" y="118"/>
                  </a:cubicBezTo>
                  <a:cubicBezTo>
                    <a:pt x="12" y="149"/>
                    <a:pt x="30" y="182"/>
                    <a:pt x="56" y="201"/>
                  </a:cubicBezTo>
                  <a:cubicBezTo>
                    <a:pt x="42" y="180"/>
                    <a:pt x="37" y="163"/>
                    <a:pt x="32" y="129"/>
                  </a:cubicBezTo>
                  <a:close/>
                </a:path>
              </a:pathLst>
            </a:custGeom>
            <a:solidFill>
              <a:srgbClr val="D8C4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95" name="Freeform 58">
              <a:extLst>
                <a:ext uri="{FF2B5EF4-FFF2-40B4-BE49-F238E27FC236}">
                  <a16:creationId xmlns:a16="http://schemas.microsoft.com/office/drawing/2014/main" id="{1016BBA9-AC79-40F6-89D7-77E3B75B2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" y="907"/>
              <a:ext cx="200" cy="416"/>
            </a:xfrm>
            <a:custGeom>
              <a:avLst/>
              <a:gdLst>
                <a:gd name="T0" fmla="*/ 500 w 80"/>
                <a:gd name="T1" fmla="*/ 0 h 156"/>
                <a:gd name="T2" fmla="*/ 45 w 80"/>
                <a:gd name="T3" fmla="*/ 797 h 156"/>
                <a:gd name="T4" fmla="*/ 138 w 80"/>
                <a:gd name="T5" fmla="*/ 1109 h 156"/>
                <a:gd name="T6" fmla="*/ 500 w 80"/>
                <a:gd name="T7" fmla="*/ 0 h 1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" h="156">
                  <a:moveTo>
                    <a:pt x="80" y="0"/>
                  </a:moveTo>
                  <a:cubicBezTo>
                    <a:pt x="39" y="9"/>
                    <a:pt x="0" y="60"/>
                    <a:pt x="7" y="112"/>
                  </a:cubicBezTo>
                  <a:cubicBezTo>
                    <a:pt x="9" y="127"/>
                    <a:pt x="14" y="142"/>
                    <a:pt x="22" y="156"/>
                  </a:cubicBezTo>
                  <a:cubicBezTo>
                    <a:pt x="6" y="125"/>
                    <a:pt x="9" y="25"/>
                    <a:pt x="80" y="0"/>
                  </a:cubicBezTo>
                </a:path>
              </a:pathLst>
            </a:custGeom>
            <a:solidFill>
              <a:srgbClr val="F2E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96" name="Freeform 59">
              <a:extLst>
                <a:ext uri="{FF2B5EF4-FFF2-40B4-BE49-F238E27FC236}">
                  <a16:creationId xmlns:a16="http://schemas.microsoft.com/office/drawing/2014/main" id="{35A3E3AA-D7AB-4A9D-B0A2-A3D18DF8A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5" y="939"/>
              <a:ext cx="345" cy="608"/>
            </a:xfrm>
            <a:custGeom>
              <a:avLst/>
              <a:gdLst>
                <a:gd name="T0" fmla="*/ 0 w 138"/>
                <a:gd name="T1" fmla="*/ 1621 h 228"/>
                <a:gd name="T2" fmla="*/ 720 w 138"/>
                <a:gd name="T3" fmla="*/ 1187 h 228"/>
                <a:gd name="T4" fmla="*/ 820 w 138"/>
                <a:gd name="T5" fmla="*/ 568 h 228"/>
                <a:gd name="T6" fmla="*/ 600 w 138"/>
                <a:gd name="T7" fmla="*/ 0 h 228"/>
                <a:gd name="T8" fmla="*/ 645 w 138"/>
                <a:gd name="T9" fmla="*/ 1195 h 228"/>
                <a:gd name="T10" fmla="*/ 0 w 138"/>
                <a:gd name="T11" fmla="*/ 1621 h 2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8" h="228">
                  <a:moveTo>
                    <a:pt x="0" y="228"/>
                  </a:moveTo>
                  <a:cubicBezTo>
                    <a:pt x="58" y="226"/>
                    <a:pt x="102" y="193"/>
                    <a:pt x="115" y="167"/>
                  </a:cubicBezTo>
                  <a:cubicBezTo>
                    <a:pt x="128" y="140"/>
                    <a:pt x="133" y="102"/>
                    <a:pt x="131" y="80"/>
                  </a:cubicBezTo>
                  <a:cubicBezTo>
                    <a:pt x="127" y="45"/>
                    <a:pt x="116" y="19"/>
                    <a:pt x="96" y="0"/>
                  </a:cubicBezTo>
                  <a:cubicBezTo>
                    <a:pt x="119" y="30"/>
                    <a:pt x="138" y="112"/>
                    <a:pt x="103" y="168"/>
                  </a:cubicBezTo>
                  <a:cubicBezTo>
                    <a:pt x="68" y="223"/>
                    <a:pt x="21" y="224"/>
                    <a:pt x="0" y="228"/>
                  </a:cubicBezTo>
                  <a:close/>
                </a:path>
              </a:pathLst>
            </a:custGeom>
            <a:solidFill>
              <a:srgbClr val="1A9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97" name="Oval 60">
              <a:extLst>
                <a:ext uri="{FF2B5EF4-FFF2-40B4-BE49-F238E27FC236}">
                  <a16:creationId xmlns:a16="http://schemas.microsoft.com/office/drawing/2014/main" id="{F6C7FB2F-DF17-49A0-8B87-D4A0C7C6B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0" y="1088"/>
              <a:ext cx="15" cy="19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98" name="Oval 61">
              <a:extLst>
                <a:ext uri="{FF2B5EF4-FFF2-40B4-BE49-F238E27FC236}">
                  <a16:creationId xmlns:a16="http://schemas.microsoft.com/office/drawing/2014/main" id="{42BE1AA1-EC95-4357-ACB4-BDC838EAD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0" y="1147"/>
              <a:ext cx="22" cy="21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99" name="Oval 62">
              <a:extLst>
                <a:ext uri="{FF2B5EF4-FFF2-40B4-BE49-F238E27FC236}">
                  <a16:creationId xmlns:a16="http://schemas.microsoft.com/office/drawing/2014/main" id="{95A192D9-E956-43BF-B4A3-C0ACBE16D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1320"/>
              <a:ext cx="20" cy="21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00" name="Oval 63">
              <a:extLst>
                <a:ext uri="{FF2B5EF4-FFF2-40B4-BE49-F238E27FC236}">
                  <a16:creationId xmlns:a16="http://schemas.microsoft.com/office/drawing/2014/main" id="{67EA8428-ADEA-48D5-B2E1-295BBB60C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5" y="1435"/>
              <a:ext cx="22" cy="21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01" name="Oval 64">
              <a:extLst>
                <a:ext uri="{FF2B5EF4-FFF2-40B4-BE49-F238E27FC236}">
                  <a16:creationId xmlns:a16="http://schemas.microsoft.com/office/drawing/2014/main" id="{F9FB088A-FD8C-488C-AF5F-6FE52B138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1485"/>
              <a:ext cx="22" cy="22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02" name="Oval 65">
              <a:extLst>
                <a:ext uri="{FF2B5EF4-FFF2-40B4-BE49-F238E27FC236}">
                  <a16:creationId xmlns:a16="http://schemas.microsoft.com/office/drawing/2014/main" id="{0690A3E0-D0B4-41BE-9646-052801339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1451"/>
              <a:ext cx="17" cy="1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03" name="Oval 66">
              <a:extLst>
                <a:ext uri="{FF2B5EF4-FFF2-40B4-BE49-F238E27FC236}">
                  <a16:creationId xmlns:a16="http://schemas.microsoft.com/office/drawing/2014/main" id="{1624F38F-E206-476F-8519-30C49DF84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5" y="1368"/>
              <a:ext cx="12" cy="13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04" name="Oval 67">
              <a:extLst>
                <a:ext uri="{FF2B5EF4-FFF2-40B4-BE49-F238E27FC236}">
                  <a16:creationId xmlns:a16="http://schemas.microsoft.com/office/drawing/2014/main" id="{7FFCDE80-11D9-4D51-BFE9-9BFADD0F7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" y="1256"/>
              <a:ext cx="12" cy="13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05" name="Oval 68">
              <a:extLst>
                <a:ext uri="{FF2B5EF4-FFF2-40B4-BE49-F238E27FC236}">
                  <a16:creationId xmlns:a16="http://schemas.microsoft.com/office/drawing/2014/main" id="{A97A75A2-5951-4A6F-BB36-F3878B33B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0" y="1240"/>
              <a:ext cx="10" cy="11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06" name="Oval 69">
              <a:extLst>
                <a:ext uri="{FF2B5EF4-FFF2-40B4-BE49-F238E27FC236}">
                  <a16:creationId xmlns:a16="http://schemas.microsoft.com/office/drawing/2014/main" id="{C22160B0-B43B-4B61-92B6-01C61091E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2" y="1408"/>
              <a:ext cx="7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07" name="Oval 70">
              <a:extLst>
                <a:ext uri="{FF2B5EF4-FFF2-40B4-BE49-F238E27FC236}">
                  <a16:creationId xmlns:a16="http://schemas.microsoft.com/office/drawing/2014/main" id="{8506F69A-B14C-42B9-8911-84D4E4962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" y="1488"/>
              <a:ext cx="13" cy="13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08" name="Oval 71">
              <a:extLst>
                <a:ext uri="{FF2B5EF4-FFF2-40B4-BE49-F238E27FC236}">
                  <a16:creationId xmlns:a16="http://schemas.microsoft.com/office/drawing/2014/main" id="{1E784C4A-9057-400B-ABA5-85BAEC974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7" y="1520"/>
              <a:ext cx="8" cy="11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09" name="Oval 72">
              <a:extLst>
                <a:ext uri="{FF2B5EF4-FFF2-40B4-BE49-F238E27FC236}">
                  <a16:creationId xmlns:a16="http://schemas.microsoft.com/office/drawing/2014/main" id="{E2970337-4E39-42FA-9FA3-8F444292A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0" y="1232"/>
              <a:ext cx="17" cy="16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10" name="Oval 73">
              <a:extLst>
                <a:ext uri="{FF2B5EF4-FFF2-40B4-BE49-F238E27FC236}">
                  <a16:creationId xmlns:a16="http://schemas.microsoft.com/office/drawing/2014/main" id="{481220CE-8887-4CF2-8069-079664C3A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1083"/>
              <a:ext cx="12" cy="13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11" name="Oval 74">
              <a:extLst>
                <a:ext uri="{FF2B5EF4-FFF2-40B4-BE49-F238E27FC236}">
                  <a16:creationId xmlns:a16="http://schemas.microsoft.com/office/drawing/2014/main" id="{99E34922-FCAE-4DE6-B87B-093ACBFEC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" y="987"/>
              <a:ext cx="13" cy="16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12" name="Oval 75">
              <a:extLst>
                <a:ext uri="{FF2B5EF4-FFF2-40B4-BE49-F238E27FC236}">
                  <a16:creationId xmlns:a16="http://schemas.microsoft.com/office/drawing/2014/main" id="{9C48A240-2E4E-4632-8244-6EFCEDE03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2" y="1211"/>
              <a:ext cx="13" cy="13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13" name="Oval 76">
              <a:extLst>
                <a:ext uri="{FF2B5EF4-FFF2-40B4-BE49-F238E27FC236}">
                  <a16:creationId xmlns:a16="http://schemas.microsoft.com/office/drawing/2014/main" id="{268A4534-87E5-4383-BA13-6B65CC884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" y="883"/>
              <a:ext cx="10" cy="10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14" name="Oval 77">
              <a:extLst>
                <a:ext uri="{FF2B5EF4-FFF2-40B4-BE49-F238E27FC236}">
                  <a16:creationId xmlns:a16="http://schemas.microsoft.com/office/drawing/2014/main" id="{E3F75CA1-63E9-4F94-9F9B-E973FEF2B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7" y="960"/>
              <a:ext cx="8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15" name="Oval 78">
              <a:extLst>
                <a:ext uri="{FF2B5EF4-FFF2-40B4-BE49-F238E27FC236}">
                  <a16:creationId xmlns:a16="http://schemas.microsoft.com/office/drawing/2014/main" id="{88B3B876-6758-4F1F-99DA-0957B389F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1043"/>
              <a:ext cx="7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16" name="Oval 79">
              <a:extLst>
                <a:ext uri="{FF2B5EF4-FFF2-40B4-BE49-F238E27FC236}">
                  <a16:creationId xmlns:a16="http://schemas.microsoft.com/office/drawing/2014/main" id="{5663569A-74A6-40F6-BF85-EA57EB096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0" y="1139"/>
              <a:ext cx="7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17" name="Oval 80">
              <a:extLst>
                <a:ext uri="{FF2B5EF4-FFF2-40B4-BE49-F238E27FC236}">
                  <a16:creationId xmlns:a16="http://schemas.microsoft.com/office/drawing/2014/main" id="{731B7089-5BD2-428D-926F-CEC92FBB6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7" y="1179"/>
              <a:ext cx="8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18" name="Oval 81">
              <a:extLst>
                <a:ext uri="{FF2B5EF4-FFF2-40B4-BE49-F238E27FC236}">
                  <a16:creationId xmlns:a16="http://schemas.microsoft.com/office/drawing/2014/main" id="{6C5E1586-6F79-4C72-AA5C-E6953CF8B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" y="1120"/>
              <a:ext cx="8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19" name="Oval 82">
              <a:extLst>
                <a:ext uri="{FF2B5EF4-FFF2-40B4-BE49-F238E27FC236}">
                  <a16:creationId xmlns:a16="http://schemas.microsoft.com/office/drawing/2014/main" id="{35F6C91F-FA46-46DA-A9A5-9F7AC4DAF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869"/>
              <a:ext cx="8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20" name="Oval 83">
              <a:extLst>
                <a:ext uri="{FF2B5EF4-FFF2-40B4-BE49-F238E27FC236}">
                  <a16:creationId xmlns:a16="http://schemas.microsoft.com/office/drawing/2014/main" id="{0AE302FD-3CB9-499E-BC54-5B4A05273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0" y="864"/>
              <a:ext cx="7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21" name="Oval 84">
              <a:extLst>
                <a:ext uri="{FF2B5EF4-FFF2-40B4-BE49-F238E27FC236}">
                  <a16:creationId xmlns:a16="http://schemas.microsoft.com/office/drawing/2014/main" id="{F2A74D3A-D040-46AB-BD1C-C0DA806DE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907"/>
              <a:ext cx="7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22" name="Oval 85">
              <a:extLst>
                <a:ext uri="{FF2B5EF4-FFF2-40B4-BE49-F238E27FC236}">
                  <a16:creationId xmlns:a16="http://schemas.microsoft.com/office/drawing/2014/main" id="{A622C256-B886-41B4-83AA-FB36AA98F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5" y="920"/>
              <a:ext cx="7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23" name="Oval 86">
              <a:extLst>
                <a:ext uri="{FF2B5EF4-FFF2-40B4-BE49-F238E27FC236}">
                  <a16:creationId xmlns:a16="http://schemas.microsoft.com/office/drawing/2014/main" id="{0AEEE834-A753-48FD-BF51-890B24A99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2" y="1051"/>
              <a:ext cx="10" cy="10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24" name="Oval 87">
              <a:extLst>
                <a:ext uri="{FF2B5EF4-FFF2-40B4-BE49-F238E27FC236}">
                  <a16:creationId xmlns:a16="http://schemas.microsoft.com/office/drawing/2014/main" id="{90D60236-40E6-4CFC-B929-30BD718DE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" y="1496"/>
              <a:ext cx="10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25" name="Freeform 88">
              <a:extLst>
                <a:ext uri="{FF2B5EF4-FFF2-40B4-BE49-F238E27FC236}">
                  <a16:creationId xmlns:a16="http://schemas.microsoft.com/office/drawing/2014/main" id="{1C0FD24E-51F1-481A-8062-298F9C6B3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7" y="792"/>
              <a:ext cx="683" cy="773"/>
            </a:xfrm>
            <a:custGeom>
              <a:avLst/>
              <a:gdLst>
                <a:gd name="T0" fmla="*/ 50 w 273"/>
                <a:gd name="T1" fmla="*/ 1114 h 290"/>
                <a:gd name="T2" fmla="*/ 838 w 273"/>
                <a:gd name="T3" fmla="*/ 2052 h 290"/>
                <a:gd name="T4" fmla="*/ 1589 w 273"/>
                <a:gd name="T5" fmla="*/ 1605 h 290"/>
                <a:gd name="T6" fmla="*/ 1696 w 273"/>
                <a:gd name="T7" fmla="*/ 952 h 290"/>
                <a:gd name="T8" fmla="*/ 1113 w 273"/>
                <a:gd name="T9" fmla="*/ 128 h 290"/>
                <a:gd name="T10" fmla="*/ 50 w 273"/>
                <a:gd name="T11" fmla="*/ 1114 h 2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3" h="290">
                  <a:moveTo>
                    <a:pt x="8" y="157"/>
                  </a:moveTo>
                  <a:cubicBezTo>
                    <a:pt x="9" y="226"/>
                    <a:pt x="73" y="290"/>
                    <a:pt x="134" y="289"/>
                  </a:cubicBezTo>
                  <a:cubicBezTo>
                    <a:pt x="195" y="287"/>
                    <a:pt x="241" y="254"/>
                    <a:pt x="254" y="226"/>
                  </a:cubicBezTo>
                  <a:cubicBezTo>
                    <a:pt x="268" y="198"/>
                    <a:pt x="273" y="157"/>
                    <a:pt x="271" y="134"/>
                  </a:cubicBezTo>
                  <a:cubicBezTo>
                    <a:pt x="264" y="72"/>
                    <a:pt x="236" y="36"/>
                    <a:pt x="178" y="18"/>
                  </a:cubicBezTo>
                  <a:cubicBezTo>
                    <a:pt x="121" y="0"/>
                    <a:pt x="0" y="7"/>
                    <a:pt x="8" y="157"/>
                  </a:cubicBezTo>
                  <a:close/>
                </a:path>
              </a:pathLst>
            </a:custGeom>
            <a:noFill/>
            <a:ln w="7938" cap="rnd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26" name="Freeform 89">
              <a:extLst>
                <a:ext uri="{FF2B5EF4-FFF2-40B4-BE49-F238E27FC236}">
                  <a16:creationId xmlns:a16="http://schemas.microsoft.com/office/drawing/2014/main" id="{EC4CFCF8-BD96-49A0-81A6-E1F9D4391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" y="875"/>
              <a:ext cx="580" cy="674"/>
            </a:xfrm>
            <a:custGeom>
              <a:avLst/>
              <a:gdLst>
                <a:gd name="T0" fmla="*/ 670 w 232"/>
                <a:gd name="T1" fmla="*/ 35 h 253"/>
                <a:gd name="T2" fmla="*/ 50 w 232"/>
                <a:gd name="T3" fmla="*/ 879 h 253"/>
                <a:gd name="T4" fmla="*/ 925 w 232"/>
                <a:gd name="T5" fmla="*/ 1604 h 253"/>
                <a:gd name="T6" fmla="*/ 1163 w 232"/>
                <a:gd name="T7" fmla="*/ 751 h 253"/>
                <a:gd name="T8" fmla="*/ 670 w 232"/>
                <a:gd name="T9" fmla="*/ 35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2" h="253">
                  <a:moveTo>
                    <a:pt x="107" y="5"/>
                  </a:moveTo>
                  <a:cubicBezTo>
                    <a:pt x="56" y="0"/>
                    <a:pt x="0" y="60"/>
                    <a:pt x="8" y="124"/>
                  </a:cubicBezTo>
                  <a:cubicBezTo>
                    <a:pt x="16" y="188"/>
                    <a:pt x="77" y="253"/>
                    <a:pt x="148" y="226"/>
                  </a:cubicBezTo>
                  <a:cubicBezTo>
                    <a:pt x="232" y="195"/>
                    <a:pt x="196" y="127"/>
                    <a:pt x="186" y="106"/>
                  </a:cubicBezTo>
                  <a:cubicBezTo>
                    <a:pt x="176" y="84"/>
                    <a:pt x="193" y="13"/>
                    <a:pt x="107" y="5"/>
                  </a:cubicBezTo>
                  <a:close/>
                </a:path>
              </a:pathLst>
            </a:custGeom>
            <a:noFill/>
            <a:ln w="7938" cap="rnd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27" name="Freeform 90">
              <a:extLst>
                <a:ext uri="{FF2B5EF4-FFF2-40B4-BE49-F238E27FC236}">
                  <a16:creationId xmlns:a16="http://schemas.microsoft.com/office/drawing/2014/main" id="{0C5B3941-0598-48F4-9628-C0B62F634B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4" y="933"/>
              <a:ext cx="78" cy="83"/>
            </a:xfrm>
            <a:custGeom>
              <a:avLst/>
              <a:gdLst>
                <a:gd name="T0" fmla="*/ 13 w 31"/>
                <a:gd name="T1" fmla="*/ 145 h 31"/>
                <a:gd name="T2" fmla="*/ 70 w 31"/>
                <a:gd name="T3" fmla="*/ 21 h 31"/>
                <a:gd name="T4" fmla="*/ 176 w 31"/>
                <a:gd name="T5" fmla="*/ 78 h 31"/>
                <a:gd name="T6" fmla="*/ 126 w 31"/>
                <a:gd name="T7" fmla="*/ 209 h 31"/>
                <a:gd name="T8" fmla="*/ 13 w 31"/>
                <a:gd name="T9" fmla="*/ 145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31">
                  <a:moveTo>
                    <a:pt x="2" y="20"/>
                  </a:moveTo>
                  <a:cubicBezTo>
                    <a:pt x="0" y="13"/>
                    <a:pt x="3" y="5"/>
                    <a:pt x="11" y="3"/>
                  </a:cubicBezTo>
                  <a:cubicBezTo>
                    <a:pt x="18" y="0"/>
                    <a:pt x="26" y="4"/>
                    <a:pt x="28" y="11"/>
                  </a:cubicBezTo>
                  <a:cubicBezTo>
                    <a:pt x="31" y="18"/>
                    <a:pt x="27" y="26"/>
                    <a:pt x="20" y="29"/>
                  </a:cubicBezTo>
                  <a:cubicBezTo>
                    <a:pt x="13" y="31"/>
                    <a:pt x="5" y="27"/>
                    <a:pt x="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28" name="Freeform 91">
              <a:extLst>
                <a:ext uri="{FF2B5EF4-FFF2-40B4-BE49-F238E27FC236}">
                  <a16:creationId xmlns:a16="http://schemas.microsoft.com/office/drawing/2014/main" id="{581F3ADC-DE42-4E0C-A468-45110F1DA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" y="915"/>
              <a:ext cx="28" cy="29"/>
            </a:xfrm>
            <a:custGeom>
              <a:avLst/>
              <a:gdLst>
                <a:gd name="T0" fmla="*/ 8 w 11"/>
                <a:gd name="T1" fmla="*/ 47 h 11"/>
                <a:gd name="T2" fmla="*/ 25 w 11"/>
                <a:gd name="T3" fmla="*/ 8 h 11"/>
                <a:gd name="T4" fmla="*/ 64 w 11"/>
                <a:gd name="T5" fmla="*/ 29 h 11"/>
                <a:gd name="T6" fmla="*/ 46 w 11"/>
                <a:gd name="T7" fmla="*/ 69 h 11"/>
                <a:gd name="T8" fmla="*/ 8 w 11"/>
                <a:gd name="T9" fmla="*/ 47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1">
                  <a:moveTo>
                    <a:pt x="1" y="7"/>
                  </a:moveTo>
                  <a:cubicBezTo>
                    <a:pt x="0" y="4"/>
                    <a:pt x="1" y="2"/>
                    <a:pt x="4" y="1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9" y="9"/>
                    <a:pt x="7" y="10"/>
                  </a:cubicBezTo>
                  <a:cubicBezTo>
                    <a:pt x="4" y="11"/>
                    <a:pt x="1" y="10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29" name="Freeform 92">
              <a:extLst>
                <a:ext uri="{FF2B5EF4-FFF2-40B4-BE49-F238E27FC236}">
                  <a16:creationId xmlns:a16="http://schemas.microsoft.com/office/drawing/2014/main" id="{D94B04A6-AED3-4DC1-9B62-58E7CD0EC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" y="1013"/>
              <a:ext cx="28" cy="30"/>
            </a:xfrm>
            <a:custGeom>
              <a:avLst/>
              <a:gdLst>
                <a:gd name="T0" fmla="*/ 8 w 11"/>
                <a:gd name="T1" fmla="*/ 52 h 11"/>
                <a:gd name="T2" fmla="*/ 25 w 11"/>
                <a:gd name="T3" fmla="*/ 8 h 11"/>
                <a:gd name="T4" fmla="*/ 64 w 11"/>
                <a:gd name="T5" fmla="*/ 30 h 11"/>
                <a:gd name="T6" fmla="*/ 46 w 11"/>
                <a:gd name="T7" fmla="*/ 74 h 11"/>
                <a:gd name="T8" fmla="*/ 8 w 11"/>
                <a:gd name="T9" fmla="*/ 52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1">
                  <a:moveTo>
                    <a:pt x="1" y="7"/>
                  </a:moveTo>
                  <a:cubicBezTo>
                    <a:pt x="0" y="5"/>
                    <a:pt x="1" y="2"/>
                    <a:pt x="4" y="1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7" y="10"/>
                  </a:cubicBezTo>
                  <a:cubicBezTo>
                    <a:pt x="5" y="11"/>
                    <a:pt x="2" y="10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1330" name="Group 120">
            <a:extLst>
              <a:ext uri="{FF2B5EF4-FFF2-40B4-BE49-F238E27FC236}">
                <a16:creationId xmlns:a16="http://schemas.microsoft.com/office/drawing/2014/main" id="{901B7F59-C699-4785-B6F4-B3E98EEB5CB5}"/>
              </a:ext>
            </a:extLst>
          </p:cNvPr>
          <p:cNvGrpSpPr>
            <a:grpSpLocks/>
          </p:cNvGrpSpPr>
          <p:nvPr/>
        </p:nvGrpSpPr>
        <p:grpSpPr bwMode="auto">
          <a:xfrm>
            <a:off x="6866160" y="3970129"/>
            <a:ext cx="437339" cy="430533"/>
            <a:chOff x="4250" y="2903"/>
            <a:chExt cx="746" cy="737"/>
          </a:xfrm>
        </p:grpSpPr>
        <p:sp>
          <p:nvSpPr>
            <p:cNvPr id="1331" name="Freeform 121">
              <a:extLst>
                <a:ext uri="{FF2B5EF4-FFF2-40B4-BE49-F238E27FC236}">
                  <a16:creationId xmlns:a16="http://schemas.microsoft.com/office/drawing/2014/main" id="{9B94ECC6-382A-4A36-B19B-7DA6DFFEE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0" y="2905"/>
              <a:ext cx="746" cy="735"/>
            </a:xfrm>
            <a:custGeom>
              <a:avLst/>
              <a:gdLst>
                <a:gd name="T0" fmla="*/ 344 w 432"/>
                <a:gd name="T1" fmla="*/ 141 h 400"/>
                <a:gd name="T2" fmla="*/ 54 w 432"/>
                <a:gd name="T3" fmla="*/ 794 h 400"/>
                <a:gd name="T4" fmla="*/ 706 w 432"/>
                <a:gd name="T5" fmla="*/ 1330 h 400"/>
                <a:gd name="T6" fmla="*/ 1160 w 432"/>
                <a:gd name="T7" fmla="*/ 1104 h 400"/>
                <a:gd name="T8" fmla="*/ 1280 w 432"/>
                <a:gd name="T9" fmla="*/ 588 h 400"/>
                <a:gd name="T10" fmla="*/ 549 w 432"/>
                <a:gd name="T11" fmla="*/ 72 h 400"/>
                <a:gd name="T12" fmla="*/ 344 w 432"/>
                <a:gd name="T13" fmla="*/ 141 h 4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32" h="400">
                  <a:moveTo>
                    <a:pt x="115" y="42"/>
                  </a:moveTo>
                  <a:cubicBezTo>
                    <a:pt x="45" y="72"/>
                    <a:pt x="0" y="168"/>
                    <a:pt x="18" y="235"/>
                  </a:cubicBezTo>
                  <a:cubicBezTo>
                    <a:pt x="41" y="322"/>
                    <a:pt x="153" y="386"/>
                    <a:pt x="237" y="394"/>
                  </a:cubicBezTo>
                  <a:cubicBezTo>
                    <a:pt x="302" y="400"/>
                    <a:pt x="351" y="383"/>
                    <a:pt x="389" y="327"/>
                  </a:cubicBezTo>
                  <a:cubicBezTo>
                    <a:pt x="419" y="282"/>
                    <a:pt x="432" y="228"/>
                    <a:pt x="429" y="174"/>
                  </a:cubicBezTo>
                  <a:cubicBezTo>
                    <a:pt x="421" y="55"/>
                    <a:pt x="289" y="0"/>
                    <a:pt x="184" y="21"/>
                  </a:cubicBezTo>
                  <a:cubicBezTo>
                    <a:pt x="158" y="26"/>
                    <a:pt x="139" y="32"/>
                    <a:pt x="115" y="42"/>
                  </a:cubicBezTo>
                </a:path>
              </a:pathLst>
            </a:custGeom>
            <a:solidFill>
              <a:srgbClr val="ABD4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32" name="Freeform 122">
              <a:extLst>
                <a:ext uri="{FF2B5EF4-FFF2-40B4-BE49-F238E27FC236}">
                  <a16:creationId xmlns:a16="http://schemas.microsoft.com/office/drawing/2014/main" id="{3E7727E8-0ED8-411E-B682-B52938B49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2" y="2984"/>
              <a:ext cx="625" cy="584"/>
            </a:xfrm>
            <a:custGeom>
              <a:avLst/>
              <a:gdLst>
                <a:gd name="T0" fmla="*/ 173 w 362"/>
                <a:gd name="T1" fmla="*/ 141 h 318"/>
                <a:gd name="T2" fmla="*/ 33 w 362"/>
                <a:gd name="T3" fmla="*/ 343 h 318"/>
                <a:gd name="T4" fmla="*/ 17 w 362"/>
                <a:gd name="T5" fmla="*/ 588 h 318"/>
                <a:gd name="T6" fmla="*/ 126 w 362"/>
                <a:gd name="T7" fmla="*/ 725 h 318"/>
                <a:gd name="T8" fmla="*/ 254 w 362"/>
                <a:gd name="T9" fmla="*/ 810 h 318"/>
                <a:gd name="T10" fmla="*/ 340 w 362"/>
                <a:gd name="T11" fmla="*/ 948 h 318"/>
                <a:gd name="T12" fmla="*/ 685 w 362"/>
                <a:gd name="T13" fmla="*/ 1052 h 318"/>
                <a:gd name="T14" fmla="*/ 1029 w 362"/>
                <a:gd name="T15" fmla="*/ 533 h 318"/>
                <a:gd name="T16" fmla="*/ 1043 w 362"/>
                <a:gd name="T17" fmla="*/ 395 h 318"/>
                <a:gd name="T18" fmla="*/ 984 w 362"/>
                <a:gd name="T19" fmla="*/ 257 h 318"/>
                <a:gd name="T20" fmla="*/ 791 w 362"/>
                <a:gd name="T21" fmla="*/ 51 h 318"/>
                <a:gd name="T22" fmla="*/ 513 w 362"/>
                <a:gd name="T23" fmla="*/ 0 h 318"/>
                <a:gd name="T24" fmla="*/ 399 w 362"/>
                <a:gd name="T25" fmla="*/ 11 h 318"/>
                <a:gd name="T26" fmla="*/ 295 w 362"/>
                <a:gd name="T27" fmla="*/ 51 h 318"/>
                <a:gd name="T28" fmla="*/ 173 w 362"/>
                <a:gd name="T29" fmla="*/ 141 h 3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62" h="318">
                  <a:moveTo>
                    <a:pt x="58" y="42"/>
                  </a:moveTo>
                  <a:cubicBezTo>
                    <a:pt x="36" y="58"/>
                    <a:pt x="16" y="84"/>
                    <a:pt x="11" y="102"/>
                  </a:cubicBezTo>
                  <a:cubicBezTo>
                    <a:pt x="6" y="121"/>
                    <a:pt x="0" y="154"/>
                    <a:pt x="6" y="174"/>
                  </a:cubicBezTo>
                  <a:cubicBezTo>
                    <a:pt x="11" y="191"/>
                    <a:pt x="27" y="208"/>
                    <a:pt x="42" y="215"/>
                  </a:cubicBezTo>
                  <a:cubicBezTo>
                    <a:pt x="57" y="222"/>
                    <a:pt x="74" y="227"/>
                    <a:pt x="85" y="240"/>
                  </a:cubicBezTo>
                  <a:cubicBezTo>
                    <a:pt x="97" y="252"/>
                    <a:pt x="102" y="268"/>
                    <a:pt x="114" y="281"/>
                  </a:cubicBezTo>
                  <a:cubicBezTo>
                    <a:pt x="145" y="313"/>
                    <a:pt x="188" y="318"/>
                    <a:pt x="230" y="312"/>
                  </a:cubicBezTo>
                  <a:cubicBezTo>
                    <a:pt x="306" y="303"/>
                    <a:pt x="362" y="233"/>
                    <a:pt x="345" y="158"/>
                  </a:cubicBezTo>
                  <a:cubicBezTo>
                    <a:pt x="341" y="141"/>
                    <a:pt x="349" y="133"/>
                    <a:pt x="350" y="117"/>
                  </a:cubicBezTo>
                  <a:cubicBezTo>
                    <a:pt x="352" y="100"/>
                    <a:pt x="340" y="88"/>
                    <a:pt x="330" y="76"/>
                  </a:cubicBezTo>
                  <a:cubicBezTo>
                    <a:pt x="307" y="49"/>
                    <a:pt x="305" y="23"/>
                    <a:pt x="265" y="15"/>
                  </a:cubicBezTo>
                  <a:cubicBezTo>
                    <a:pt x="236" y="10"/>
                    <a:pt x="202" y="1"/>
                    <a:pt x="172" y="0"/>
                  </a:cubicBezTo>
                  <a:cubicBezTo>
                    <a:pt x="159" y="0"/>
                    <a:pt x="147" y="3"/>
                    <a:pt x="134" y="3"/>
                  </a:cubicBezTo>
                  <a:cubicBezTo>
                    <a:pt x="118" y="3"/>
                    <a:pt x="111" y="4"/>
                    <a:pt x="99" y="15"/>
                  </a:cubicBezTo>
                  <a:cubicBezTo>
                    <a:pt x="86" y="25"/>
                    <a:pt x="67" y="36"/>
                    <a:pt x="58" y="42"/>
                  </a:cubicBezTo>
                  <a:close/>
                </a:path>
              </a:pathLst>
            </a:custGeom>
            <a:solidFill>
              <a:srgbClr val="CCA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33" name="Freeform 123">
              <a:extLst>
                <a:ext uri="{FF2B5EF4-FFF2-40B4-BE49-F238E27FC236}">
                  <a16:creationId xmlns:a16="http://schemas.microsoft.com/office/drawing/2014/main" id="{2F75CD92-7246-4DC9-9FA4-A81D31B09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0" y="2951"/>
              <a:ext cx="513" cy="632"/>
            </a:xfrm>
            <a:custGeom>
              <a:avLst/>
              <a:gdLst>
                <a:gd name="T0" fmla="*/ 98 w 297"/>
                <a:gd name="T1" fmla="*/ 718 h 344"/>
                <a:gd name="T2" fmla="*/ 366 w 297"/>
                <a:gd name="T3" fmla="*/ 114 h 344"/>
                <a:gd name="T4" fmla="*/ 554 w 297"/>
                <a:gd name="T5" fmla="*/ 48 h 344"/>
                <a:gd name="T6" fmla="*/ 886 w 297"/>
                <a:gd name="T7" fmla="*/ 72 h 344"/>
                <a:gd name="T8" fmla="*/ 510 w 297"/>
                <a:gd name="T9" fmla="*/ 28 h 344"/>
                <a:gd name="T10" fmla="*/ 320 w 297"/>
                <a:gd name="T11" fmla="*/ 94 h 344"/>
                <a:gd name="T12" fmla="*/ 50 w 297"/>
                <a:gd name="T13" fmla="*/ 698 h 344"/>
                <a:gd name="T14" fmla="*/ 504 w 297"/>
                <a:gd name="T15" fmla="*/ 1161 h 344"/>
                <a:gd name="T16" fmla="*/ 98 w 297"/>
                <a:gd name="T17" fmla="*/ 718 h 3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7" h="344">
                  <a:moveTo>
                    <a:pt x="33" y="213"/>
                  </a:moveTo>
                  <a:cubicBezTo>
                    <a:pt x="16" y="150"/>
                    <a:pt x="57" y="62"/>
                    <a:pt x="123" y="34"/>
                  </a:cubicBezTo>
                  <a:cubicBezTo>
                    <a:pt x="144" y="24"/>
                    <a:pt x="162" y="19"/>
                    <a:pt x="186" y="14"/>
                  </a:cubicBezTo>
                  <a:cubicBezTo>
                    <a:pt x="222" y="7"/>
                    <a:pt x="261" y="9"/>
                    <a:pt x="297" y="21"/>
                  </a:cubicBezTo>
                  <a:cubicBezTo>
                    <a:pt x="257" y="4"/>
                    <a:pt x="212" y="0"/>
                    <a:pt x="171" y="8"/>
                  </a:cubicBezTo>
                  <a:cubicBezTo>
                    <a:pt x="146" y="13"/>
                    <a:pt x="129" y="19"/>
                    <a:pt x="107" y="28"/>
                  </a:cubicBezTo>
                  <a:cubicBezTo>
                    <a:pt x="41" y="56"/>
                    <a:pt x="0" y="145"/>
                    <a:pt x="17" y="207"/>
                  </a:cubicBezTo>
                  <a:cubicBezTo>
                    <a:pt x="34" y="271"/>
                    <a:pt x="102" y="322"/>
                    <a:pt x="169" y="344"/>
                  </a:cubicBezTo>
                  <a:cubicBezTo>
                    <a:pt x="108" y="319"/>
                    <a:pt x="48" y="272"/>
                    <a:pt x="33" y="213"/>
                  </a:cubicBezTo>
                </a:path>
              </a:pathLst>
            </a:custGeom>
            <a:solidFill>
              <a:srgbClr val="EA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34" name="Freeform 124">
              <a:extLst>
                <a:ext uri="{FF2B5EF4-FFF2-40B4-BE49-F238E27FC236}">
                  <a16:creationId xmlns:a16="http://schemas.microsoft.com/office/drawing/2014/main" id="{37DFEFB9-4701-4FA1-9E58-BECAD49A2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6" y="3014"/>
              <a:ext cx="541" cy="604"/>
            </a:xfrm>
            <a:custGeom>
              <a:avLst/>
              <a:gdLst>
                <a:gd name="T0" fmla="*/ 926 w 313"/>
                <a:gd name="T1" fmla="*/ 398 h 329"/>
                <a:gd name="T2" fmla="*/ 698 w 313"/>
                <a:gd name="T3" fmla="*/ 0 h 329"/>
                <a:gd name="T4" fmla="*/ 873 w 313"/>
                <a:gd name="T5" fmla="*/ 358 h 329"/>
                <a:gd name="T6" fmla="*/ 762 w 313"/>
                <a:gd name="T7" fmla="*/ 839 h 329"/>
                <a:gd name="T8" fmla="*/ 341 w 313"/>
                <a:gd name="T9" fmla="*/ 1048 h 329"/>
                <a:gd name="T10" fmla="*/ 0 w 313"/>
                <a:gd name="T11" fmla="*/ 914 h 329"/>
                <a:gd name="T12" fmla="*/ 391 w 313"/>
                <a:gd name="T13" fmla="*/ 1089 h 329"/>
                <a:gd name="T14" fmla="*/ 812 w 313"/>
                <a:gd name="T15" fmla="*/ 876 h 329"/>
                <a:gd name="T16" fmla="*/ 926 w 313"/>
                <a:gd name="T17" fmla="*/ 398 h 3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13" h="329">
                  <a:moveTo>
                    <a:pt x="310" y="118"/>
                  </a:moveTo>
                  <a:cubicBezTo>
                    <a:pt x="306" y="64"/>
                    <a:pt x="275" y="24"/>
                    <a:pt x="234" y="0"/>
                  </a:cubicBezTo>
                  <a:cubicBezTo>
                    <a:pt x="266" y="25"/>
                    <a:pt x="289" y="60"/>
                    <a:pt x="292" y="106"/>
                  </a:cubicBezTo>
                  <a:cubicBezTo>
                    <a:pt x="295" y="157"/>
                    <a:pt x="283" y="207"/>
                    <a:pt x="255" y="249"/>
                  </a:cubicBezTo>
                  <a:cubicBezTo>
                    <a:pt x="220" y="301"/>
                    <a:pt x="174" y="317"/>
                    <a:pt x="114" y="311"/>
                  </a:cubicBezTo>
                  <a:cubicBezTo>
                    <a:pt x="78" y="308"/>
                    <a:pt x="36" y="294"/>
                    <a:pt x="0" y="271"/>
                  </a:cubicBezTo>
                  <a:cubicBezTo>
                    <a:pt x="40" y="300"/>
                    <a:pt x="89" y="319"/>
                    <a:pt x="131" y="323"/>
                  </a:cubicBezTo>
                  <a:cubicBezTo>
                    <a:pt x="192" y="329"/>
                    <a:pt x="237" y="312"/>
                    <a:pt x="272" y="260"/>
                  </a:cubicBezTo>
                  <a:cubicBezTo>
                    <a:pt x="300" y="218"/>
                    <a:pt x="313" y="168"/>
                    <a:pt x="310" y="118"/>
                  </a:cubicBezTo>
                </a:path>
              </a:pathLst>
            </a:custGeom>
            <a:solidFill>
              <a:srgbClr val="8AB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35" name="Freeform 125">
              <a:extLst>
                <a:ext uri="{FF2B5EF4-FFF2-40B4-BE49-F238E27FC236}">
                  <a16:creationId xmlns:a16="http://schemas.microsoft.com/office/drawing/2014/main" id="{67F933F5-73A2-45FF-9E50-177E27601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8" y="3072"/>
              <a:ext cx="469" cy="476"/>
            </a:xfrm>
            <a:custGeom>
              <a:avLst/>
              <a:gdLst>
                <a:gd name="T0" fmla="*/ 0 w 272"/>
                <a:gd name="T1" fmla="*/ 537 h 259"/>
                <a:gd name="T2" fmla="*/ 297 w 272"/>
                <a:gd name="T3" fmla="*/ 823 h 259"/>
                <a:gd name="T4" fmla="*/ 669 w 272"/>
                <a:gd name="T5" fmla="*/ 763 h 259"/>
                <a:gd name="T6" fmla="*/ 781 w 272"/>
                <a:gd name="T7" fmla="*/ 344 h 259"/>
                <a:gd name="T8" fmla="*/ 776 w 272"/>
                <a:gd name="T9" fmla="*/ 158 h 259"/>
                <a:gd name="T10" fmla="*/ 674 w 272"/>
                <a:gd name="T11" fmla="*/ 0 h 259"/>
                <a:gd name="T12" fmla="*/ 702 w 272"/>
                <a:gd name="T13" fmla="*/ 156 h 259"/>
                <a:gd name="T14" fmla="*/ 685 w 272"/>
                <a:gd name="T15" fmla="*/ 371 h 259"/>
                <a:gd name="T16" fmla="*/ 522 w 272"/>
                <a:gd name="T17" fmla="*/ 678 h 259"/>
                <a:gd name="T18" fmla="*/ 386 w 272"/>
                <a:gd name="T19" fmla="*/ 726 h 259"/>
                <a:gd name="T20" fmla="*/ 264 w 272"/>
                <a:gd name="T21" fmla="*/ 597 h 259"/>
                <a:gd name="T22" fmla="*/ 5 w 272"/>
                <a:gd name="T23" fmla="*/ 537 h 2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72" h="259">
                  <a:moveTo>
                    <a:pt x="0" y="159"/>
                  </a:moveTo>
                  <a:cubicBezTo>
                    <a:pt x="47" y="166"/>
                    <a:pt x="53" y="231"/>
                    <a:pt x="100" y="244"/>
                  </a:cubicBezTo>
                  <a:cubicBezTo>
                    <a:pt x="149" y="257"/>
                    <a:pt x="185" y="259"/>
                    <a:pt x="225" y="226"/>
                  </a:cubicBezTo>
                  <a:cubicBezTo>
                    <a:pt x="263" y="194"/>
                    <a:pt x="262" y="146"/>
                    <a:pt x="263" y="102"/>
                  </a:cubicBezTo>
                  <a:cubicBezTo>
                    <a:pt x="263" y="81"/>
                    <a:pt x="272" y="68"/>
                    <a:pt x="261" y="47"/>
                  </a:cubicBezTo>
                  <a:cubicBezTo>
                    <a:pt x="253" y="31"/>
                    <a:pt x="236" y="15"/>
                    <a:pt x="227" y="0"/>
                  </a:cubicBezTo>
                  <a:cubicBezTo>
                    <a:pt x="227" y="15"/>
                    <a:pt x="235" y="30"/>
                    <a:pt x="236" y="46"/>
                  </a:cubicBezTo>
                  <a:cubicBezTo>
                    <a:pt x="238" y="68"/>
                    <a:pt x="235" y="89"/>
                    <a:pt x="230" y="110"/>
                  </a:cubicBezTo>
                  <a:cubicBezTo>
                    <a:pt x="219" y="153"/>
                    <a:pt x="225" y="184"/>
                    <a:pt x="176" y="201"/>
                  </a:cubicBezTo>
                  <a:cubicBezTo>
                    <a:pt x="163" y="205"/>
                    <a:pt x="144" y="217"/>
                    <a:pt x="130" y="215"/>
                  </a:cubicBezTo>
                  <a:cubicBezTo>
                    <a:pt x="111" y="213"/>
                    <a:pt x="103" y="189"/>
                    <a:pt x="89" y="177"/>
                  </a:cubicBezTo>
                  <a:cubicBezTo>
                    <a:pt x="65" y="158"/>
                    <a:pt x="24" y="164"/>
                    <a:pt x="2" y="159"/>
                  </a:cubicBezTo>
                </a:path>
              </a:pathLst>
            </a:custGeom>
            <a:solidFill>
              <a:srgbClr val="BA94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36" name="Freeform 126">
              <a:extLst>
                <a:ext uri="{FF2B5EF4-FFF2-40B4-BE49-F238E27FC236}">
                  <a16:creationId xmlns:a16="http://schemas.microsoft.com/office/drawing/2014/main" id="{66E2952E-42D7-4FA5-971D-75C63AC5C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6" y="3004"/>
              <a:ext cx="399" cy="271"/>
            </a:xfrm>
            <a:custGeom>
              <a:avLst/>
              <a:gdLst>
                <a:gd name="T0" fmla="*/ 17 w 231"/>
                <a:gd name="T1" fmla="*/ 500 h 147"/>
                <a:gd name="T2" fmla="*/ 280 w 231"/>
                <a:gd name="T3" fmla="*/ 57 h 147"/>
                <a:gd name="T4" fmla="*/ 504 w 231"/>
                <a:gd name="T5" fmla="*/ 20 h 147"/>
                <a:gd name="T6" fmla="*/ 689 w 231"/>
                <a:gd name="T7" fmla="*/ 68 h 147"/>
                <a:gd name="T8" fmla="*/ 238 w 231"/>
                <a:gd name="T9" fmla="*/ 157 h 147"/>
                <a:gd name="T10" fmla="*/ 29 w 231"/>
                <a:gd name="T11" fmla="*/ 487 h 1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31" h="147">
                  <a:moveTo>
                    <a:pt x="6" y="147"/>
                  </a:moveTo>
                  <a:cubicBezTo>
                    <a:pt x="0" y="86"/>
                    <a:pt x="33" y="48"/>
                    <a:pt x="94" y="17"/>
                  </a:cubicBezTo>
                  <a:cubicBezTo>
                    <a:pt x="126" y="0"/>
                    <a:pt x="133" y="5"/>
                    <a:pt x="169" y="6"/>
                  </a:cubicBezTo>
                  <a:cubicBezTo>
                    <a:pt x="195" y="8"/>
                    <a:pt x="210" y="9"/>
                    <a:pt x="231" y="20"/>
                  </a:cubicBezTo>
                  <a:cubicBezTo>
                    <a:pt x="179" y="2"/>
                    <a:pt x="126" y="24"/>
                    <a:pt x="80" y="46"/>
                  </a:cubicBezTo>
                  <a:cubicBezTo>
                    <a:pt x="48" y="62"/>
                    <a:pt x="6" y="98"/>
                    <a:pt x="10" y="143"/>
                  </a:cubicBezTo>
                </a:path>
              </a:pathLst>
            </a:custGeom>
            <a:solidFill>
              <a:srgbClr val="E3D5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37" name="Freeform 127">
              <a:extLst>
                <a:ext uri="{FF2B5EF4-FFF2-40B4-BE49-F238E27FC236}">
                  <a16:creationId xmlns:a16="http://schemas.microsoft.com/office/drawing/2014/main" id="{57D9B2C8-01BF-4C73-8259-403E8D5838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" y="3335"/>
              <a:ext cx="361" cy="232"/>
            </a:xfrm>
            <a:custGeom>
              <a:avLst/>
              <a:gdLst>
                <a:gd name="T0" fmla="*/ 337 w 209"/>
                <a:gd name="T1" fmla="*/ 309 h 126"/>
                <a:gd name="T2" fmla="*/ 624 w 209"/>
                <a:gd name="T3" fmla="*/ 0 h 126"/>
                <a:gd name="T4" fmla="*/ 349 w 209"/>
                <a:gd name="T5" fmla="*/ 355 h 126"/>
                <a:gd name="T6" fmla="*/ 0 w 209"/>
                <a:gd name="T7" fmla="*/ 190 h 126"/>
                <a:gd name="T8" fmla="*/ 337 w 209"/>
                <a:gd name="T9" fmla="*/ 309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9" h="126">
                  <a:moveTo>
                    <a:pt x="113" y="91"/>
                  </a:moveTo>
                  <a:cubicBezTo>
                    <a:pt x="181" y="68"/>
                    <a:pt x="204" y="26"/>
                    <a:pt x="209" y="0"/>
                  </a:cubicBezTo>
                  <a:cubicBezTo>
                    <a:pt x="204" y="57"/>
                    <a:pt x="187" y="85"/>
                    <a:pt x="117" y="105"/>
                  </a:cubicBezTo>
                  <a:cubicBezTo>
                    <a:pt x="46" y="126"/>
                    <a:pt x="19" y="91"/>
                    <a:pt x="0" y="56"/>
                  </a:cubicBezTo>
                  <a:cubicBezTo>
                    <a:pt x="24" y="78"/>
                    <a:pt x="61" y="107"/>
                    <a:pt x="113" y="91"/>
                  </a:cubicBezTo>
                </a:path>
              </a:pathLst>
            </a:custGeom>
            <a:solidFill>
              <a:srgbClr val="AC7D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38" name="Freeform 128">
              <a:extLst>
                <a:ext uri="{FF2B5EF4-FFF2-40B4-BE49-F238E27FC236}">
                  <a16:creationId xmlns:a16="http://schemas.microsoft.com/office/drawing/2014/main" id="{4DBC8E8B-8D43-4137-8BD9-7AADF5F8E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8" y="3282"/>
              <a:ext cx="238" cy="323"/>
            </a:xfrm>
            <a:custGeom>
              <a:avLst/>
              <a:gdLst>
                <a:gd name="T0" fmla="*/ 410 w 138"/>
                <a:gd name="T1" fmla="*/ 0 h 176"/>
                <a:gd name="T2" fmla="*/ 0 w 138"/>
                <a:gd name="T3" fmla="*/ 593 h 176"/>
                <a:gd name="T4" fmla="*/ 410 w 138"/>
                <a:gd name="T5" fmla="*/ 0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8" h="176">
                  <a:moveTo>
                    <a:pt x="138" y="0"/>
                  </a:moveTo>
                  <a:cubicBezTo>
                    <a:pt x="136" y="37"/>
                    <a:pt x="115" y="169"/>
                    <a:pt x="0" y="176"/>
                  </a:cubicBezTo>
                  <a:cubicBezTo>
                    <a:pt x="33" y="165"/>
                    <a:pt x="111" y="134"/>
                    <a:pt x="138" y="0"/>
                  </a:cubicBezTo>
                </a:path>
              </a:pathLst>
            </a:custGeom>
            <a:solidFill>
              <a:srgbClr val="65AD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39" name="Freeform 129">
              <a:extLst>
                <a:ext uri="{FF2B5EF4-FFF2-40B4-BE49-F238E27FC236}">
                  <a16:creationId xmlns:a16="http://schemas.microsoft.com/office/drawing/2014/main" id="{2CB41018-418B-4E08-B1A8-DC0ECAA04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0" y="2903"/>
              <a:ext cx="746" cy="737"/>
            </a:xfrm>
            <a:custGeom>
              <a:avLst/>
              <a:gdLst>
                <a:gd name="T0" fmla="*/ 344 w 432"/>
                <a:gd name="T1" fmla="*/ 142 h 401"/>
                <a:gd name="T2" fmla="*/ 54 w 432"/>
                <a:gd name="T3" fmla="*/ 798 h 401"/>
                <a:gd name="T4" fmla="*/ 706 w 432"/>
                <a:gd name="T5" fmla="*/ 1334 h 401"/>
                <a:gd name="T6" fmla="*/ 1160 w 432"/>
                <a:gd name="T7" fmla="*/ 1105 h 401"/>
                <a:gd name="T8" fmla="*/ 1280 w 432"/>
                <a:gd name="T9" fmla="*/ 592 h 401"/>
                <a:gd name="T10" fmla="*/ 549 w 432"/>
                <a:gd name="T11" fmla="*/ 72 h 401"/>
                <a:gd name="T12" fmla="*/ 344 w 432"/>
                <a:gd name="T13" fmla="*/ 142 h 4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32" h="401">
                  <a:moveTo>
                    <a:pt x="115" y="42"/>
                  </a:moveTo>
                  <a:cubicBezTo>
                    <a:pt x="44" y="73"/>
                    <a:pt x="0" y="168"/>
                    <a:pt x="18" y="236"/>
                  </a:cubicBezTo>
                  <a:cubicBezTo>
                    <a:pt x="41" y="323"/>
                    <a:pt x="153" y="387"/>
                    <a:pt x="237" y="395"/>
                  </a:cubicBezTo>
                  <a:cubicBezTo>
                    <a:pt x="302" y="401"/>
                    <a:pt x="351" y="383"/>
                    <a:pt x="389" y="327"/>
                  </a:cubicBezTo>
                  <a:cubicBezTo>
                    <a:pt x="419" y="283"/>
                    <a:pt x="432" y="229"/>
                    <a:pt x="429" y="175"/>
                  </a:cubicBezTo>
                  <a:cubicBezTo>
                    <a:pt x="421" y="55"/>
                    <a:pt x="289" y="0"/>
                    <a:pt x="184" y="21"/>
                  </a:cubicBezTo>
                  <a:cubicBezTo>
                    <a:pt x="158" y="27"/>
                    <a:pt x="139" y="32"/>
                    <a:pt x="115" y="42"/>
                  </a:cubicBezTo>
                </a:path>
              </a:pathLst>
            </a:custGeom>
            <a:noFill/>
            <a:ln w="6350" cap="rnd">
              <a:solidFill>
                <a:srgbClr val="58575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40" name="Freeform 130">
              <a:extLst>
                <a:ext uri="{FF2B5EF4-FFF2-40B4-BE49-F238E27FC236}">
                  <a16:creationId xmlns:a16="http://schemas.microsoft.com/office/drawing/2014/main" id="{30CEB55F-E00B-432E-B180-4BF1157DB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2" y="2984"/>
              <a:ext cx="625" cy="584"/>
            </a:xfrm>
            <a:custGeom>
              <a:avLst/>
              <a:gdLst>
                <a:gd name="T0" fmla="*/ 173 w 362"/>
                <a:gd name="T1" fmla="*/ 141 h 318"/>
                <a:gd name="T2" fmla="*/ 33 w 362"/>
                <a:gd name="T3" fmla="*/ 343 h 318"/>
                <a:gd name="T4" fmla="*/ 17 w 362"/>
                <a:gd name="T5" fmla="*/ 588 h 318"/>
                <a:gd name="T6" fmla="*/ 126 w 362"/>
                <a:gd name="T7" fmla="*/ 725 h 318"/>
                <a:gd name="T8" fmla="*/ 254 w 362"/>
                <a:gd name="T9" fmla="*/ 810 h 318"/>
                <a:gd name="T10" fmla="*/ 340 w 362"/>
                <a:gd name="T11" fmla="*/ 948 h 318"/>
                <a:gd name="T12" fmla="*/ 685 w 362"/>
                <a:gd name="T13" fmla="*/ 1052 h 318"/>
                <a:gd name="T14" fmla="*/ 1029 w 362"/>
                <a:gd name="T15" fmla="*/ 533 h 318"/>
                <a:gd name="T16" fmla="*/ 1043 w 362"/>
                <a:gd name="T17" fmla="*/ 395 h 318"/>
                <a:gd name="T18" fmla="*/ 984 w 362"/>
                <a:gd name="T19" fmla="*/ 257 h 318"/>
                <a:gd name="T20" fmla="*/ 791 w 362"/>
                <a:gd name="T21" fmla="*/ 51 h 318"/>
                <a:gd name="T22" fmla="*/ 513 w 362"/>
                <a:gd name="T23" fmla="*/ 0 h 318"/>
                <a:gd name="T24" fmla="*/ 399 w 362"/>
                <a:gd name="T25" fmla="*/ 11 h 318"/>
                <a:gd name="T26" fmla="*/ 295 w 362"/>
                <a:gd name="T27" fmla="*/ 51 h 318"/>
                <a:gd name="T28" fmla="*/ 173 w 362"/>
                <a:gd name="T29" fmla="*/ 141 h 3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62" h="318">
                  <a:moveTo>
                    <a:pt x="58" y="42"/>
                  </a:moveTo>
                  <a:cubicBezTo>
                    <a:pt x="36" y="58"/>
                    <a:pt x="16" y="84"/>
                    <a:pt x="11" y="102"/>
                  </a:cubicBezTo>
                  <a:cubicBezTo>
                    <a:pt x="6" y="121"/>
                    <a:pt x="0" y="154"/>
                    <a:pt x="6" y="174"/>
                  </a:cubicBezTo>
                  <a:cubicBezTo>
                    <a:pt x="11" y="191"/>
                    <a:pt x="27" y="208"/>
                    <a:pt x="42" y="215"/>
                  </a:cubicBezTo>
                  <a:cubicBezTo>
                    <a:pt x="57" y="222"/>
                    <a:pt x="74" y="227"/>
                    <a:pt x="85" y="240"/>
                  </a:cubicBezTo>
                  <a:cubicBezTo>
                    <a:pt x="97" y="252"/>
                    <a:pt x="102" y="268"/>
                    <a:pt x="114" y="281"/>
                  </a:cubicBezTo>
                  <a:cubicBezTo>
                    <a:pt x="145" y="313"/>
                    <a:pt x="188" y="318"/>
                    <a:pt x="230" y="312"/>
                  </a:cubicBezTo>
                  <a:cubicBezTo>
                    <a:pt x="306" y="303"/>
                    <a:pt x="362" y="233"/>
                    <a:pt x="345" y="158"/>
                  </a:cubicBezTo>
                  <a:cubicBezTo>
                    <a:pt x="341" y="141"/>
                    <a:pt x="349" y="133"/>
                    <a:pt x="350" y="117"/>
                  </a:cubicBezTo>
                  <a:cubicBezTo>
                    <a:pt x="352" y="100"/>
                    <a:pt x="340" y="88"/>
                    <a:pt x="330" y="76"/>
                  </a:cubicBezTo>
                  <a:cubicBezTo>
                    <a:pt x="307" y="49"/>
                    <a:pt x="305" y="23"/>
                    <a:pt x="265" y="15"/>
                  </a:cubicBezTo>
                  <a:cubicBezTo>
                    <a:pt x="236" y="10"/>
                    <a:pt x="202" y="1"/>
                    <a:pt x="172" y="0"/>
                  </a:cubicBezTo>
                  <a:cubicBezTo>
                    <a:pt x="159" y="0"/>
                    <a:pt x="147" y="3"/>
                    <a:pt x="134" y="3"/>
                  </a:cubicBezTo>
                  <a:cubicBezTo>
                    <a:pt x="118" y="3"/>
                    <a:pt x="111" y="4"/>
                    <a:pt x="99" y="15"/>
                  </a:cubicBezTo>
                  <a:cubicBezTo>
                    <a:pt x="86" y="25"/>
                    <a:pt x="67" y="36"/>
                    <a:pt x="58" y="42"/>
                  </a:cubicBezTo>
                  <a:close/>
                </a:path>
              </a:pathLst>
            </a:custGeom>
            <a:noFill/>
            <a:ln w="6350" cap="rnd">
              <a:solidFill>
                <a:srgbClr val="58575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41" name="Oval 131">
              <a:extLst>
                <a:ext uri="{FF2B5EF4-FFF2-40B4-BE49-F238E27FC236}">
                  <a16:creationId xmlns:a16="http://schemas.microsoft.com/office/drawing/2014/main" id="{6B179AAA-31D2-41D5-BD5A-6614F8B02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4" y="3006"/>
              <a:ext cx="57" cy="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42" name="Oval 132">
              <a:extLst>
                <a:ext uri="{FF2B5EF4-FFF2-40B4-BE49-F238E27FC236}">
                  <a16:creationId xmlns:a16="http://schemas.microsoft.com/office/drawing/2014/main" id="{D508E3B4-8AE1-4A4C-A6B1-D091CD9F1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1" y="3003"/>
              <a:ext cx="21" cy="2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43" name="Oval 133">
              <a:extLst>
                <a:ext uri="{FF2B5EF4-FFF2-40B4-BE49-F238E27FC236}">
                  <a16:creationId xmlns:a16="http://schemas.microsoft.com/office/drawing/2014/main" id="{8212E0A7-B523-4E67-96BE-D4615DE02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5" y="3049"/>
              <a:ext cx="21" cy="2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</p:grpSp>
      <p:grpSp>
        <p:nvGrpSpPr>
          <p:cNvPr id="1344" name="Group 1928">
            <a:extLst>
              <a:ext uri="{FF2B5EF4-FFF2-40B4-BE49-F238E27FC236}">
                <a16:creationId xmlns:a16="http://schemas.microsoft.com/office/drawing/2014/main" id="{D25CB658-AF5D-481F-AE00-E98D4FA8E435}"/>
              </a:ext>
            </a:extLst>
          </p:cNvPr>
          <p:cNvGrpSpPr>
            <a:grpSpLocks/>
          </p:cNvGrpSpPr>
          <p:nvPr/>
        </p:nvGrpSpPr>
        <p:grpSpPr bwMode="auto">
          <a:xfrm>
            <a:off x="9421116" y="3968190"/>
            <a:ext cx="437339" cy="434413"/>
            <a:chOff x="664" y="1541"/>
            <a:chExt cx="1003" cy="1035"/>
          </a:xfrm>
        </p:grpSpPr>
        <p:sp>
          <p:nvSpPr>
            <p:cNvPr id="1345" name="Freeform 1732">
              <a:extLst>
                <a:ext uri="{FF2B5EF4-FFF2-40B4-BE49-F238E27FC236}">
                  <a16:creationId xmlns:a16="http://schemas.microsoft.com/office/drawing/2014/main" id="{5AE11EDA-2BB3-49B9-A4D1-E0F04AA9E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" y="1541"/>
              <a:ext cx="1003" cy="1035"/>
            </a:xfrm>
            <a:custGeom>
              <a:avLst/>
              <a:gdLst>
                <a:gd name="T0" fmla="*/ 441 w 239"/>
                <a:gd name="T1" fmla="*/ 703 h 231"/>
                <a:gd name="T2" fmla="*/ 176 w 239"/>
                <a:gd name="T3" fmla="*/ 1367 h 231"/>
                <a:gd name="T4" fmla="*/ 55 w 239"/>
                <a:gd name="T5" fmla="*/ 2572 h 231"/>
                <a:gd name="T6" fmla="*/ 457 w 239"/>
                <a:gd name="T7" fmla="*/ 3876 h 231"/>
                <a:gd name="T8" fmla="*/ 1868 w 239"/>
                <a:gd name="T9" fmla="*/ 4579 h 231"/>
                <a:gd name="T10" fmla="*/ 2535 w 239"/>
                <a:gd name="T11" fmla="*/ 4395 h 231"/>
                <a:gd name="T12" fmla="*/ 3152 w 239"/>
                <a:gd name="T13" fmla="*/ 4234 h 231"/>
                <a:gd name="T14" fmla="*/ 4088 w 239"/>
                <a:gd name="T15" fmla="*/ 2832 h 231"/>
                <a:gd name="T16" fmla="*/ 3840 w 239"/>
                <a:gd name="T17" fmla="*/ 986 h 231"/>
                <a:gd name="T18" fmla="*/ 2308 w 239"/>
                <a:gd name="T19" fmla="*/ 58 h 231"/>
                <a:gd name="T20" fmla="*/ 1549 w 239"/>
                <a:gd name="T21" fmla="*/ 58 h 231"/>
                <a:gd name="T22" fmla="*/ 441 w 239"/>
                <a:gd name="T23" fmla="*/ 703 h 2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39" h="231">
                  <a:moveTo>
                    <a:pt x="25" y="35"/>
                  </a:moveTo>
                  <a:cubicBezTo>
                    <a:pt x="17" y="43"/>
                    <a:pt x="16" y="57"/>
                    <a:pt x="10" y="68"/>
                  </a:cubicBezTo>
                  <a:cubicBezTo>
                    <a:pt x="1" y="84"/>
                    <a:pt x="0" y="111"/>
                    <a:pt x="3" y="128"/>
                  </a:cubicBezTo>
                  <a:cubicBezTo>
                    <a:pt x="8" y="152"/>
                    <a:pt x="10" y="173"/>
                    <a:pt x="26" y="193"/>
                  </a:cubicBezTo>
                  <a:cubicBezTo>
                    <a:pt x="42" y="213"/>
                    <a:pt x="81" y="231"/>
                    <a:pt x="106" y="228"/>
                  </a:cubicBezTo>
                  <a:cubicBezTo>
                    <a:pt x="121" y="226"/>
                    <a:pt x="129" y="222"/>
                    <a:pt x="144" y="219"/>
                  </a:cubicBezTo>
                  <a:cubicBezTo>
                    <a:pt x="156" y="215"/>
                    <a:pt x="167" y="214"/>
                    <a:pt x="179" y="211"/>
                  </a:cubicBezTo>
                  <a:cubicBezTo>
                    <a:pt x="210" y="204"/>
                    <a:pt x="225" y="168"/>
                    <a:pt x="232" y="141"/>
                  </a:cubicBezTo>
                  <a:cubicBezTo>
                    <a:pt x="239" y="111"/>
                    <a:pt x="236" y="76"/>
                    <a:pt x="218" y="49"/>
                  </a:cubicBezTo>
                  <a:cubicBezTo>
                    <a:pt x="199" y="23"/>
                    <a:pt x="162" y="7"/>
                    <a:pt x="131" y="3"/>
                  </a:cubicBezTo>
                  <a:cubicBezTo>
                    <a:pt x="117" y="1"/>
                    <a:pt x="102" y="0"/>
                    <a:pt x="88" y="3"/>
                  </a:cubicBezTo>
                  <a:cubicBezTo>
                    <a:pt x="79" y="5"/>
                    <a:pt x="48" y="8"/>
                    <a:pt x="25" y="35"/>
                  </a:cubicBezTo>
                </a:path>
              </a:pathLst>
            </a:custGeom>
            <a:solidFill>
              <a:srgbClr val="FDD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46" name="Freeform 1733">
              <a:extLst>
                <a:ext uri="{FF2B5EF4-FFF2-40B4-BE49-F238E27FC236}">
                  <a16:creationId xmlns:a16="http://schemas.microsoft.com/office/drawing/2014/main" id="{585212F4-3DB7-47F3-AE8E-955A23C33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" y="1581"/>
              <a:ext cx="680" cy="914"/>
            </a:xfrm>
            <a:custGeom>
              <a:avLst/>
              <a:gdLst>
                <a:gd name="T0" fmla="*/ 562 w 162"/>
                <a:gd name="T1" fmla="*/ 3652 h 204"/>
                <a:gd name="T2" fmla="*/ 193 w 162"/>
                <a:gd name="T3" fmla="*/ 2451 h 204"/>
                <a:gd name="T4" fmla="*/ 298 w 162"/>
                <a:gd name="T5" fmla="*/ 1326 h 204"/>
                <a:gd name="T6" fmla="*/ 562 w 162"/>
                <a:gd name="T7" fmla="*/ 703 h 204"/>
                <a:gd name="T8" fmla="*/ 1570 w 162"/>
                <a:gd name="T9" fmla="*/ 121 h 204"/>
                <a:gd name="T10" fmla="*/ 2271 w 162"/>
                <a:gd name="T11" fmla="*/ 121 h 204"/>
                <a:gd name="T12" fmla="*/ 2854 w 162"/>
                <a:gd name="T13" fmla="*/ 300 h 204"/>
                <a:gd name="T14" fmla="*/ 2132 w 162"/>
                <a:gd name="T15" fmla="*/ 40 h 204"/>
                <a:gd name="T16" fmla="*/ 1427 w 162"/>
                <a:gd name="T17" fmla="*/ 58 h 204"/>
                <a:gd name="T18" fmla="*/ 407 w 162"/>
                <a:gd name="T19" fmla="*/ 641 h 204"/>
                <a:gd name="T20" fmla="*/ 160 w 162"/>
                <a:gd name="T21" fmla="*/ 1246 h 204"/>
                <a:gd name="T22" fmla="*/ 55 w 162"/>
                <a:gd name="T23" fmla="*/ 2370 h 204"/>
                <a:gd name="T24" fmla="*/ 424 w 162"/>
                <a:gd name="T25" fmla="*/ 3575 h 204"/>
                <a:gd name="T26" fmla="*/ 1091 w 162"/>
                <a:gd name="T27" fmla="*/ 4095 h 204"/>
                <a:gd name="T28" fmla="*/ 562 w 162"/>
                <a:gd name="T29" fmla="*/ 3652 h 20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62" h="204">
                  <a:moveTo>
                    <a:pt x="32" y="182"/>
                  </a:moveTo>
                  <a:cubicBezTo>
                    <a:pt x="17" y="163"/>
                    <a:pt x="15" y="144"/>
                    <a:pt x="11" y="122"/>
                  </a:cubicBezTo>
                  <a:cubicBezTo>
                    <a:pt x="8" y="105"/>
                    <a:pt x="9" y="81"/>
                    <a:pt x="17" y="66"/>
                  </a:cubicBezTo>
                  <a:cubicBezTo>
                    <a:pt x="23" y="56"/>
                    <a:pt x="23" y="43"/>
                    <a:pt x="32" y="35"/>
                  </a:cubicBezTo>
                  <a:cubicBezTo>
                    <a:pt x="53" y="11"/>
                    <a:pt x="81" y="8"/>
                    <a:pt x="89" y="6"/>
                  </a:cubicBezTo>
                  <a:cubicBezTo>
                    <a:pt x="102" y="4"/>
                    <a:pt x="116" y="4"/>
                    <a:pt x="129" y="6"/>
                  </a:cubicBezTo>
                  <a:cubicBezTo>
                    <a:pt x="140" y="7"/>
                    <a:pt x="151" y="10"/>
                    <a:pt x="162" y="15"/>
                  </a:cubicBezTo>
                  <a:cubicBezTo>
                    <a:pt x="149" y="8"/>
                    <a:pt x="134" y="4"/>
                    <a:pt x="121" y="2"/>
                  </a:cubicBezTo>
                  <a:cubicBezTo>
                    <a:pt x="108" y="0"/>
                    <a:pt x="94" y="0"/>
                    <a:pt x="81" y="3"/>
                  </a:cubicBezTo>
                  <a:cubicBezTo>
                    <a:pt x="73" y="4"/>
                    <a:pt x="45" y="7"/>
                    <a:pt x="23" y="32"/>
                  </a:cubicBezTo>
                  <a:cubicBezTo>
                    <a:pt x="15" y="40"/>
                    <a:pt x="15" y="52"/>
                    <a:pt x="9" y="62"/>
                  </a:cubicBezTo>
                  <a:cubicBezTo>
                    <a:pt x="1" y="77"/>
                    <a:pt x="0" y="102"/>
                    <a:pt x="3" y="118"/>
                  </a:cubicBezTo>
                  <a:cubicBezTo>
                    <a:pt x="7" y="140"/>
                    <a:pt x="9" y="159"/>
                    <a:pt x="24" y="178"/>
                  </a:cubicBezTo>
                  <a:cubicBezTo>
                    <a:pt x="32" y="188"/>
                    <a:pt x="46" y="198"/>
                    <a:pt x="62" y="204"/>
                  </a:cubicBezTo>
                  <a:cubicBezTo>
                    <a:pt x="49" y="198"/>
                    <a:pt x="39" y="190"/>
                    <a:pt x="32" y="182"/>
                  </a:cubicBezTo>
                  <a:close/>
                </a:path>
              </a:pathLst>
            </a:custGeom>
            <a:solidFill>
              <a:srgbClr val="FEE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47" name="Freeform 1734">
              <a:extLst>
                <a:ext uri="{FF2B5EF4-FFF2-40B4-BE49-F238E27FC236}">
                  <a16:creationId xmlns:a16="http://schemas.microsoft.com/office/drawing/2014/main" id="{189ABD1F-6FC0-43A4-BBAF-A94C1C656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" y="1666"/>
              <a:ext cx="756" cy="860"/>
            </a:xfrm>
            <a:custGeom>
              <a:avLst/>
              <a:gdLst>
                <a:gd name="T0" fmla="*/ 2839 w 180"/>
                <a:gd name="T1" fmla="*/ 560 h 192"/>
                <a:gd name="T2" fmla="*/ 2239 w 180"/>
                <a:gd name="T3" fmla="*/ 0 h 192"/>
                <a:gd name="T4" fmla="*/ 2575 w 180"/>
                <a:gd name="T5" fmla="*/ 381 h 192"/>
                <a:gd name="T6" fmla="*/ 2806 w 180"/>
                <a:gd name="T7" fmla="*/ 2047 h 192"/>
                <a:gd name="T8" fmla="*/ 1974 w 180"/>
                <a:gd name="T9" fmla="*/ 3333 h 192"/>
                <a:gd name="T10" fmla="*/ 1411 w 180"/>
                <a:gd name="T11" fmla="*/ 3471 h 192"/>
                <a:gd name="T12" fmla="*/ 794 w 180"/>
                <a:gd name="T13" fmla="*/ 3633 h 192"/>
                <a:gd name="T14" fmla="*/ 0 w 180"/>
                <a:gd name="T15" fmla="*/ 3431 h 192"/>
                <a:gd name="T16" fmla="*/ 1058 w 180"/>
                <a:gd name="T17" fmla="*/ 3812 h 192"/>
                <a:gd name="T18" fmla="*/ 1676 w 180"/>
                <a:gd name="T19" fmla="*/ 3651 h 192"/>
                <a:gd name="T20" fmla="*/ 2222 w 180"/>
                <a:gd name="T21" fmla="*/ 3512 h 192"/>
                <a:gd name="T22" fmla="*/ 3070 w 180"/>
                <a:gd name="T23" fmla="*/ 2226 h 192"/>
                <a:gd name="T24" fmla="*/ 2839 w 180"/>
                <a:gd name="T25" fmla="*/ 560 h 1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0" h="192">
                  <a:moveTo>
                    <a:pt x="161" y="28"/>
                  </a:moveTo>
                  <a:cubicBezTo>
                    <a:pt x="153" y="17"/>
                    <a:pt x="141" y="7"/>
                    <a:pt x="127" y="0"/>
                  </a:cubicBezTo>
                  <a:cubicBezTo>
                    <a:pt x="135" y="6"/>
                    <a:pt x="141" y="12"/>
                    <a:pt x="146" y="19"/>
                  </a:cubicBezTo>
                  <a:cubicBezTo>
                    <a:pt x="163" y="43"/>
                    <a:pt x="165" y="75"/>
                    <a:pt x="159" y="102"/>
                  </a:cubicBezTo>
                  <a:cubicBezTo>
                    <a:pt x="153" y="127"/>
                    <a:pt x="140" y="159"/>
                    <a:pt x="112" y="166"/>
                  </a:cubicBezTo>
                  <a:cubicBezTo>
                    <a:pt x="101" y="168"/>
                    <a:pt x="91" y="170"/>
                    <a:pt x="80" y="173"/>
                  </a:cubicBezTo>
                  <a:cubicBezTo>
                    <a:pt x="66" y="176"/>
                    <a:pt x="59" y="179"/>
                    <a:pt x="45" y="181"/>
                  </a:cubicBezTo>
                  <a:cubicBezTo>
                    <a:pt x="32" y="183"/>
                    <a:pt x="15" y="178"/>
                    <a:pt x="0" y="171"/>
                  </a:cubicBezTo>
                  <a:cubicBezTo>
                    <a:pt x="17" y="183"/>
                    <a:pt x="42" y="192"/>
                    <a:pt x="60" y="190"/>
                  </a:cubicBezTo>
                  <a:cubicBezTo>
                    <a:pt x="74" y="188"/>
                    <a:pt x="81" y="185"/>
                    <a:pt x="95" y="182"/>
                  </a:cubicBezTo>
                  <a:cubicBezTo>
                    <a:pt x="106" y="179"/>
                    <a:pt x="115" y="177"/>
                    <a:pt x="126" y="175"/>
                  </a:cubicBezTo>
                  <a:cubicBezTo>
                    <a:pt x="154" y="168"/>
                    <a:pt x="168" y="136"/>
                    <a:pt x="174" y="111"/>
                  </a:cubicBezTo>
                  <a:cubicBezTo>
                    <a:pt x="180" y="84"/>
                    <a:pt x="178" y="52"/>
                    <a:pt x="161" y="28"/>
                  </a:cubicBezTo>
                </a:path>
              </a:pathLst>
            </a:custGeom>
            <a:solidFill>
              <a:srgbClr val="FCB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48" name="Freeform 1735">
              <a:extLst>
                <a:ext uri="{FF2B5EF4-FFF2-40B4-BE49-F238E27FC236}">
                  <a16:creationId xmlns:a16="http://schemas.microsoft.com/office/drawing/2014/main" id="{C8068431-8427-4FBF-A25D-6228AB6EB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" y="1680"/>
              <a:ext cx="727" cy="770"/>
            </a:xfrm>
            <a:custGeom>
              <a:avLst/>
              <a:gdLst>
                <a:gd name="T0" fmla="*/ 2349 w 173"/>
                <a:gd name="T1" fmla="*/ 1003 h 172"/>
                <a:gd name="T2" fmla="*/ 2101 w 173"/>
                <a:gd name="T3" fmla="*/ 1083 h 172"/>
                <a:gd name="T4" fmla="*/ 1820 w 173"/>
                <a:gd name="T5" fmla="*/ 922 h 172"/>
                <a:gd name="T6" fmla="*/ 1555 w 173"/>
                <a:gd name="T7" fmla="*/ 842 h 172"/>
                <a:gd name="T8" fmla="*/ 1483 w 173"/>
                <a:gd name="T9" fmla="*/ 842 h 172"/>
                <a:gd name="T10" fmla="*/ 1273 w 173"/>
                <a:gd name="T11" fmla="*/ 761 h 172"/>
                <a:gd name="T12" fmla="*/ 1307 w 173"/>
                <a:gd name="T13" fmla="*/ 403 h 172"/>
                <a:gd name="T14" fmla="*/ 1042 w 173"/>
                <a:gd name="T15" fmla="*/ 161 h 172"/>
                <a:gd name="T16" fmla="*/ 458 w 173"/>
                <a:gd name="T17" fmla="*/ 121 h 172"/>
                <a:gd name="T18" fmla="*/ 55 w 173"/>
                <a:gd name="T19" fmla="*/ 703 h 172"/>
                <a:gd name="T20" fmla="*/ 298 w 173"/>
                <a:gd name="T21" fmla="*/ 1321 h 172"/>
                <a:gd name="T22" fmla="*/ 1059 w 173"/>
                <a:gd name="T23" fmla="*/ 1383 h 172"/>
                <a:gd name="T24" fmla="*/ 1572 w 173"/>
                <a:gd name="T25" fmla="*/ 922 h 172"/>
                <a:gd name="T26" fmla="*/ 1820 w 173"/>
                <a:gd name="T27" fmla="*/ 1442 h 172"/>
                <a:gd name="T28" fmla="*/ 1853 w 173"/>
                <a:gd name="T29" fmla="*/ 2144 h 172"/>
                <a:gd name="T30" fmla="*/ 1908 w 173"/>
                <a:gd name="T31" fmla="*/ 2306 h 172"/>
                <a:gd name="T32" fmla="*/ 1605 w 173"/>
                <a:gd name="T33" fmla="*/ 2426 h 172"/>
                <a:gd name="T34" fmla="*/ 1252 w 173"/>
                <a:gd name="T35" fmla="*/ 2605 h 172"/>
                <a:gd name="T36" fmla="*/ 1235 w 173"/>
                <a:gd name="T37" fmla="*/ 3107 h 172"/>
                <a:gd name="T38" fmla="*/ 1677 w 173"/>
                <a:gd name="T39" fmla="*/ 3407 h 172"/>
                <a:gd name="T40" fmla="*/ 1891 w 173"/>
                <a:gd name="T41" fmla="*/ 3026 h 172"/>
                <a:gd name="T42" fmla="*/ 1853 w 173"/>
                <a:gd name="T43" fmla="*/ 2847 h 172"/>
                <a:gd name="T44" fmla="*/ 1941 w 173"/>
                <a:gd name="T45" fmla="*/ 2623 h 172"/>
                <a:gd name="T46" fmla="*/ 2068 w 173"/>
                <a:gd name="T47" fmla="*/ 2306 h 172"/>
                <a:gd name="T48" fmla="*/ 2135 w 173"/>
                <a:gd name="T49" fmla="*/ 2306 h 172"/>
                <a:gd name="T50" fmla="*/ 2719 w 173"/>
                <a:gd name="T51" fmla="*/ 2265 h 172"/>
                <a:gd name="T52" fmla="*/ 2879 w 173"/>
                <a:gd name="T53" fmla="*/ 1862 h 172"/>
                <a:gd name="T54" fmla="*/ 3021 w 173"/>
                <a:gd name="T55" fmla="*/ 1361 h 172"/>
                <a:gd name="T56" fmla="*/ 2349 w 173"/>
                <a:gd name="T57" fmla="*/ 1003 h 17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73" h="172">
                  <a:moveTo>
                    <a:pt x="133" y="50"/>
                  </a:moveTo>
                  <a:cubicBezTo>
                    <a:pt x="128" y="50"/>
                    <a:pt x="123" y="53"/>
                    <a:pt x="119" y="54"/>
                  </a:cubicBezTo>
                  <a:cubicBezTo>
                    <a:pt x="113" y="54"/>
                    <a:pt x="107" y="49"/>
                    <a:pt x="103" y="46"/>
                  </a:cubicBezTo>
                  <a:cubicBezTo>
                    <a:pt x="98" y="44"/>
                    <a:pt x="94" y="42"/>
                    <a:pt x="88" y="42"/>
                  </a:cubicBezTo>
                  <a:cubicBezTo>
                    <a:pt x="87" y="42"/>
                    <a:pt x="86" y="42"/>
                    <a:pt x="84" y="42"/>
                  </a:cubicBezTo>
                  <a:cubicBezTo>
                    <a:pt x="80" y="43"/>
                    <a:pt x="74" y="43"/>
                    <a:pt x="72" y="38"/>
                  </a:cubicBezTo>
                  <a:cubicBezTo>
                    <a:pt x="70" y="33"/>
                    <a:pt x="75" y="26"/>
                    <a:pt x="74" y="20"/>
                  </a:cubicBezTo>
                  <a:cubicBezTo>
                    <a:pt x="72" y="13"/>
                    <a:pt x="66" y="10"/>
                    <a:pt x="59" y="8"/>
                  </a:cubicBezTo>
                  <a:cubicBezTo>
                    <a:pt x="50" y="7"/>
                    <a:pt x="35" y="0"/>
                    <a:pt x="26" y="6"/>
                  </a:cubicBezTo>
                  <a:cubicBezTo>
                    <a:pt x="16" y="11"/>
                    <a:pt x="6" y="24"/>
                    <a:pt x="3" y="35"/>
                  </a:cubicBezTo>
                  <a:cubicBezTo>
                    <a:pt x="0" y="49"/>
                    <a:pt x="8" y="56"/>
                    <a:pt x="17" y="66"/>
                  </a:cubicBezTo>
                  <a:cubicBezTo>
                    <a:pt x="29" y="79"/>
                    <a:pt x="47" y="84"/>
                    <a:pt x="60" y="69"/>
                  </a:cubicBezTo>
                  <a:cubicBezTo>
                    <a:pt x="68" y="60"/>
                    <a:pt x="76" y="46"/>
                    <a:pt x="89" y="46"/>
                  </a:cubicBezTo>
                  <a:cubicBezTo>
                    <a:pt x="104" y="47"/>
                    <a:pt x="108" y="61"/>
                    <a:pt x="103" y="72"/>
                  </a:cubicBezTo>
                  <a:cubicBezTo>
                    <a:pt x="99" y="83"/>
                    <a:pt x="97" y="98"/>
                    <a:pt x="105" y="107"/>
                  </a:cubicBezTo>
                  <a:cubicBezTo>
                    <a:pt x="106" y="108"/>
                    <a:pt x="109" y="111"/>
                    <a:pt x="108" y="115"/>
                  </a:cubicBezTo>
                  <a:cubicBezTo>
                    <a:pt x="105" y="124"/>
                    <a:pt x="98" y="123"/>
                    <a:pt x="91" y="121"/>
                  </a:cubicBezTo>
                  <a:cubicBezTo>
                    <a:pt x="83" y="120"/>
                    <a:pt x="75" y="119"/>
                    <a:pt x="71" y="130"/>
                  </a:cubicBezTo>
                  <a:cubicBezTo>
                    <a:pt x="67" y="138"/>
                    <a:pt x="68" y="146"/>
                    <a:pt x="70" y="155"/>
                  </a:cubicBezTo>
                  <a:cubicBezTo>
                    <a:pt x="72" y="165"/>
                    <a:pt x="84" y="172"/>
                    <a:pt x="95" y="170"/>
                  </a:cubicBezTo>
                  <a:cubicBezTo>
                    <a:pt x="105" y="168"/>
                    <a:pt x="108" y="159"/>
                    <a:pt x="107" y="151"/>
                  </a:cubicBezTo>
                  <a:cubicBezTo>
                    <a:pt x="107" y="147"/>
                    <a:pt x="105" y="145"/>
                    <a:pt x="105" y="142"/>
                  </a:cubicBezTo>
                  <a:cubicBezTo>
                    <a:pt x="105" y="137"/>
                    <a:pt x="108" y="135"/>
                    <a:pt x="110" y="131"/>
                  </a:cubicBezTo>
                  <a:cubicBezTo>
                    <a:pt x="113" y="123"/>
                    <a:pt x="110" y="120"/>
                    <a:pt x="117" y="115"/>
                  </a:cubicBezTo>
                  <a:cubicBezTo>
                    <a:pt x="118" y="114"/>
                    <a:pt x="120" y="115"/>
                    <a:pt x="121" y="115"/>
                  </a:cubicBezTo>
                  <a:cubicBezTo>
                    <a:pt x="135" y="120"/>
                    <a:pt x="147" y="117"/>
                    <a:pt x="154" y="113"/>
                  </a:cubicBezTo>
                  <a:cubicBezTo>
                    <a:pt x="159" y="109"/>
                    <a:pt x="161" y="99"/>
                    <a:pt x="163" y="93"/>
                  </a:cubicBezTo>
                  <a:cubicBezTo>
                    <a:pt x="164" y="85"/>
                    <a:pt x="170" y="76"/>
                    <a:pt x="171" y="68"/>
                  </a:cubicBezTo>
                  <a:cubicBezTo>
                    <a:pt x="173" y="46"/>
                    <a:pt x="148" y="48"/>
                    <a:pt x="133" y="50"/>
                  </a:cubicBezTo>
                </a:path>
              </a:pathLst>
            </a:custGeom>
            <a:solidFill>
              <a:srgbClr val="D06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49" name="Freeform 1736">
              <a:extLst>
                <a:ext uri="{FF2B5EF4-FFF2-40B4-BE49-F238E27FC236}">
                  <a16:creationId xmlns:a16="http://schemas.microsoft.com/office/drawing/2014/main" id="{563B72DE-9C05-4068-80FF-FAEF24975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" y="1693"/>
              <a:ext cx="723" cy="753"/>
            </a:xfrm>
            <a:custGeom>
              <a:avLst/>
              <a:gdLst>
                <a:gd name="T0" fmla="*/ 458 w 172"/>
                <a:gd name="T1" fmla="*/ 40 h 168"/>
                <a:gd name="T2" fmla="*/ 34 w 172"/>
                <a:gd name="T3" fmla="*/ 641 h 168"/>
                <a:gd name="T4" fmla="*/ 105 w 172"/>
                <a:gd name="T5" fmla="*/ 1044 h 168"/>
                <a:gd name="T6" fmla="*/ 744 w 172"/>
                <a:gd name="T7" fmla="*/ 1528 h 168"/>
                <a:gd name="T8" fmla="*/ 1290 w 172"/>
                <a:gd name="T9" fmla="*/ 1044 h 168"/>
                <a:gd name="T10" fmla="*/ 1555 w 172"/>
                <a:gd name="T11" fmla="*/ 883 h 168"/>
                <a:gd name="T12" fmla="*/ 1765 w 172"/>
                <a:gd name="T13" fmla="*/ 986 h 168"/>
                <a:gd name="T14" fmla="*/ 1803 w 172"/>
                <a:gd name="T15" fmla="*/ 1385 h 168"/>
                <a:gd name="T16" fmla="*/ 1837 w 172"/>
                <a:gd name="T17" fmla="*/ 2111 h 168"/>
                <a:gd name="T18" fmla="*/ 1892 w 172"/>
                <a:gd name="T19" fmla="*/ 2232 h 168"/>
                <a:gd name="T20" fmla="*/ 1820 w 172"/>
                <a:gd name="T21" fmla="*/ 2349 h 168"/>
                <a:gd name="T22" fmla="*/ 1732 w 172"/>
                <a:gd name="T23" fmla="*/ 2371 h 168"/>
                <a:gd name="T24" fmla="*/ 1341 w 172"/>
                <a:gd name="T25" fmla="*/ 2389 h 168"/>
                <a:gd name="T26" fmla="*/ 1202 w 172"/>
                <a:gd name="T27" fmla="*/ 2792 h 168"/>
                <a:gd name="T28" fmla="*/ 1572 w 172"/>
                <a:gd name="T29" fmla="*/ 3375 h 168"/>
                <a:gd name="T30" fmla="*/ 1610 w 172"/>
                <a:gd name="T31" fmla="*/ 3357 h 168"/>
                <a:gd name="T32" fmla="*/ 1253 w 172"/>
                <a:gd name="T33" fmla="*/ 2550 h 168"/>
                <a:gd name="T34" fmla="*/ 1610 w 172"/>
                <a:gd name="T35" fmla="*/ 2371 h 168"/>
                <a:gd name="T36" fmla="*/ 1908 w 172"/>
                <a:gd name="T37" fmla="*/ 2250 h 168"/>
                <a:gd name="T38" fmla="*/ 1820 w 172"/>
                <a:gd name="T39" fmla="*/ 1385 h 168"/>
                <a:gd name="T40" fmla="*/ 1555 w 172"/>
                <a:gd name="T41" fmla="*/ 865 h 168"/>
                <a:gd name="T42" fmla="*/ 744 w 172"/>
                <a:gd name="T43" fmla="*/ 1506 h 168"/>
                <a:gd name="T44" fmla="*/ 55 w 172"/>
                <a:gd name="T45" fmla="*/ 641 h 168"/>
                <a:gd name="T46" fmla="*/ 618 w 172"/>
                <a:gd name="T47" fmla="*/ 18 h 168"/>
                <a:gd name="T48" fmla="*/ 1307 w 172"/>
                <a:gd name="T49" fmla="*/ 341 h 168"/>
                <a:gd name="T50" fmla="*/ 1429 w 172"/>
                <a:gd name="T51" fmla="*/ 784 h 168"/>
                <a:gd name="T52" fmla="*/ 1555 w 172"/>
                <a:gd name="T53" fmla="*/ 784 h 168"/>
                <a:gd name="T54" fmla="*/ 1820 w 172"/>
                <a:gd name="T55" fmla="*/ 865 h 168"/>
                <a:gd name="T56" fmla="*/ 2102 w 172"/>
                <a:gd name="T57" fmla="*/ 1026 h 168"/>
                <a:gd name="T58" fmla="*/ 2598 w 172"/>
                <a:gd name="T59" fmla="*/ 923 h 168"/>
                <a:gd name="T60" fmla="*/ 2879 w 172"/>
                <a:gd name="T61" fmla="*/ 1806 h 168"/>
                <a:gd name="T62" fmla="*/ 2404 w 172"/>
                <a:gd name="T63" fmla="*/ 2308 h 168"/>
                <a:gd name="T64" fmla="*/ 2085 w 172"/>
                <a:gd name="T65" fmla="*/ 2250 h 168"/>
                <a:gd name="T66" fmla="*/ 1942 w 172"/>
                <a:gd name="T67" fmla="*/ 2573 h 168"/>
                <a:gd name="T68" fmla="*/ 1892 w 172"/>
                <a:gd name="T69" fmla="*/ 2972 h 168"/>
                <a:gd name="T70" fmla="*/ 1803 w 172"/>
                <a:gd name="T71" fmla="*/ 3317 h 168"/>
                <a:gd name="T72" fmla="*/ 1908 w 172"/>
                <a:gd name="T73" fmla="*/ 2954 h 168"/>
                <a:gd name="T74" fmla="*/ 1875 w 172"/>
                <a:gd name="T75" fmla="*/ 2792 h 168"/>
                <a:gd name="T76" fmla="*/ 1908 w 172"/>
                <a:gd name="T77" fmla="*/ 2694 h 168"/>
                <a:gd name="T78" fmla="*/ 1997 w 172"/>
                <a:gd name="T79" fmla="*/ 2389 h 168"/>
                <a:gd name="T80" fmla="*/ 2068 w 172"/>
                <a:gd name="T81" fmla="*/ 2268 h 168"/>
                <a:gd name="T82" fmla="*/ 2140 w 172"/>
                <a:gd name="T83" fmla="*/ 2268 h 168"/>
                <a:gd name="T84" fmla="*/ 2720 w 172"/>
                <a:gd name="T85" fmla="*/ 2232 h 168"/>
                <a:gd name="T86" fmla="*/ 3039 w 172"/>
                <a:gd name="T87" fmla="*/ 1304 h 168"/>
                <a:gd name="T88" fmla="*/ 2896 w 172"/>
                <a:gd name="T89" fmla="*/ 964 h 168"/>
                <a:gd name="T90" fmla="*/ 2350 w 172"/>
                <a:gd name="T91" fmla="*/ 923 h 168"/>
                <a:gd name="T92" fmla="*/ 2085 w 172"/>
                <a:gd name="T93" fmla="*/ 1004 h 168"/>
                <a:gd name="T94" fmla="*/ 1942 w 172"/>
                <a:gd name="T95" fmla="*/ 946 h 168"/>
                <a:gd name="T96" fmla="*/ 1572 w 172"/>
                <a:gd name="T97" fmla="*/ 762 h 168"/>
                <a:gd name="T98" fmla="*/ 1429 w 172"/>
                <a:gd name="T99" fmla="*/ 762 h 168"/>
                <a:gd name="T100" fmla="*/ 1290 w 172"/>
                <a:gd name="T101" fmla="*/ 704 h 168"/>
                <a:gd name="T102" fmla="*/ 1307 w 172"/>
                <a:gd name="T103" fmla="*/ 524 h 168"/>
                <a:gd name="T104" fmla="*/ 1324 w 172"/>
                <a:gd name="T105" fmla="*/ 341 h 168"/>
                <a:gd name="T106" fmla="*/ 1042 w 172"/>
                <a:gd name="T107" fmla="*/ 81 h 16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72" h="168">
                  <a:moveTo>
                    <a:pt x="35" y="0"/>
                  </a:moveTo>
                  <a:cubicBezTo>
                    <a:pt x="32" y="0"/>
                    <a:pt x="29" y="0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15" y="7"/>
                    <a:pt x="5" y="20"/>
                    <a:pt x="2" y="32"/>
                  </a:cubicBezTo>
                  <a:cubicBezTo>
                    <a:pt x="2" y="34"/>
                    <a:pt x="1" y="36"/>
                    <a:pt x="1" y="38"/>
                  </a:cubicBezTo>
                  <a:cubicBezTo>
                    <a:pt x="1" y="43"/>
                    <a:pt x="3" y="48"/>
                    <a:pt x="6" y="52"/>
                  </a:cubicBezTo>
                  <a:cubicBezTo>
                    <a:pt x="9" y="55"/>
                    <a:pt x="12" y="59"/>
                    <a:pt x="16" y="63"/>
                  </a:cubicBezTo>
                  <a:cubicBezTo>
                    <a:pt x="23" y="71"/>
                    <a:pt x="32" y="76"/>
                    <a:pt x="42" y="76"/>
                  </a:cubicBezTo>
                  <a:cubicBezTo>
                    <a:pt x="48" y="76"/>
                    <a:pt x="55" y="73"/>
                    <a:pt x="61" y="67"/>
                  </a:cubicBezTo>
                  <a:cubicBezTo>
                    <a:pt x="65" y="62"/>
                    <a:pt x="69" y="57"/>
                    <a:pt x="73" y="52"/>
                  </a:cubicBezTo>
                  <a:cubicBezTo>
                    <a:pt x="78" y="48"/>
                    <a:pt x="82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94" y="45"/>
                    <a:pt x="98" y="46"/>
                    <a:pt x="100" y="49"/>
                  </a:cubicBezTo>
                  <a:cubicBezTo>
                    <a:pt x="103" y="52"/>
                    <a:pt x="104" y="56"/>
                    <a:pt x="104" y="60"/>
                  </a:cubicBezTo>
                  <a:cubicBezTo>
                    <a:pt x="104" y="63"/>
                    <a:pt x="103" y="66"/>
                    <a:pt x="102" y="69"/>
                  </a:cubicBezTo>
                  <a:cubicBezTo>
                    <a:pt x="100" y="74"/>
                    <a:pt x="98" y="81"/>
                    <a:pt x="98" y="87"/>
                  </a:cubicBezTo>
                  <a:cubicBezTo>
                    <a:pt x="98" y="93"/>
                    <a:pt x="100" y="100"/>
                    <a:pt x="104" y="105"/>
                  </a:cubicBezTo>
                  <a:cubicBezTo>
                    <a:pt x="105" y="106"/>
                    <a:pt x="107" y="108"/>
                    <a:pt x="107" y="110"/>
                  </a:cubicBezTo>
                  <a:cubicBezTo>
                    <a:pt x="107" y="110"/>
                    <a:pt x="107" y="111"/>
                    <a:pt x="107" y="111"/>
                  </a:cubicBezTo>
                  <a:cubicBezTo>
                    <a:pt x="107" y="111"/>
                    <a:pt x="107" y="111"/>
                    <a:pt x="107" y="111"/>
                  </a:cubicBezTo>
                  <a:cubicBezTo>
                    <a:pt x="106" y="114"/>
                    <a:pt x="105" y="116"/>
                    <a:pt x="103" y="117"/>
                  </a:cubicBezTo>
                  <a:cubicBezTo>
                    <a:pt x="102" y="118"/>
                    <a:pt x="100" y="118"/>
                    <a:pt x="98" y="118"/>
                  </a:cubicBezTo>
                  <a:cubicBezTo>
                    <a:pt x="98" y="118"/>
                    <a:pt x="98" y="118"/>
                    <a:pt x="98" y="118"/>
                  </a:cubicBezTo>
                  <a:cubicBezTo>
                    <a:pt x="94" y="118"/>
                    <a:pt x="89" y="117"/>
                    <a:pt x="83" y="117"/>
                  </a:cubicBezTo>
                  <a:cubicBezTo>
                    <a:pt x="81" y="117"/>
                    <a:pt x="78" y="117"/>
                    <a:pt x="76" y="119"/>
                  </a:cubicBezTo>
                  <a:cubicBezTo>
                    <a:pt x="73" y="120"/>
                    <a:pt x="71" y="123"/>
                    <a:pt x="70" y="126"/>
                  </a:cubicBezTo>
                  <a:cubicBezTo>
                    <a:pt x="68" y="131"/>
                    <a:pt x="68" y="135"/>
                    <a:pt x="68" y="139"/>
                  </a:cubicBezTo>
                  <a:cubicBezTo>
                    <a:pt x="68" y="143"/>
                    <a:pt x="68" y="147"/>
                    <a:pt x="69" y="152"/>
                  </a:cubicBezTo>
                  <a:cubicBezTo>
                    <a:pt x="71" y="161"/>
                    <a:pt x="79" y="167"/>
                    <a:pt x="89" y="168"/>
                  </a:cubicBezTo>
                  <a:cubicBezTo>
                    <a:pt x="90" y="168"/>
                    <a:pt x="91" y="168"/>
                    <a:pt x="92" y="167"/>
                  </a:cubicBezTo>
                  <a:cubicBezTo>
                    <a:pt x="92" y="167"/>
                    <a:pt x="91" y="167"/>
                    <a:pt x="91" y="167"/>
                  </a:cubicBezTo>
                  <a:cubicBezTo>
                    <a:pt x="81" y="167"/>
                    <a:pt x="72" y="161"/>
                    <a:pt x="70" y="152"/>
                  </a:cubicBezTo>
                  <a:cubicBezTo>
                    <a:pt x="68" y="143"/>
                    <a:pt x="67" y="135"/>
                    <a:pt x="71" y="127"/>
                  </a:cubicBezTo>
                  <a:cubicBezTo>
                    <a:pt x="74" y="119"/>
                    <a:pt x="78" y="118"/>
                    <a:pt x="83" y="118"/>
                  </a:cubicBezTo>
                  <a:cubicBezTo>
                    <a:pt x="86" y="118"/>
                    <a:pt x="88" y="118"/>
                    <a:pt x="91" y="118"/>
                  </a:cubicBezTo>
                  <a:cubicBezTo>
                    <a:pt x="93" y="119"/>
                    <a:pt x="96" y="119"/>
                    <a:pt x="98" y="119"/>
                  </a:cubicBezTo>
                  <a:cubicBezTo>
                    <a:pt x="102" y="119"/>
                    <a:pt x="106" y="118"/>
                    <a:pt x="108" y="112"/>
                  </a:cubicBezTo>
                  <a:cubicBezTo>
                    <a:pt x="109" y="108"/>
                    <a:pt x="106" y="105"/>
                    <a:pt x="105" y="104"/>
                  </a:cubicBezTo>
                  <a:cubicBezTo>
                    <a:pt x="97" y="95"/>
                    <a:pt x="99" y="80"/>
                    <a:pt x="103" y="69"/>
                  </a:cubicBezTo>
                  <a:cubicBezTo>
                    <a:pt x="108" y="58"/>
                    <a:pt x="104" y="44"/>
                    <a:pt x="89" y="43"/>
                  </a:cubicBezTo>
                  <a:cubicBezTo>
                    <a:pt x="89" y="43"/>
                    <a:pt x="89" y="43"/>
                    <a:pt x="88" y="43"/>
                  </a:cubicBezTo>
                  <a:cubicBezTo>
                    <a:pt x="76" y="43"/>
                    <a:pt x="68" y="58"/>
                    <a:pt x="60" y="66"/>
                  </a:cubicBezTo>
                  <a:cubicBezTo>
                    <a:pt x="55" y="72"/>
                    <a:pt x="48" y="75"/>
                    <a:pt x="42" y="75"/>
                  </a:cubicBezTo>
                  <a:cubicBezTo>
                    <a:pt x="33" y="75"/>
                    <a:pt x="24" y="70"/>
                    <a:pt x="17" y="63"/>
                  </a:cubicBezTo>
                  <a:cubicBezTo>
                    <a:pt x="8" y="53"/>
                    <a:pt x="0" y="46"/>
                    <a:pt x="3" y="32"/>
                  </a:cubicBezTo>
                  <a:cubicBezTo>
                    <a:pt x="6" y="21"/>
                    <a:pt x="16" y="8"/>
                    <a:pt x="26" y="3"/>
                  </a:cubicBezTo>
                  <a:cubicBezTo>
                    <a:pt x="29" y="1"/>
                    <a:pt x="32" y="1"/>
                    <a:pt x="35" y="1"/>
                  </a:cubicBezTo>
                  <a:cubicBezTo>
                    <a:pt x="43" y="1"/>
                    <a:pt x="53" y="4"/>
                    <a:pt x="59" y="5"/>
                  </a:cubicBezTo>
                  <a:cubicBezTo>
                    <a:pt x="66" y="7"/>
                    <a:pt x="72" y="10"/>
                    <a:pt x="74" y="17"/>
                  </a:cubicBezTo>
                  <a:cubicBezTo>
                    <a:pt x="75" y="23"/>
                    <a:pt x="70" y="30"/>
                    <a:pt x="72" y="35"/>
                  </a:cubicBezTo>
                  <a:cubicBezTo>
                    <a:pt x="74" y="39"/>
                    <a:pt x="77" y="39"/>
                    <a:pt x="81" y="39"/>
                  </a:cubicBezTo>
                  <a:cubicBezTo>
                    <a:pt x="82" y="39"/>
                    <a:pt x="83" y="39"/>
                    <a:pt x="84" y="39"/>
                  </a:cubicBezTo>
                  <a:cubicBezTo>
                    <a:pt x="86" y="39"/>
                    <a:pt x="87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94" y="39"/>
                    <a:pt x="98" y="41"/>
                    <a:pt x="103" y="43"/>
                  </a:cubicBezTo>
                  <a:cubicBezTo>
                    <a:pt x="107" y="46"/>
                    <a:pt x="112" y="51"/>
                    <a:pt x="118" y="51"/>
                  </a:cubicBezTo>
                  <a:cubicBezTo>
                    <a:pt x="118" y="51"/>
                    <a:pt x="118" y="51"/>
                    <a:pt x="119" y="51"/>
                  </a:cubicBezTo>
                  <a:cubicBezTo>
                    <a:pt x="123" y="50"/>
                    <a:pt x="128" y="47"/>
                    <a:pt x="133" y="47"/>
                  </a:cubicBezTo>
                  <a:cubicBezTo>
                    <a:pt x="137" y="46"/>
                    <a:pt x="142" y="46"/>
                    <a:pt x="147" y="46"/>
                  </a:cubicBezTo>
                  <a:cubicBezTo>
                    <a:pt x="160" y="46"/>
                    <a:pt x="172" y="49"/>
                    <a:pt x="171" y="65"/>
                  </a:cubicBezTo>
                  <a:cubicBezTo>
                    <a:pt x="170" y="73"/>
                    <a:pt x="164" y="82"/>
                    <a:pt x="163" y="90"/>
                  </a:cubicBezTo>
                  <a:cubicBezTo>
                    <a:pt x="161" y="96"/>
                    <a:pt x="159" y="106"/>
                    <a:pt x="154" y="110"/>
                  </a:cubicBezTo>
                  <a:cubicBezTo>
                    <a:pt x="150" y="113"/>
                    <a:pt x="143" y="115"/>
                    <a:pt x="136" y="115"/>
                  </a:cubicBezTo>
                  <a:cubicBezTo>
                    <a:pt x="131" y="115"/>
                    <a:pt x="126" y="114"/>
                    <a:pt x="121" y="112"/>
                  </a:cubicBezTo>
                  <a:cubicBezTo>
                    <a:pt x="120" y="112"/>
                    <a:pt x="119" y="112"/>
                    <a:pt x="118" y="112"/>
                  </a:cubicBezTo>
                  <a:cubicBezTo>
                    <a:pt x="118" y="112"/>
                    <a:pt x="117" y="112"/>
                    <a:pt x="117" y="112"/>
                  </a:cubicBezTo>
                  <a:cubicBezTo>
                    <a:pt x="110" y="117"/>
                    <a:pt x="113" y="120"/>
                    <a:pt x="110" y="128"/>
                  </a:cubicBezTo>
                  <a:cubicBezTo>
                    <a:pt x="108" y="132"/>
                    <a:pt x="105" y="134"/>
                    <a:pt x="105" y="139"/>
                  </a:cubicBezTo>
                  <a:cubicBezTo>
                    <a:pt x="105" y="142"/>
                    <a:pt x="107" y="144"/>
                    <a:pt x="107" y="148"/>
                  </a:cubicBezTo>
                  <a:cubicBezTo>
                    <a:pt x="108" y="155"/>
                    <a:pt x="106" y="162"/>
                    <a:pt x="99" y="166"/>
                  </a:cubicBezTo>
                  <a:cubicBezTo>
                    <a:pt x="100" y="165"/>
                    <a:pt x="101" y="165"/>
                    <a:pt x="102" y="165"/>
                  </a:cubicBezTo>
                  <a:cubicBezTo>
                    <a:pt x="106" y="162"/>
                    <a:pt x="108" y="156"/>
                    <a:pt x="108" y="151"/>
                  </a:cubicBezTo>
                  <a:cubicBezTo>
                    <a:pt x="108" y="150"/>
                    <a:pt x="108" y="149"/>
                    <a:pt x="108" y="147"/>
                  </a:cubicBezTo>
                  <a:cubicBezTo>
                    <a:pt x="108" y="146"/>
                    <a:pt x="107" y="144"/>
                    <a:pt x="107" y="143"/>
                  </a:cubicBezTo>
                  <a:cubicBezTo>
                    <a:pt x="106" y="142"/>
                    <a:pt x="106" y="141"/>
                    <a:pt x="106" y="139"/>
                  </a:cubicBezTo>
                  <a:cubicBezTo>
                    <a:pt x="106" y="139"/>
                    <a:pt x="106" y="139"/>
                    <a:pt x="106" y="139"/>
                  </a:cubicBezTo>
                  <a:cubicBezTo>
                    <a:pt x="106" y="137"/>
                    <a:pt x="107" y="135"/>
                    <a:pt x="108" y="134"/>
                  </a:cubicBezTo>
                  <a:cubicBezTo>
                    <a:pt x="109" y="132"/>
                    <a:pt x="110" y="131"/>
                    <a:pt x="111" y="129"/>
                  </a:cubicBezTo>
                  <a:cubicBezTo>
                    <a:pt x="112" y="125"/>
                    <a:pt x="112" y="122"/>
                    <a:pt x="113" y="119"/>
                  </a:cubicBezTo>
                  <a:cubicBezTo>
                    <a:pt x="113" y="117"/>
                    <a:pt x="114" y="115"/>
                    <a:pt x="117" y="113"/>
                  </a:cubicBezTo>
                  <a:cubicBezTo>
                    <a:pt x="117" y="113"/>
                    <a:pt x="117" y="113"/>
                    <a:pt x="117" y="113"/>
                  </a:cubicBezTo>
                  <a:cubicBezTo>
                    <a:pt x="118" y="113"/>
                    <a:pt x="118" y="113"/>
                    <a:pt x="118" y="113"/>
                  </a:cubicBezTo>
                  <a:cubicBezTo>
                    <a:pt x="119" y="113"/>
                    <a:pt x="120" y="113"/>
                    <a:pt x="121" y="113"/>
                  </a:cubicBezTo>
                  <a:cubicBezTo>
                    <a:pt x="126" y="115"/>
                    <a:pt x="131" y="116"/>
                    <a:pt x="136" y="116"/>
                  </a:cubicBezTo>
                  <a:cubicBezTo>
                    <a:pt x="143" y="116"/>
                    <a:pt x="150" y="114"/>
                    <a:pt x="154" y="111"/>
                  </a:cubicBezTo>
                  <a:cubicBezTo>
                    <a:pt x="160" y="106"/>
                    <a:pt x="162" y="97"/>
                    <a:pt x="164" y="90"/>
                  </a:cubicBezTo>
                  <a:cubicBezTo>
                    <a:pt x="165" y="82"/>
                    <a:pt x="171" y="74"/>
                    <a:pt x="172" y="65"/>
                  </a:cubicBezTo>
                  <a:cubicBezTo>
                    <a:pt x="172" y="64"/>
                    <a:pt x="172" y="64"/>
                    <a:pt x="172" y="63"/>
                  </a:cubicBezTo>
                  <a:cubicBezTo>
                    <a:pt x="172" y="55"/>
                    <a:pt x="169" y="51"/>
                    <a:pt x="164" y="48"/>
                  </a:cubicBezTo>
                  <a:cubicBezTo>
                    <a:pt x="159" y="46"/>
                    <a:pt x="153" y="45"/>
                    <a:pt x="147" y="45"/>
                  </a:cubicBezTo>
                  <a:cubicBezTo>
                    <a:pt x="142" y="45"/>
                    <a:pt x="137" y="45"/>
                    <a:pt x="133" y="46"/>
                  </a:cubicBezTo>
                  <a:cubicBezTo>
                    <a:pt x="133" y="46"/>
                    <a:pt x="133" y="46"/>
                    <a:pt x="133" y="46"/>
                  </a:cubicBezTo>
                  <a:cubicBezTo>
                    <a:pt x="127" y="46"/>
                    <a:pt x="123" y="49"/>
                    <a:pt x="118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5" y="50"/>
                    <a:pt x="113" y="49"/>
                    <a:pt x="110" y="47"/>
                  </a:cubicBezTo>
                  <a:cubicBezTo>
                    <a:pt x="108" y="46"/>
                    <a:pt x="106" y="44"/>
                    <a:pt x="103" y="42"/>
                  </a:cubicBezTo>
                  <a:cubicBezTo>
                    <a:pt x="98" y="40"/>
                    <a:pt x="94" y="38"/>
                    <a:pt x="89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3" y="38"/>
                    <a:pt x="81" y="38"/>
                  </a:cubicBezTo>
                  <a:cubicBezTo>
                    <a:pt x="79" y="38"/>
                    <a:pt x="77" y="38"/>
                    <a:pt x="76" y="38"/>
                  </a:cubicBezTo>
                  <a:cubicBezTo>
                    <a:pt x="75" y="37"/>
                    <a:pt x="74" y="36"/>
                    <a:pt x="73" y="35"/>
                  </a:cubicBezTo>
                  <a:cubicBezTo>
                    <a:pt x="73" y="34"/>
                    <a:pt x="72" y="33"/>
                    <a:pt x="72" y="33"/>
                  </a:cubicBezTo>
                  <a:cubicBezTo>
                    <a:pt x="72" y="31"/>
                    <a:pt x="73" y="29"/>
                    <a:pt x="74" y="26"/>
                  </a:cubicBezTo>
                  <a:cubicBezTo>
                    <a:pt x="75" y="24"/>
                    <a:pt x="75" y="22"/>
                    <a:pt x="75" y="19"/>
                  </a:cubicBezTo>
                  <a:cubicBezTo>
                    <a:pt x="75" y="18"/>
                    <a:pt x="75" y="18"/>
                    <a:pt x="75" y="17"/>
                  </a:cubicBezTo>
                  <a:cubicBezTo>
                    <a:pt x="74" y="13"/>
                    <a:pt x="72" y="10"/>
                    <a:pt x="69" y="8"/>
                  </a:cubicBezTo>
                  <a:cubicBezTo>
                    <a:pt x="66" y="6"/>
                    <a:pt x="63" y="5"/>
                    <a:pt x="59" y="4"/>
                  </a:cubicBezTo>
                  <a:cubicBezTo>
                    <a:pt x="53" y="3"/>
                    <a:pt x="44" y="0"/>
                    <a:pt x="35" y="0"/>
                  </a:cubicBezTo>
                </a:path>
              </a:pathLst>
            </a:custGeom>
            <a:solidFill>
              <a:srgbClr val="7064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50" name="Freeform 1737">
              <a:extLst>
                <a:ext uri="{FF2B5EF4-FFF2-40B4-BE49-F238E27FC236}">
                  <a16:creationId xmlns:a16="http://schemas.microsoft.com/office/drawing/2014/main" id="{6D6EF03F-A4F2-488D-AFC0-88FDC7F92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" y="2432"/>
              <a:ext cx="55" cy="14"/>
            </a:xfrm>
            <a:custGeom>
              <a:avLst/>
              <a:gdLst>
                <a:gd name="T0" fmla="*/ 233 w 13"/>
                <a:gd name="T1" fmla="*/ 0 h 3"/>
                <a:gd name="T2" fmla="*/ 178 w 13"/>
                <a:gd name="T3" fmla="*/ 23 h 3"/>
                <a:gd name="T4" fmla="*/ 106 w 13"/>
                <a:gd name="T5" fmla="*/ 42 h 3"/>
                <a:gd name="T6" fmla="*/ 55 w 13"/>
                <a:gd name="T7" fmla="*/ 42 h 3"/>
                <a:gd name="T8" fmla="*/ 0 w 13"/>
                <a:gd name="T9" fmla="*/ 65 h 3"/>
                <a:gd name="T10" fmla="*/ 34 w 13"/>
                <a:gd name="T11" fmla="*/ 65 h 3"/>
                <a:gd name="T12" fmla="*/ 127 w 13"/>
                <a:gd name="T13" fmla="*/ 65 h 3"/>
                <a:gd name="T14" fmla="*/ 233 w 13"/>
                <a:gd name="T15" fmla="*/ 0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" h="3">
                  <a:moveTo>
                    <a:pt x="13" y="0"/>
                  </a:moveTo>
                  <a:cubicBezTo>
                    <a:pt x="12" y="0"/>
                    <a:pt x="11" y="0"/>
                    <a:pt x="10" y="1"/>
                  </a:cubicBezTo>
                  <a:cubicBezTo>
                    <a:pt x="9" y="1"/>
                    <a:pt x="8" y="2"/>
                    <a:pt x="6" y="2"/>
                  </a:cubicBezTo>
                  <a:cubicBezTo>
                    <a:pt x="5" y="2"/>
                    <a:pt x="4" y="2"/>
                    <a:pt x="3" y="2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5" y="3"/>
                    <a:pt x="7" y="3"/>
                  </a:cubicBezTo>
                  <a:cubicBezTo>
                    <a:pt x="9" y="2"/>
                    <a:pt x="11" y="1"/>
                    <a:pt x="13" y="0"/>
                  </a:cubicBezTo>
                </a:path>
              </a:pathLst>
            </a:custGeom>
            <a:solidFill>
              <a:srgbClr val="705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51" name="Freeform 1738">
              <a:extLst>
                <a:ext uri="{FF2B5EF4-FFF2-40B4-BE49-F238E27FC236}">
                  <a16:creationId xmlns:a16="http://schemas.microsoft.com/office/drawing/2014/main" id="{D7A27F06-D180-4C6A-96B6-8603544532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" y="1697"/>
              <a:ext cx="723" cy="744"/>
            </a:xfrm>
            <a:custGeom>
              <a:avLst/>
              <a:gdLst>
                <a:gd name="T0" fmla="*/ 319 w 172"/>
                <a:gd name="T1" fmla="*/ 1224 h 166"/>
                <a:gd name="T2" fmla="*/ 55 w 172"/>
                <a:gd name="T3" fmla="*/ 744 h 166"/>
                <a:gd name="T4" fmla="*/ 475 w 172"/>
                <a:gd name="T5" fmla="*/ 58 h 166"/>
                <a:gd name="T6" fmla="*/ 618 w 172"/>
                <a:gd name="T7" fmla="*/ 18 h 166"/>
                <a:gd name="T8" fmla="*/ 1042 w 172"/>
                <a:gd name="T9" fmla="*/ 99 h 166"/>
                <a:gd name="T10" fmla="*/ 1290 w 172"/>
                <a:gd name="T11" fmla="*/ 323 h 166"/>
                <a:gd name="T12" fmla="*/ 1274 w 172"/>
                <a:gd name="T13" fmla="*/ 502 h 166"/>
                <a:gd name="T14" fmla="*/ 1253 w 172"/>
                <a:gd name="T15" fmla="*/ 704 h 166"/>
                <a:gd name="T16" fmla="*/ 1429 w 172"/>
                <a:gd name="T17" fmla="*/ 784 h 166"/>
                <a:gd name="T18" fmla="*/ 1555 w 172"/>
                <a:gd name="T19" fmla="*/ 784 h 166"/>
                <a:gd name="T20" fmla="*/ 1925 w 172"/>
                <a:gd name="T21" fmla="*/ 964 h 166"/>
                <a:gd name="T22" fmla="*/ 2102 w 172"/>
                <a:gd name="T23" fmla="*/ 1026 h 166"/>
                <a:gd name="T24" fmla="*/ 2350 w 172"/>
                <a:gd name="T25" fmla="*/ 946 h 166"/>
                <a:gd name="T26" fmla="*/ 2879 w 172"/>
                <a:gd name="T27" fmla="*/ 986 h 166"/>
                <a:gd name="T28" fmla="*/ 3005 w 172"/>
                <a:gd name="T29" fmla="*/ 1286 h 166"/>
                <a:gd name="T30" fmla="*/ 2703 w 172"/>
                <a:gd name="T31" fmla="*/ 2169 h 166"/>
                <a:gd name="T32" fmla="*/ 2140 w 172"/>
                <a:gd name="T33" fmla="*/ 2210 h 166"/>
                <a:gd name="T34" fmla="*/ 2051 w 172"/>
                <a:gd name="T35" fmla="*/ 2210 h 166"/>
                <a:gd name="T36" fmla="*/ 1963 w 172"/>
                <a:gd name="T37" fmla="*/ 2371 h 166"/>
                <a:gd name="T38" fmla="*/ 1875 w 172"/>
                <a:gd name="T39" fmla="*/ 2653 h 166"/>
                <a:gd name="T40" fmla="*/ 1837 w 172"/>
                <a:gd name="T41" fmla="*/ 2774 h 166"/>
                <a:gd name="T42" fmla="*/ 1875 w 172"/>
                <a:gd name="T43" fmla="*/ 2954 h 166"/>
                <a:gd name="T44" fmla="*/ 1677 w 172"/>
                <a:gd name="T45" fmla="*/ 3317 h 166"/>
                <a:gd name="T46" fmla="*/ 1253 w 172"/>
                <a:gd name="T47" fmla="*/ 3034 h 166"/>
                <a:gd name="T48" fmla="*/ 1274 w 172"/>
                <a:gd name="T49" fmla="*/ 2532 h 166"/>
                <a:gd name="T50" fmla="*/ 1467 w 172"/>
                <a:gd name="T51" fmla="*/ 2371 h 166"/>
                <a:gd name="T52" fmla="*/ 1837 w 172"/>
                <a:gd name="T53" fmla="*/ 2371 h 166"/>
                <a:gd name="T54" fmla="*/ 1925 w 172"/>
                <a:gd name="T55" fmla="*/ 2228 h 166"/>
                <a:gd name="T56" fmla="*/ 1875 w 172"/>
                <a:gd name="T57" fmla="*/ 2071 h 166"/>
                <a:gd name="T58" fmla="*/ 1837 w 172"/>
                <a:gd name="T59" fmla="*/ 1385 h 166"/>
                <a:gd name="T60" fmla="*/ 1803 w 172"/>
                <a:gd name="T61" fmla="*/ 946 h 166"/>
                <a:gd name="T62" fmla="*/ 1555 w 172"/>
                <a:gd name="T63" fmla="*/ 825 h 166"/>
                <a:gd name="T64" fmla="*/ 1059 w 172"/>
                <a:gd name="T65" fmla="*/ 1286 h 166"/>
                <a:gd name="T66" fmla="*/ 618 w 172"/>
                <a:gd name="T67" fmla="*/ 0 h 166"/>
                <a:gd name="T68" fmla="*/ 55 w 172"/>
                <a:gd name="T69" fmla="*/ 623 h 166"/>
                <a:gd name="T70" fmla="*/ 744 w 172"/>
                <a:gd name="T71" fmla="*/ 1488 h 166"/>
                <a:gd name="T72" fmla="*/ 1555 w 172"/>
                <a:gd name="T73" fmla="*/ 843 h 166"/>
                <a:gd name="T74" fmla="*/ 1820 w 172"/>
                <a:gd name="T75" fmla="*/ 1367 h 166"/>
                <a:gd name="T76" fmla="*/ 1908 w 172"/>
                <a:gd name="T77" fmla="*/ 2228 h 166"/>
                <a:gd name="T78" fmla="*/ 1610 w 172"/>
                <a:gd name="T79" fmla="*/ 2349 h 166"/>
                <a:gd name="T80" fmla="*/ 1253 w 172"/>
                <a:gd name="T81" fmla="*/ 2532 h 166"/>
                <a:gd name="T82" fmla="*/ 1610 w 172"/>
                <a:gd name="T83" fmla="*/ 3335 h 166"/>
                <a:gd name="T84" fmla="*/ 1677 w 172"/>
                <a:gd name="T85" fmla="*/ 3335 h 166"/>
                <a:gd name="T86" fmla="*/ 1892 w 172"/>
                <a:gd name="T87" fmla="*/ 2954 h 166"/>
                <a:gd name="T88" fmla="*/ 1942 w 172"/>
                <a:gd name="T89" fmla="*/ 2550 h 166"/>
                <a:gd name="T90" fmla="*/ 2085 w 172"/>
                <a:gd name="T91" fmla="*/ 2228 h 166"/>
                <a:gd name="T92" fmla="*/ 2404 w 172"/>
                <a:gd name="T93" fmla="*/ 2290 h 166"/>
                <a:gd name="T94" fmla="*/ 2879 w 172"/>
                <a:gd name="T95" fmla="*/ 1788 h 166"/>
                <a:gd name="T96" fmla="*/ 2598 w 172"/>
                <a:gd name="T97" fmla="*/ 905 h 166"/>
                <a:gd name="T98" fmla="*/ 2102 w 172"/>
                <a:gd name="T99" fmla="*/ 1004 h 166"/>
                <a:gd name="T100" fmla="*/ 1820 w 172"/>
                <a:gd name="T101" fmla="*/ 843 h 166"/>
                <a:gd name="T102" fmla="*/ 1555 w 172"/>
                <a:gd name="T103" fmla="*/ 762 h 166"/>
                <a:gd name="T104" fmla="*/ 1429 w 172"/>
                <a:gd name="T105" fmla="*/ 762 h 166"/>
                <a:gd name="T106" fmla="*/ 1307 w 172"/>
                <a:gd name="T107" fmla="*/ 323 h 166"/>
                <a:gd name="T108" fmla="*/ 618 w 172"/>
                <a:gd name="T109" fmla="*/ 0 h 16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72" h="166">
                  <a:moveTo>
                    <a:pt x="42" y="73"/>
                  </a:moveTo>
                  <a:cubicBezTo>
                    <a:pt x="33" y="73"/>
                    <a:pt x="24" y="68"/>
                    <a:pt x="18" y="61"/>
                  </a:cubicBezTo>
                  <a:cubicBezTo>
                    <a:pt x="14" y="57"/>
                    <a:pt x="10" y="53"/>
                    <a:pt x="8" y="49"/>
                  </a:cubicBezTo>
                  <a:cubicBezTo>
                    <a:pt x="5" y="46"/>
                    <a:pt x="3" y="42"/>
                    <a:pt x="3" y="37"/>
                  </a:cubicBezTo>
                  <a:cubicBezTo>
                    <a:pt x="3" y="35"/>
                    <a:pt x="4" y="33"/>
                    <a:pt x="4" y="31"/>
                  </a:cubicBezTo>
                  <a:cubicBezTo>
                    <a:pt x="7" y="20"/>
                    <a:pt x="17" y="7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9" y="1"/>
                    <a:pt x="32" y="1"/>
                    <a:pt x="35" y="1"/>
                  </a:cubicBezTo>
                  <a:cubicBezTo>
                    <a:pt x="35" y="1"/>
                    <a:pt x="35" y="1"/>
                    <a:pt x="36" y="1"/>
                  </a:cubicBezTo>
                  <a:cubicBezTo>
                    <a:pt x="43" y="1"/>
                    <a:pt x="52" y="4"/>
                    <a:pt x="59" y="5"/>
                  </a:cubicBezTo>
                  <a:cubicBezTo>
                    <a:pt x="62" y="6"/>
                    <a:pt x="65" y="7"/>
                    <a:pt x="68" y="9"/>
                  </a:cubicBezTo>
                  <a:cubicBezTo>
                    <a:pt x="70" y="11"/>
                    <a:pt x="72" y="13"/>
                    <a:pt x="73" y="16"/>
                  </a:cubicBezTo>
                  <a:cubicBezTo>
                    <a:pt x="73" y="17"/>
                    <a:pt x="73" y="18"/>
                    <a:pt x="73" y="18"/>
                  </a:cubicBezTo>
                  <a:cubicBezTo>
                    <a:pt x="73" y="20"/>
                    <a:pt x="73" y="22"/>
                    <a:pt x="72" y="25"/>
                  </a:cubicBezTo>
                  <a:cubicBezTo>
                    <a:pt x="71" y="27"/>
                    <a:pt x="70" y="29"/>
                    <a:pt x="70" y="32"/>
                  </a:cubicBezTo>
                  <a:cubicBezTo>
                    <a:pt x="70" y="33"/>
                    <a:pt x="71" y="34"/>
                    <a:pt x="71" y="35"/>
                  </a:cubicBezTo>
                  <a:cubicBezTo>
                    <a:pt x="72" y="37"/>
                    <a:pt x="73" y="38"/>
                    <a:pt x="75" y="39"/>
                  </a:cubicBezTo>
                  <a:cubicBezTo>
                    <a:pt x="77" y="39"/>
                    <a:pt x="79" y="39"/>
                    <a:pt x="81" y="39"/>
                  </a:cubicBezTo>
                  <a:cubicBezTo>
                    <a:pt x="83" y="39"/>
                    <a:pt x="86" y="39"/>
                    <a:pt x="87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94" y="39"/>
                    <a:pt x="98" y="41"/>
                    <a:pt x="102" y="43"/>
                  </a:cubicBezTo>
                  <a:cubicBezTo>
                    <a:pt x="104" y="44"/>
                    <a:pt x="107" y="46"/>
                    <a:pt x="109" y="48"/>
                  </a:cubicBezTo>
                  <a:cubicBezTo>
                    <a:pt x="112" y="49"/>
                    <a:pt x="115" y="51"/>
                    <a:pt x="118" y="51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4" y="50"/>
                    <a:pt x="128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7" y="46"/>
                    <a:pt x="142" y="46"/>
                    <a:pt x="147" y="46"/>
                  </a:cubicBezTo>
                  <a:cubicBezTo>
                    <a:pt x="153" y="46"/>
                    <a:pt x="159" y="47"/>
                    <a:pt x="163" y="49"/>
                  </a:cubicBezTo>
                  <a:cubicBezTo>
                    <a:pt x="167" y="51"/>
                    <a:pt x="170" y="55"/>
                    <a:pt x="170" y="62"/>
                  </a:cubicBezTo>
                  <a:cubicBezTo>
                    <a:pt x="170" y="62"/>
                    <a:pt x="170" y="63"/>
                    <a:pt x="170" y="64"/>
                  </a:cubicBezTo>
                  <a:cubicBezTo>
                    <a:pt x="169" y="72"/>
                    <a:pt x="163" y="80"/>
                    <a:pt x="162" y="89"/>
                  </a:cubicBezTo>
                  <a:cubicBezTo>
                    <a:pt x="160" y="95"/>
                    <a:pt x="158" y="104"/>
                    <a:pt x="153" y="108"/>
                  </a:cubicBezTo>
                  <a:cubicBezTo>
                    <a:pt x="149" y="111"/>
                    <a:pt x="143" y="113"/>
                    <a:pt x="136" y="113"/>
                  </a:cubicBezTo>
                  <a:cubicBezTo>
                    <a:pt x="131" y="113"/>
                    <a:pt x="126" y="112"/>
                    <a:pt x="121" y="110"/>
                  </a:cubicBezTo>
                  <a:cubicBezTo>
                    <a:pt x="121" y="110"/>
                    <a:pt x="120" y="110"/>
                    <a:pt x="118" y="110"/>
                  </a:cubicBezTo>
                  <a:cubicBezTo>
                    <a:pt x="118" y="110"/>
                    <a:pt x="117" y="110"/>
                    <a:pt x="116" y="110"/>
                  </a:cubicBezTo>
                  <a:cubicBezTo>
                    <a:pt x="116" y="110"/>
                    <a:pt x="116" y="110"/>
                    <a:pt x="116" y="110"/>
                  </a:cubicBezTo>
                  <a:cubicBezTo>
                    <a:pt x="113" y="113"/>
                    <a:pt x="111" y="115"/>
                    <a:pt x="111" y="118"/>
                  </a:cubicBezTo>
                  <a:cubicBezTo>
                    <a:pt x="110" y="121"/>
                    <a:pt x="110" y="123"/>
                    <a:pt x="109" y="127"/>
                  </a:cubicBezTo>
                  <a:cubicBezTo>
                    <a:pt x="108" y="129"/>
                    <a:pt x="107" y="130"/>
                    <a:pt x="106" y="132"/>
                  </a:cubicBezTo>
                  <a:cubicBezTo>
                    <a:pt x="105" y="133"/>
                    <a:pt x="104" y="135"/>
                    <a:pt x="104" y="138"/>
                  </a:cubicBezTo>
                  <a:cubicBezTo>
                    <a:pt x="104" y="138"/>
                    <a:pt x="104" y="138"/>
                    <a:pt x="104" y="138"/>
                  </a:cubicBezTo>
                  <a:cubicBezTo>
                    <a:pt x="104" y="140"/>
                    <a:pt x="104" y="142"/>
                    <a:pt x="105" y="143"/>
                  </a:cubicBezTo>
                  <a:cubicBezTo>
                    <a:pt x="105" y="144"/>
                    <a:pt x="106" y="145"/>
                    <a:pt x="106" y="147"/>
                  </a:cubicBezTo>
                  <a:cubicBezTo>
                    <a:pt x="106" y="148"/>
                    <a:pt x="106" y="149"/>
                    <a:pt x="106" y="150"/>
                  </a:cubicBezTo>
                  <a:cubicBezTo>
                    <a:pt x="106" y="157"/>
                    <a:pt x="103" y="163"/>
                    <a:pt x="95" y="165"/>
                  </a:cubicBezTo>
                  <a:cubicBezTo>
                    <a:pt x="94" y="165"/>
                    <a:pt x="92" y="165"/>
                    <a:pt x="91" y="165"/>
                  </a:cubicBezTo>
                  <a:cubicBezTo>
                    <a:pt x="82" y="165"/>
                    <a:pt x="72" y="159"/>
                    <a:pt x="71" y="151"/>
                  </a:cubicBezTo>
                  <a:cubicBezTo>
                    <a:pt x="70" y="146"/>
                    <a:pt x="70" y="142"/>
                    <a:pt x="70" y="138"/>
                  </a:cubicBezTo>
                  <a:cubicBezTo>
                    <a:pt x="70" y="134"/>
                    <a:pt x="70" y="130"/>
                    <a:pt x="72" y="126"/>
                  </a:cubicBezTo>
                  <a:cubicBezTo>
                    <a:pt x="73" y="123"/>
                    <a:pt x="75" y="120"/>
                    <a:pt x="77" y="119"/>
                  </a:cubicBezTo>
                  <a:cubicBezTo>
                    <a:pt x="79" y="118"/>
                    <a:pt x="81" y="118"/>
                    <a:pt x="83" y="118"/>
                  </a:cubicBezTo>
                  <a:cubicBezTo>
                    <a:pt x="88" y="118"/>
                    <a:pt x="93" y="119"/>
                    <a:pt x="98" y="119"/>
                  </a:cubicBezTo>
                  <a:cubicBezTo>
                    <a:pt x="100" y="119"/>
                    <a:pt x="103" y="119"/>
                    <a:pt x="104" y="118"/>
                  </a:cubicBezTo>
                  <a:cubicBezTo>
                    <a:pt x="106" y="116"/>
                    <a:pt x="108" y="114"/>
                    <a:pt x="109" y="111"/>
                  </a:cubicBezTo>
                  <a:cubicBezTo>
                    <a:pt x="109" y="111"/>
                    <a:pt x="109" y="111"/>
                    <a:pt x="109" y="111"/>
                  </a:cubicBezTo>
                  <a:cubicBezTo>
                    <a:pt x="109" y="110"/>
                    <a:pt x="109" y="110"/>
                    <a:pt x="109" y="109"/>
                  </a:cubicBezTo>
                  <a:cubicBezTo>
                    <a:pt x="109" y="106"/>
                    <a:pt x="106" y="104"/>
                    <a:pt x="106" y="103"/>
                  </a:cubicBezTo>
                  <a:cubicBezTo>
                    <a:pt x="102" y="98"/>
                    <a:pt x="100" y="92"/>
                    <a:pt x="100" y="86"/>
                  </a:cubicBezTo>
                  <a:cubicBezTo>
                    <a:pt x="100" y="80"/>
                    <a:pt x="102" y="74"/>
                    <a:pt x="104" y="69"/>
                  </a:cubicBezTo>
                  <a:cubicBezTo>
                    <a:pt x="105" y="65"/>
                    <a:pt x="106" y="62"/>
                    <a:pt x="106" y="59"/>
                  </a:cubicBezTo>
                  <a:cubicBezTo>
                    <a:pt x="106" y="54"/>
                    <a:pt x="105" y="50"/>
                    <a:pt x="102" y="47"/>
                  </a:cubicBezTo>
                  <a:cubicBezTo>
                    <a:pt x="99" y="44"/>
                    <a:pt x="95" y="42"/>
                    <a:pt x="89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2" y="41"/>
                    <a:pt x="76" y="45"/>
                    <a:pt x="72" y="50"/>
                  </a:cubicBezTo>
                  <a:cubicBezTo>
                    <a:pt x="67" y="54"/>
                    <a:pt x="63" y="60"/>
                    <a:pt x="60" y="64"/>
                  </a:cubicBezTo>
                  <a:cubicBezTo>
                    <a:pt x="54" y="71"/>
                    <a:pt x="48" y="73"/>
                    <a:pt x="42" y="73"/>
                  </a:cubicBezTo>
                  <a:moveTo>
                    <a:pt x="35" y="0"/>
                  </a:moveTo>
                  <a:cubicBezTo>
                    <a:pt x="32" y="0"/>
                    <a:pt x="29" y="0"/>
                    <a:pt x="26" y="2"/>
                  </a:cubicBezTo>
                  <a:cubicBezTo>
                    <a:pt x="16" y="7"/>
                    <a:pt x="6" y="20"/>
                    <a:pt x="3" y="31"/>
                  </a:cubicBezTo>
                  <a:cubicBezTo>
                    <a:pt x="0" y="45"/>
                    <a:pt x="8" y="52"/>
                    <a:pt x="17" y="62"/>
                  </a:cubicBezTo>
                  <a:cubicBezTo>
                    <a:pt x="24" y="69"/>
                    <a:pt x="33" y="74"/>
                    <a:pt x="42" y="74"/>
                  </a:cubicBezTo>
                  <a:cubicBezTo>
                    <a:pt x="48" y="74"/>
                    <a:pt x="55" y="71"/>
                    <a:pt x="60" y="65"/>
                  </a:cubicBezTo>
                  <a:cubicBezTo>
                    <a:pt x="68" y="57"/>
                    <a:pt x="76" y="42"/>
                    <a:pt x="88" y="42"/>
                  </a:cubicBezTo>
                  <a:cubicBezTo>
                    <a:pt x="89" y="42"/>
                    <a:pt x="89" y="42"/>
                    <a:pt x="89" y="42"/>
                  </a:cubicBezTo>
                  <a:cubicBezTo>
                    <a:pt x="104" y="43"/>
                    <a:pt x="108" y="57"/>
                    <a:pt x="103" y="68"/>
                  </a:cubicBezTo>
                  <a:cubicBezTo>
                    <a:pt x="99" y="79"/>
                    <a:pt x="97" y="94"/>
                    <a:pt x="105" y="103"/>
                  </a:cubicBezTo>
                  <a:cubicBezTo>
                    <a:pt x="106" y="104"/>
                    <a:pt x="109" y="107"/>
                    <a:pt x="108" y="111"/>
                  </a:cubicBezTo>
                  <a:cubicBezTo>
                    <a:pt x="106" y="117"/>
                    <a:pt x="102" y="118"/>
                    <a:pt x="98" y="118"/>
                  </a:cubicBezTo>
                  <a:cubicBezTo>
                    <a:pt x="96" y="118"/>
                    <a:pt x="93" y="118"/>
                    <a:pt x="91" y="117"/>
                  </a:cubicBezTo>
                  <a:cubicBezTo>
                    <a:pt x="88" y="117"/>
                    <a:pt x="86" y="117"/>
                    <a:pt x="83" y="117"/>
                  </a:cubicBezTo>
                  <a:cubicBezTo>
                    <a:pt x="78" y="117"/>
                    <a:pt x="74" y="118"/>
                    <a:pt x="71" y="126"/>
                  </a:cubicBezTo>
                  <a:cubicBezTo>
                    <a:pt x="67" y="134"/>
                    <a:pt x="68" y="142"/>
                    <a:pt x="70" y="151"/>
                  </a:cubicBezTo>
                  <a:cubicBezTo>
                    <a:pt x="72" y="160"/>
                    <a:pt x="81" y="166"/>
                    <a:pt x="91" y="166"/>
                  </a:cubicBezTo>
                  <a:cubicBezTo>
                    <a:pt x="91" y="166"/>
                    <a:pt x="92" y="166"/>
                    <a:pt x="92" y="166"/>
                  </a:cubicBezTo>
                  <a:cubicBezTo>
                    <a:pt x="93" y="166"/>
                    <a:pt x="94" y="166"/>
                    <a:pt x="95" y="166"/>
                  </a:cubicBezTo>
                  <a:cubicBezTo>
                    <a:pt x="97" y="166"/>
                    <a:pt x="98" y="165"/>
                    <a:pt x="99" y="165"/>
                  </a:cubicBezTo>
                  <a:cubicBezTo>
                    <a:pt x="106" y="161"/>
                    <a:pt x="108" y="154"/>
                    <a:pt x="107" y="147"/>
                  </a:cubicBezTo>
                  <a:cubicBezTo>
                    <a:pt x="107" y="143"/>
                    <a:pt x="105" y="141"/>
                    <a:pt x="105" y="138"/>
                  </a:cubicBezTo>
                  <a:cubicBezTo>
                    <a:pt x="105" y="133"/>
                    <a:pt x="108" y="131"/>
                    <a:pt x="110" y="127"/>
                  </a:cubicBezTo>
                  <a:cubicBezTo>
                    <a:pt x="113" y="119"/>
                    <a:pt x="110" y="116"/>
                    <a:pt x="117" y="111"/>
                  </a:cubicBezTo>
                  <a:cubicBezTo>
                    <a:pt x="117" y="111"/>
                    <a:pt x="118" y="111"/>
                    <a:pt x="118" y="111"/>
                  </a:cubicBezTo>
                  <a:cubicBezTo>
                    <a:pt x="119" y="111"/>
                    <a:pt x="120" y="111"/>
                    <a:pt x="121" y="111"/>
                  </a:cubicBezTo>
                  <a:cubicBezTo>
                    <a:pt x="126" y="113"/>
                    <a:pt x="131" y="114"/>
                    <a:pt x="136" y="114"/>
                  </a:cubicBezTo>
                  <a:cubicBezTo>
                    <a:pt x="143" y="114"/>
                    <a:pt x="150" y="112"/>
                    <a:pt x="154" y="109"/>
                  </a:cubicBezTo>
                  <a:cubicBezTo>
                    <a:pt x="159" y="105"/>
                    <a:pt x="161" y="95"/>
                    <a:pt x="163" y="89"/>
                  </a:cubicBezTo>
                  <a:cubicBezTo>
                    <a:pt x="164" y="81"/>
                    <a:pt x="170" y="72"/>
                    <a:pt x="171" y="64"/>
                  </a:cubicBezTo>
                  <a:cubicBezTo>
                    <a:pt x="172" y="48"/>
                    <a:pt x="160" y="45"/>
                    <a:pt x="147" y="45"/>
                  </a:cubicBezTo>
                  <a:cubicBezTo>
                    <a:pt x="142" y="45"/>
                    <a:pt x="137" y="45"/>
                    <a:pt x="133" y="46"/>
                  </a:cubicBezTo>
                  <a:cubicBezTo>
                    <a:pt x="128" y="46"/>
                    <a:pt x="123" y="49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2" y="50"/>
                    <a:pt x="107" y="45"/>
                    <a:pt x="103" y="42"/>
                  </a:cubicBezTo>
                  <a:cubicBezTo>
                    <a:pt x="98" y="40"/>
                    <a:pt x="94" y="38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6" y="38"/>
                    <a:pt x="84" y="38"/>
                  </a:cubicBezTo>
                  <a:cubicBezTo>
                    <a:pt x="83" y="38"/>
                    <a:pt x="82" y="38"/>
                    <a:pt x="81" y="38"/>
                  </a:cubicBezTo>
                  <a:cubicBezTo>
                    <a:pt x="77" y="38"/>
                    <a:pt x="74" y="38"/>
                    <a:pt x="72" y="34"/>
                  </a:cubicBezTo>
                  <a:cubicBezTo>
                    <a:pt x="70" y="29"/>
                    <a:pt x="75" y="22"/>
                    <a:pt x="74" y="16"/>
                  </a:cubicBezTo>
                  <a:cubicBezTo>
                    <a:pt x="72" y="9"/>
                    <a:pt x="66" y="6"/>
                    <a:pt x="59" y="4"/>
                  </a:cubicBezTo>
                  <a:cubicBezTo>
                    <a:pt x="53" y="3"/>
                    <a:pt x="43" y="0"/>
                    <a:pt x="35" y="0"/>
                  </a:cubicBezTo>
                </a:path>
              </a:pathLst>
            </a:custGeom>
            <a:solidFill>
              <a:srgbClr val="6245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52" name="Freeform 1739">
              <a:extLst>
                <a:ext uri="{FF2B5EF4-FFF2-40B4-BE49-F238E27FC236}">
                  <a16:creationId xmlns:a16="http://schemas.microsoft.com/office/drawing/2014/main" id="{1F6965DF-2D73-40BD-9AB2-C7AD79264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" y="1738"/>
              <a:ext cx="260" cy="282"/>
            </a:xfrm>
            <a:custGeom>
              <a:avLst/>
              <a:gdLst>
                <a:gd name="T0" fmla="*/ 34 w 62"/>
                <a:gd name="T1" fmla="*/ 542 h 63"/>
                <a:gd name="T2" fmla="*/ 247 w 62"/>
                <a:gd name="T3" fmla="*/ 882 h 63"/>
                <a:gd name="T4" fmla="*/ 897 w 62"/>
                <a:gd name="T5" fmla="*/ 1003 h 63"/>
                <a:gd name="T6" fmla="*/ 1074 w 62"/>
                <a:gd name="T7" fmla="*/ 582 h 63"/>
                <a:gd name="T8" fmla="*/ 1019 w 62"/>
                <a:gd name="T9" fmla="*/ 98 h 63"/>
                <a:gd name="T10" fmla="*/ 826 w 62"/>
                <a:gd name="T11" fmla="*/ 0 h 63"/>
                <a:gd name="T12" fmla="*/ 860 w 62"/>
                <a:gd name="T13" fmla="*/ 842 h 63"/>
                <a:gd name="T14" fmla="*/ 528 w 62"/>
                <a:gd name="T15" fmla="*/ 1021 h 63"/>
                <a:gd name="T16" fmla="*/ 335 w 62"/>
                <a:gd name="T17" fmla="*/ 783 h 63"/>
                <a:gd name="T18" fmla="*/ 105 w 62"/>
                <a:gd name="T19" fmla="*/ 622 h 6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2" h="63">
                  <a:moveTo>
                    <a:pt x="2" y="27"/>
                  </a:moveTo>
                  <a:cubicBezTo>
                    <a:pt x="0" y="35"/>
                    <a:pt x="6" y="43"/>
                    <a:pt x="14" y="44"/>
                  </a:cubicBezTo>
                  <a:cubicBezTo>
                    <a:pt x="23" y="62"/>
                    <a:pt x="39" y="63"/>
                    <a:pt x="51" y="50"/>
                  </a:cubicBezTo>
                  <a:cubicBezTo>
                    <a:pt x="60" y="42"/>
                    <a:pt x="62" y="40"/>
                    <a:pt x="61" y="29"/>
                  </a:cubicBezTo>
                  <a:cubicBezTo>
                    <a:pt x="61" y="21"/>
                    <a:pt x="62" y="12"/>
                    <a:pt x="58" y="5"/>
                  </a:cubicBezTo>
                  <a:cubicBezTo>
                    <a:pt x="54" y="3"/>
                    <a:pt x="51" y="1"/>
                    <a:pt x="47" y="0"/>
                  </a:cubicBezTo>
                  <a:cubicBezTo>
                    <a:pt x="55" y="8"/>
                    <a:pt x="55" y="32"/>
                    <a:pt x="49" y="42"/>
                  </a:cubicBezTo>
                  <a:cubicBezTo>
                    <a:pt x="45" y="49"/>
                    <a:pt x="37" y="53"/>
                    <a:pt x="30" y="51"/>
                  </a:cubicBezTo>
                  <a:cubicBezTo>
                    <a:pt x="24" y="48"/>
                    <a:pt x="23" y="42"/>
                    <a:pt x="19" y="39"/>
                  </a:cubicBezTo>
                  <a:cubicBezTo>
                    <a:pt x="15" y="35"/>
                    <a:pt x="10" y="35"/>
                    <a:pt x="6" y="31"/>
                  </a:cubicBezTo>
                </a:path>
              </a:pathLst>
            </a:custGeom>
            <a:solidFill>
              <a:srgbClr val="BF4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53" name="Freeform 1740">
              <a:extLst>
                <a:ext uri="{FF2B5EF4-FFF2-40B4-BE49-F238E27FC236}">
                  <a16:creationId xmlns:a16="http://schemas.microsoft.com/office/drawing/2014/main" id="{B99A603D-C884-4B06-80E8-B7496931B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908"/>
              <a:ext cx="231" cy="300"/>
            </a:xfrm>
            <a:custGeom>
              <a:avLst/>
              <a:gdLst>
                <a:gd name="T0" fmla="*/ 672 w 55"/>
                <a:gd name="T1" fmla="*/ 99 h 67"/>
                <a:gd name="T2" fmla="*/ 706 w 55"/>
                <a:gd name="T3" fmla="*/ 1003 h 67"/>
                <a:gd name="T4" fmla="*/ 0 w 55"/>
                <a:gd name="T5" fmla="*/ 1101 h 67"/>
                <a:gd name="T6" fmla="*/ 617 w 55"/>
                <a:gd name="T7" fmla="*/ 784 h 67"/>
                <a:gd name="T8" fmla="*/ 370 w 55"/>
                <a:gd name="T9" fmla="*/ 161 h 67"/>
                <a:gd name="T10" fmla="*/ 651 w 55"/>
                <a:gd name="T11" fmla="*/ 81 h 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" h="67">
                  <a:moveTo>
                    <a:pt x="38" y="5"/>
                  </a:moveTo>
                  <a:cubicBezTo>
                    <a:pt x="55" y="2"/>
                    <a:pt x="43" y="43"/>
                    <a:pt x="40" y="50"/>
                  </a:cubicBezTo>
                  <a:cubicBezTo>
                    <a:pt x="34" y="62"/>
                    <a:pt x="8" y="67"/>
                    <a:pt x="0" y="55"/>
                  </a:cubicBezTo>
                  <a:cubicBezTo>
                    <a:pt x="14" y="63"/>
                    <a:pt x="33" y="55"/>
                    <a:pt x="35" y="39"/>
                  </a:cubicBezTo>
                  <a:cubicBezTo>
                    <a:pt x="36" y="32"/>
                    <a:pt x="37" y="0"/>
                    <a:pt x="21" y="8"/>
                  </a:cubicBezTo>
                  <a:cubicBezTo>
                    <a:pt x="26" y="6"/>
                    <a:pt x="32" y="5"/>
                    <a:pt x="37" y="4"/>
                  </a:cubicBezTo>
                </a:path>
              </a:pathLst>
            </a:custGeom>
            <a:solidFill>
              <a:srgbClr val="BF4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54" name="Freeform 1741">
              <a:extLst>
                <a:ext uri="{FF2B5EF4-FFF2-40B4-BE49-F238E27FC236}">
                  <a16:creationId xmlns:a16="http://schemas.microsoft.com/office/drawing/2014/main" id="{57AF547B-D038-468C-A0BE-8271C7259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" y="2293"/>
              <a:ext cx="139" cy="148"/>
            </a:xfrm>
            <a:custGeom>
              <a:avLst/>
              <a:gdLst>
                <a:gd name="T0" fmla="*/ 55 w 33"/>
                <a:gd name="T1" fmla="*/ 0 h 33"/>
                <a:gd name="T2" fmla="*/ 282 w 33"/>
                <a:gd name="T3" fmla="*/ 605 h 33"/>
                <a:gd name="T4" fmla="*/ 497 w 33"/>
                <a:gd name="T5" fmla="*/ 139 h 33"/>
                <a:gd name="T6" fmla="*/ 282 w 33"/>
                <a:gd name="T7" fmla="*/ 484 h 33"/>
                <a:gd name="T8" fmla="*/ 105 w 33"/>
                <a:gd name="T9" fmla="*/ 0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" h="33">
                  <a:moveTo>
                    <a:pt x="3" y="0"/>
                  </a:moveTo>
                  <a:cubicBezTo>
                    <a:pt x="3" y="12"/>
                    <a:pt x="0" y="28"/>
                    <a:pt x="16" y="30"/>
                  </a:cubicBezTo>
                  <a:cubicBezTo>
                    <a:pt x="33" y="33"/>
                    <a:pt x="28" y="17"/>
                    <a:pt x="28" y="7"/>
                  </a:cubicBezTo>
                  <a:cubicBezTo>
                    <a:pt x="27" y="13"/>
                    <a:pt x="25" y="28"/>
                    <a:pt x="16" y="24"/>
                  </a:cubicBezTo>
                  <a:cubicBezTo>
                    <a:pt x="11" y="22"/>
                    <a:pt x="5" y="4"/>
                    <a:pt x="6" y="0"/>
                  </a:cubicBezTo>
                </a:path>
              </a:pathLst>
            </a:custGeom>
            <a:solidFill>
              <a:srgbClr val="BF4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55" name="Freeform 1742">
              <a:extLst>
                <a:ext uri="{FF2B5EF4-FFF2-40B4-BE49-F238E27FC236}">
                  <a16:creationId xmlns:a16="http://schemas.microsoft.com/office/drawing/2014/main" id="{971D3D1C-1B9F-42F1-A978-1876113D3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" y="1729"/>
              <a:ext cx="130" cy="89"/>
            </a:xfrm>
            <a:custGeom>
              <a:avLst/>
              <a:gdLst>
                <a:gd name="T0" fmla="*/ 545 w 31"/>
                <a:gd name="T1" fmla="*/ 0 h 20"/>
                <a:gd name="T2" fmla="*/ 88 w 31"/>
                <a:gd name="T3" fmla="*/ 396 h 20"/>
                <a:gd name="T4" fmla="*/ 457 w 31"/>
                <a:gd name="T5" fmla="*/ 58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" h="20">
                  <a:moveTo>
                    <a:pt x="31" y="0"/>
                  </a:moveTo>
                  <a:cubicBezTo>
                    <a:pt x="19" y="1"/>
                    <a:pt x="0" y="3"/>
                    <a:pt x="5" y="20"/>
                  </a:cubicBezTo>
                  <a:cubicBezTo>
                    <a:pt x="12" y="12"/>
                    <a:pt x="13" y="3"/>
                    <a:pt x="26" y="3"/>
                  </a:cubicBezTo>
                </a:path>
              </a:pathLst>
            </a:custGeom>
            <a:solidFill>
              <a:srgbClr val="E4A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56" name="Freeform 1743">
              <a:extLst>
                <a:ext uri="{FF2B5EF4-FFF2-40B4-BE49-F238E27FC236}">
                  <a16:creationId xmlns:a16="http://schemas.microsoft.com/office/drawing/2014/main" id="{7218A444-6522-4093-B1E3-7B13422C4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" y="1962"/>
              <a:ext cx="42" cy="166"/>
            </a:xfrm>
            <a:custGeom>
              <a:avLst/>
              <a:gdLst>
                <a:gd name="T0" fmla="*/ 88 w 10"/>
                <a:gd name="T1" fmla="*/ 121 h 37"/>
                <a:gd name="T2" fmla="*/ 143 w 10"/>
                <a:gd name="T3" fmla="*/ 745 h 37"/>
                <a:gd name="T4" fmla="*/ 176 w 10"/>
                <a:gd name="T5" fmla="*/ 0 h 37"/>
                <a:gd name="T6" fmla="*/ 143 w 10"/>
                <a:gd name="T7" fmla="*/ 40 h 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" h="37">
                  <a:moveTo>
                    <a:pt x="5" y="6"/>
                  </a:moveTo>
                  <a:cubicBezTo>
                    <a:pt x="0" y="14"/>
                    <a:pt x="1" y="30"/>
                    <a:pt x="8" y="37"/>
                  </a:cubicBezTo>
                  <a:cubicBezTo>
                    <a:pt x="5" y="28"/>
                    <a:pt x="4" y="8"/>
                    <a:pt x="10" y="0"/>
                  </a:cubicBezTo>
                  <a:cubicBezTo>
                    <a:pt x="9" y="0"/>
                    <a:pt x="9" y="1"/>
                    <a:pt x="8" y="2"/>
                  </a:cubicBezTo>
                </a:path>
              </a:pathLst>
            </a:custGeom>
            <a:solidFill>
              <a:srgbClr val="E4A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57" name="Freeform 1744">
              <a:extLst>
                <a:ext uri="{FF2B5EF4-FFF2-40B4-BE49-F238E27FC236}">
                  <a16:creationId xmlns:a16="http://schemas.microsoft.com/office/drawing/2014/main" id="{2A9159EC-5206-4BB4-A90D-9F6F215FD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" y="1541"/>
              <a:ext cx="987" cy="1026"/>
            </a:xfrm>
            <a:custGeom>
              <a:avLst/>
              <a:gdLst>
                <a:gd name="T0" fmla="*/ 424 w 235"/>
                <a:gd name="T1" fmla="*/ 703 h 229"/>
                <a:gd name="T2" fmla="*/ 424 w 235"/>
                <a:gd name="T3" fmla="*/ 681 h 229"/>
                <a:gd name="T4" fmla="*/ 265 w 235"/>
                <a:gd name="T5" fmla="*/ 1004 h 229"/>
                <a:gd name="T6" fmla="*/ 143 w 235"/>
                <a:gd name="T7" fmla="*/ 1367 h 229"/>
                <a:gd name="T8" fmla="*/ 0 w 235"/>
                <a:gd name="T9" fmla="*/ 2186 h 229"/>
                <a:gd name="T10" fmla="*/ 17 w 235"/>
                <a:gd name="T11" fmla="*/ 2567 h 229"/>
                <a:gd name="T12" fmla="*/ 424 w 235"/>
                <a:gd name="T13" fmla="*/ 3893 h 229"/>
                <a:gd name="T14" fmla="*/ 1730 w 235"/>
                <a:gd name="T15" fmla="*/ 4597 h 229"/>
                <a:gd name="T16" fmla="*/ 1852 w 235"/>
                <a:gd name="T17" fmla="*/ 4597 h 229"/>
                <a:gd name="T18" fmla="*/ 2541 w 235"/>
                <a:gd name="T19" fmla="*/ 4395 h 229"/>
                <a:gd name="T20" fmla="*/ 3158 w 235"/>
                <a:gd name="T21" fmla="*/ 4256 h 229"/>
                <a:gd name="T22" fmla="*/ 3776 w 235"/>
                <a:gd name="T23" fmla="*/ 3692 h 229"/>
                <a:gd name="T24" fmla="*/ 4091 w 235"/>
                <a:gd name="T25" fmla="*/ 2832 h 229"/>
                <a:gd name="T26" fmla="*/ 4145 w 235"/>
                <a:gd name="T27" fmla="*/ 2209 h 229"/>
                <a:gd name="T28" fmla="*/ 3826 w 235"/>
                <a:gd name="T29" fmla="*/ 986 h 229"/>
                <a:gd name="T30" fmla="*/ 2293 w 235"/>
                <a:gd name="T31" fmla="*/ 40 h 229"/>
                <a:gd name="T32" fmla="*/ 1940 w 235"/>
                <a:gd name="T33" fmla="*/ 0 h 229"/>
                <a:gd name="T34" fmla="*/ 1533 w 235"/>
                <a:gd name="T35" fmla="*/ 40 h 229"/>
                <a:gd name="T36" fmla="*/ 424 w 235"/>
                <a:gd name="T37" fmla="*/ 681 h 229"/>
                <a:gd name="T38" fmla="*/ 424 w 235"/>
                <a:gd name="T39" fmla="*/ 703 h 229"/>
                <a:gd name="T40" fmla="*/ 424 w 235"/>
                <a:gd name="T41" fmla="*/ 681 h 229"/>
                <a:gd name="T42" fmla="*/ 424 w 235"/>
                <a:gd name="T43" fmla="*/ 703 h 229"/>
                <a:gd name="T44" fmla="*/ 441 w 235"/>
                <a:gd name="T45" fmla="*/ 703 h 229"/>
                <a:gd name="T46" fmla="*/ 1533 w 235"/>
                <a:gd name="T47" fmla="*/ 81 h 229"/>
                <a:gd name="T48" fmla="*/ 1940 w 235"/>
                <a:gd name="T49" fmla="*/ 40 h 229"/>
                <a:gd name="T50" fmla="*/ 2293 w 235"/>
                <a:gd name="T51" fmla="*/ 81 h 229"/>
                <a:gd name="T52" fmla="*/ 3809 w 235"/>
                <a:gd name="T53" fmla="*/ 1004 h 229"/>
                <a:gd name="T54" fmla="*/ 4112 w 235"/>
                <a:gd name="T55" fmla="*/ 2209 h 229"/>
                <a:gd name="T56" fmla="*/ 4057 w 235"/>
                <a:gd name="T57" fmla="*/ 2809 h 229"/>
                <a:gd name="T58" fmla="*/ 3759 w 235"/>
                <a:gd name="T59" fmla="*/ 3674 h 229"/>
                <a:gd name="T60" fmla="*/ 3142 w 235"/>
                <a:gd name="T61" fmla="*/ 4216 h 229"/>
                <a:gd name="T62" fmla="*/ 2524 w 235"/>
                <a:gd name="T63" fmla="*/ 4377 h 229"/>
                <a:gd name="T64" fmla="*/ 1852 w 235"/>
                <a:gd name="T65" fmla="*/ 4557 h 229"/>
                <a:gd name="T66" fmla="*/ 1730 w 235"/>
                <a:gd name="T67" fmla="*/ 4557 h 229"/>
                <a:gd name="T68" fmla="*/ 458 w 235"/>
                <a:gd name="T69" fmla="*/ 3876 h 229"/>
                <a:gd name="T70" fmla="*/ 55 w 235"/>
                <a:gd name="T71" fmla="*/ 2567 h 229"/>
                <a:gd name="T72" fmla="*/ 34 w 235"/>
                <a:gd name="T73" fmla="*/ 2186 h 229"/>
                <a:gd name="T74" fmla="*/ 176 w 235"/>
                <a:gd name="T75" fmla="*/ 1384 h 229"/>
                <a:gd name="T76" fmla="*/ 298 w 235"/>
                <a:gd name="T77" fmla="*/ 1022 h 229"/>
                <a:gd name="T78" fmla="*/ 441 w 235"/>
                <a:gd name="T79" fmla="*/ 703 h 229"/>
                <a:gd name="T80" fmla="*/ 441 w 235"/>
                <a:gd name="T81" fmla="*/ 703 h 229"/>
                <a:gd name="T82" fmla="*/ 424 w 235"/>
                <a:gd name="T83" fmla="*/ 703 h 22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35" h="229">
                  <a:moveTo>
                    <a:pt x="24" y="35"/>
                  </a:moveTo>
                  <a:cubicBezTo>
                    <a:pt x="24" y="34"/>
                    <a:pt x="24" y="34"/>
                    <a:pt x="24" y="34"/>
                  </a:cubicBezTo>
                  <a:cubicBezTo>
                    <a:pt x="19" y="38"/>
                    <a:pt x="17" y="44"/>
                    <a:pt x="15" y="50"/>
                  </a:cubicBezTo>
                  <a:cubicBezTo>
                    <a:pt x="13" y="56"/>
                    <a:pt x="11" y="62"/>
                    <a:pt x="8" y="68"/>
                  </a:cubicBezTo>
                  <a:cubicBezTo>
                    <a:pt x="2" y="78"/>
                    <a:pt x="0" y="94"/>
                    <a:pt x="0" y="109"/>
                  </a:cubicBezTo>
                  <a:cubicBezTo>
                    <a:pt x="0" y="116"/>
                    <a:pt x="0" y="123"/>
                    <a:pt x="1" y="128"/>
                  </a:cubicBezTo>
                  <a:cubicBezTo>
                    <a:pt x="6" y="152"/>
                    <a:pt x="8" y="173"/>
                    <a:pt x="24" y="194"/>
                  </a:cubicBezTo>
                  <a:cubicBezTo>
                    <a:pt x="39" y="213"/>
                    <a:pt x="73" y="229"/>
                    <a:pt x="98" y="229"/>
                  </a:cubicBezTo>
                  <a:cubicBezTo>
                    <a:pt x="101" y="229"/>
                    <a:pt x="103" y="229"/>
                    <a:pt x="105" y="229"/>
                  </a:cubicBezTo>
                  <a:cubicBezTo>
                    <a:pt x="121" y="227"/>
                    <a:pt x="129" y="223"/>
                    <a:pt x="144" y="219"/>
                  </a:cubicBezTo>
                  <a:cubicBezTo>
                    <a:pt x="156" y="216"/>
                    <a:pt x="166" y="215"/>
                    <a:pt x="179" y="212"/>
                  </a:cubicBezTo>
                  <a:cubicBezTo>
                    <a:pt x="194" y="208"/>
                    <a:pt x="206" y="197"/>
                    <a:pt x="214" y="184"/>
                  </a:cubicBezTo>
                  <a:cubicBezTo>
                    <a:pt x="223" y="171"/>
                    <a:pt x="228" y="155"/>
                    <a:pt x="232" y="141"/>
                  </a:cubicBezTo>
                  <a:cubicBezTo>
                    <a:pt x="234" y="131"/>
                    <a:pt x="235" y="120"/>
                    <a:pt x="235" y="110"/>
                  </a:cubicBezTo>
                  <a:cubicBezTo>
                    <a:pt x="235" y="88"/>
                    <a:pt x="230" y="67"/>
                    <a:pt x="217" y="49"/>
                  </a:cubicBezTo>
                  <a:cubicBezTo>
                    <a:pt x="199" y="22"/>
                    <a:pt x="161" y="6"/>
                    <a:pt x="130" y="2"/>
                  </a:cubicBezTo>
                  <a:cubicBezTo>
                    <a:pt x="124" y="1"/>
                    <a:pt x="117" y="0"/>
                    <a:pt x="110" y="0"/>
                  </a:cubicBezTo>
                  <a:cubicBezTo>
                    <a:pt x="102" y="0"/>
                    <a:pt x="94" y="1"/>
                    <a:pt x="87" y="2"/>
                  </a:cubicBezTo>
                  <a:cubicBezTo>
                    <a:pt x="78" y="4"/>
                    <a:pt x="47" y="7"/>
                    <a:pt x="24" y="34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48" y="9"/>
                    <a:pt x="78" y="6"/>
                    <a:pt x="87" y="4"/>
                  </a:cubicBezTo>
                  <a:cubicBezTo>
                    <a:pt x="95" y="3"/>
                    <a:pt x="103" y="2"/>
                    <a:pt x="110" y="2"/>
                  </a:cubicBezTo>
                  <a:cubicBezTo>
                    <a:pt x="117" y="2"/>
                    <a:pt x="124" y="3"/>
                    <a:pt x="130" y="4"/>
                  </a:cubicBezTo>
                  <a:cubicBezTo>
                    <a:pt x="160" y="8"/>
                    <a:pt x="198" y="24"/>
                    <a:pt x="216" y="50"/>
                  </a:cubicBezTo>
                  <a:cubicBezTo>
                    <a:pt x="228" y="67"/>
                    <a:pt x="233" y="89"/>
                    <a:pt x="233" y="110"/>
                  </a:cubicBezTo>
                  <a:cubicBezTo>
                    <a:pt x="233" y="120"/>
                    <a:pt x="232" y="130"/>
                    <a:pt x="230" y="140"/>
                  </a:cubicBezTo>
                  <a:cubicBezTo>
                    <a:pt x="226" y="154"/>
                    <a:pt x="221" y="170"/>
                    <a:pt x="213" y="183"/>
                  </a:cubicBezTo>
                  <a:cubicBezTo>
                    <a:pt x="204" y="196"/>
                    <a:pt x="193" y="207"/>
                    <a:pt x="178" y="210"/>
                  </a:cubicBezTo>
                  <a:cubicBezTo>
                    <a:pt x="166" y="213"/>
                    <a:pt x="155" y="214"/>
                    <a:pt x="143" y="218"/>
                  </a:cubicBezTo>
                  <a:cubicBezTo>
                    <a:pt x="128" y="221"/>
                    <a:pt x="120" y="225"/>
                    <a:pt x="105" y="227"/>
                  </a:cubicBezTo>
                  <a:cubicBezTo>
                    <a:pt x="103" y="227"/>
                    <a:pt x="100" y="227"/>
                    <a:pt x="98" y="227"/>
                  </a:cubicBezTo>
                  <a:cubicBezTo>
                    <a:pt x="74" y="227"/>
                    <a:pt x="40" y="211"/>
                    <a:pt x="26" y="193"/>
                  </a:cubicBezTo>
                  <a:cubicBezTo>
                    <a:pt x="10" y="172"/>
                    <a:pt x="8" y="152"/>
                    <a:pt x="3" y="128"/>
                  </a:cubicBezTo>
                  <a:cubicBezTo>
                    <a:pt x="2" y="122"/>
                    <a:pt x="2" y="116"/>
                    <a:pt x="2" y="109"/>
                  </a:cubicBezTo>
                  <a:cubicBezTo>
                    <a:pt x="2" y="94"/>
                    <a:pt x="4" y="79"/>
                    <a:pt x="10" y="69"/>
                  </a:cubicBezTo>
                  <a:cubicBezTo>
                    <a:pt x="13" y="63"/>
                    <a:pt x="15" y="57"/>
                    <a:pt x="17" y="51"/>
                  </a:cubicBezTo>
                  <a:cubicBezTo>
                    <a:pt x="19" y="45"/>
                    <a:pt x="21" y="40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58" name="Freeform 1745">
              <a:extLst>
                <a:ext uri="{FF2B5EF4-FFF2-40B4-BE49-F238E27FC236}">
                  <a16:creationId xmlns:a16="http://schemas.microsoft.com/office/drawing/2014/main" id="{C8A3F8CD-F122-4077-AEB9-092ECC7B9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" y="1697"/>
              <a:ext cx="97" cy="108"/>
            </a:xfrm>
            <a:custGeom>
              <a:avLst/>
              <a:gdLst>
                <a:gd name="T0" fmla="*/ 17 w 23"/>
                <a:gd name="T1" fmla="*/ 284 h 24"/>
                <a:gd name="T2" fmla="*/ 160 w 23"/>
                <a:gd name="T3" fmla="*/ 23 h 24"/>
                <a:gd name="T4" fmla="*/ 392 w 23"/>
                <a:gd name="T5" fmla="*/ 203 h 24"/>
                <a:gd name="T6" fmla="*/ 232 w 23"/>
                <a:gd name="T7" fmla="*/ 468 h 24"/>
                <a:gd name="T8" fmla="*/ 17 w 23"/>
                <a:gd name="T9" fmla="*/ 284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24">
                  <a:moveTo>
                    <a:pt x="1" y="14"/>
                  </a:moveTo>
                  <a:cubicBezTo>
                    <a:pt x="0" y="8"/>
                    <a:pt x="3" y="2"/>
                    <a:pt x="9" y="1"/>
                  </a:cubicBezTo>
                  <a:cubicBezTo>
                    <a:pt x="15" y="0"/>
                    <a:pt x="21" y="4"/>
                    <a:pt x="22" y="10"/>
                  </a:cubicBezTo>
                  <a:cubicBezTo>
                    <a:pt x="23" y="16"/>
                    <a:pt x="19" y="21"/>
                    <a:pt x="13" y="23"/>
                  </a:cubicBezTo>
                  <a:cubicBezTo>
                    <a:pt x="8" y="24"/>
                    <a:pt x="2" y="20"/>
                    <a:pt x="1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59" name="Freeform 1746">
              <a:extLst>
                <a:ext uri="{FF2B5EF4-FFF2-40B4-BE49-F238E27FC236}">
                  <a16:creationId xmlns:a16="http://schemas.microsoft.com/office/drawing/2014/main" id="{F96372BC-1670-493E-B1A4-AA244697E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" y="1684"/>
              <a:ext cx="34" cy="36"/>
            </a:xfrm>
            <a:custGeom>
              <a:avLst/>
              <a:gdLst>
                <a:gd name="T0" fmla="*/ 0 w 8"/>
                <a:gd name="T1" fmla="*/ 104 h 8"/>
                <a:gd name="T2" fmla="*/ 55 w 8"/>
                <a:gd name="T3" fmla="*/ 0 h 8"/>
                <a:gd name="T4" fmla="*/ 145 w 8"/>
                <a:gd name="T5" fmla="*/ 63 h 8"/>
                <a:gd name="T6" fmla="*/ 89 w 8"/>
                <a:gd name="T7" fmla="*/ 162 h 8"/>
                <a:gd name="T8" fmla="*/ 0 w 8"/>
                <a:gd name="T9" fmla="*/ 104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" h="8">
                  <a:moveTo>
                    <a:pt x="0" y="5"/>
                  </a:moveTo>
                  <a:cubicBezTo>
                    <a:pt x="0" y="3"/>
                    <a:pt x="1" y="1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ubicBezTo>
                    <a:pt x="8" y="6"/>
                    <a:pt x="7" y="8"/>
                    <a:pt x="5" y="8"/>
                  </a:cubicBezTo>
                  <a:cubicBezTo>
                    <a:pt x="3" y="8"/>
                    <a:pt x="1" y="7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60" name="Freeform 1747">
              <a:extLst>
                <a:ext uri="{FF2B5EF4-FFF2-40B4-BE49-F238E27FC236}">
                  <a16:creationId xmlns:a16="http://schemas.microsoft.com/office/drawing/2014/main" id="{515F0D85-9F60-469C-9E3D-63C457BE0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" y="1778"/>
              <a:ext cx="38" cy="40"/>
            </a:xfrm>
            <a:custGeom>
              <a:avLst/>
              <a:gdLst>
                <a:gd name="T0" fmla="*/ 0 w 9"/>
                <a:gd name="T1" fmla="*/ 98 h 9"/>
                <a:gd name="T2" fmla="*/ 72 w 9"/>
                <a:gd name="T3" fmla="*/ 0 h 9"/>
                <a:gd name="T4" fmla="*/ 144 w 9"/>
                <a:gd name="T5" fmla="*/ 80 h 9"/>
                <a:gd name="T6" fmla="*/ 89 w 9"/>
                <a:gd name="T7" fmla="*/ 160 h 9"/>
                <a:gd name="T8" fmla="*/ 0 w 9"/>
                <a:gd name="T9" fmla="*/ 98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9">
                  <a:moveTo>
                    <a:pt x="0" y="5"/>
                  </a:moveTo>
                  <a:cubicBezTo>
                    <a:pt x="0" y="3"/>
                    <a:pt x="1" y="1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9" y="6"/>
                    <a:pt x="7" y="8"/>
                    <a:pt x="5" y="8"/>
                  </a:cubicBezTo>
                  <a:cubicBezTo>
                    <a:pt x="3" y="9"/>
                    <a:pt x="1" y="7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61" name="Oval 1748">
              <a:extLst>
                <a:ext uri="{FF2B5EF4-FFF2-40B4-BE49-F238E27FC236}">
                  <a16:creationId xmlns:a16="http://schemas.microsoft.com/office/drawing/2014/main" id="{92569ABB-7E19-4F8C-9E80-5307B62BA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" y="2334"/>
              <a:ext cx="33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62" name="Oval 1749">
              <a:extLst>
                <a:ext uri="{FF2B5EF4-FFF2-40B4-BE49-F238E27FC236}">
                  <a16:creationId xmlns:a16="http://schemas.microsoft.com/office/drawing/2014/main" id="{7E707CBA-F28F-4A79-A15B-AB0C57FD6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" y="2343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63" name="Oval 1750">
              <a:extLst>
                <a:ext uri="{FF2B5EF4-FFF2-40B4-BE49-F238E27FC236}">
                  <a16:creationId xmlns:a16="http://schemas.microsoft.com/office/drawing/2014/main" id="{E223F1D6-A9FD-4720-ACB8-3FCBED4A8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" y="2316"/>
              <a:ext cx="29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64" name="Oval 1751">
              <a:extLst>
                <a:ext uri="{FF2B5EF4-FFF2-40B4-BE49-F238E27FC236}">
                  <a16:creationId xmlns:a16="http://schemas.microsoft.com/office/drawing/2014/main" id="{FF779A0A-C7E4-47EF-B642-8B44F53A8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325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65" name="Oval 1752">
              <a:extLst>
                <a:ext uri="{FF2B5EF4-FFF2-40B4-BE49-F238E27FC236}">
                  <a16:creationId xmlns:a16="http://schemas.microsoft.com/office/drawing/2014/main" id="{A4E7503D-504F-4448-9509-706FE7142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2311"/>
              <a:ext cx="33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66" name="Oval 1753">
              <a:extLst>
                <a:ext uri="{FF2B5EF4-FFF2-40B4-BE49-F238E27FC236}">
                  <a16:creationId xmlns:a16="http://schemas.microsoft.com/office/drawing/2014/main" id="{3C1EE465-CCBF-49B5-83C5-D6D063BCA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" y="2320"/>
              <a:ext cx="12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67" name="Oval 1754">
              <a:extLst>
                <a:ext uri="{FF2B5EF4-FFF2-40B4-BE49-F238E27FC236}">
                  <a16:creationId xmlns:a16="http://schemas.microsoft.com/office/drawing/2014/main" id="{1BBD994B-CE48-49B3-AAF9-CEA6E3B6A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" y="2159"/>
              <a:ext cx="34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68" name="Oval 1755">
              <a:extLst>
                <a:ext uri="{FF2B5EF4-FFF2-40B4-BE49-F238E27FC236}">
                  <a16:creationId xmlns:a16="http://schemas.microsoft.com/office/drawing/2014/main" id="{D975761D-39CA-4D25-9A21-B3FCAAE8D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" y="2168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69" name="Oval 1756">
              <a:extLst>
                <a:ext uri="{FF2B5EF4-FFF2-40B4-BE49-F238E27FC236}">
                  <a16:creationId xmlns:a16="http://schemas.microsoft.com/office/drawing/2014/main" id="{C1B69F6D-7BA1-4793-9798-F84493B08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" y="2096"/>
              <a:ext cx="34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70" name="Oval 1757">
              <a:extLst>
                <a:ext uri="{FF2B5EF4-FFF2-40B4-BE49-F238E27FC236}">
                  <a16:creationId xmlns:a16="http://schemas.microsoft.com/office/drawing/2014/main" id="{9D3DF6EC-D2F5-432C-992B-68F1A736F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" y="2105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71" name="Oval 1758">
              <a:extLst>
                <a:ext uri="{FF2B5EF4-FFF2-40B4-BE49-F238E27FC236}">
                  <a16:creationId xmlns:a16="http://schemas.microsoft.com/office/drawing/2014/main" id="{FF756DB3-9489-4009-BA2D-EC881818C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" y="1984"/>
              <a:ext cx="30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72" name="Oval 1759">
              <a:extLst>
                <a:ext uri="{FF2B5EF4-FFF2-40B4-BE49-F238E27FC236}">
                  <a16:creationId xmlns:a16="http://schemas.microsoft.com/office/drawing/2014/main" id="{BB5B6D7A-5D7B-482B-8834-87FA8ADB3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" y="1993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73" name="Oval 1760">
              <a:extLst>
                <a:ext uri="{FF2B5EF4-FFF2-40B4-BE49-F238E27FC236}">
                  <a16:creationId xmlns:a16="http://schemas.microsoft.com/office/drawing/2014/main" id="{10895FC9-86A7-4BCF-86CF-D1EFFF92F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" y="2365"/>
              <a:ext cx="30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74" name="Oval 1761">
              <a:extLst>
                <a:ext uri="{FF2B5EF4-FFF2-40B4-BE49-F238E27FC236}">
                  <a16:creationId xmlns:a16="http://schemas.microsoft.com/office/drawing/2014/main" id="{67DA0B06-EC1D-478E-8EC1-86784E6E7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2374"/>
              <a:ext cx="12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75" name="Oval 1762">
              <a:extLst>
                <a:ext uri="{FF2B5EF4-FFF2-40B4-BE49-F238E27FC236}">
                  <a16:creationId xmlns:a16="http://schemas.microsoft.com/office/drawing/2014/main" id="{68AE4E35-1D0D-472D-92C1-6375F7FB6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2186"/>
              <a:ext cx="33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76" name="Oval 1763">
              <a:extLst>
                <a:ext uri="{FF2B5EF4-FFF2-40B4-BE49-F238E27FC236}">
                  <a16:creationId xmlns:a16="http://schemas.microsoft.com/office/drawing/2014/main" id="{BC4444E0-D665-4594-AF55-BCDCA0F05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4" y="2195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77" name="Oval 1764">
              <a:extLst>
                <a:ext uri="{FF2B5EF4-FFF2-40B4-BE49-F238E27FC236}">
                  <a16:creationId xmlns:a16="http://schemas.microsoft.com/office/drawing/2014/main" id="{FA79C886-6938-474B-BBF3-EEAA2F2D7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" y="1953"/>
              <a:ext cx="34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78" name="Oval 1765">
              <a:extLst>
                <a:ext uri="{FF2B5EF4-FFF2-40B4-BE49-F238E27FC236}">
                  <a16:creationId xmlns:a16="http://schemas.microsoft.com/office/drawing/2014/main" id="{D07F8273-C2A7-4FFB-A0EC-263EAB65D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" y="1962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79" name="Oval 1766">
              <a:extLst>
                <a:ext uri="{FF2B5EF4-FFF2-40B4-BE49-F238E27FC236}">
                  <a16:creationId xmlns:a16="http://schemas.microsoft.com/office/drawing/2014/main" id="{1E8F942B-2436-47EE-B757-3D0DA28E9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" y="2025"/>
              <a:ext cx="29" cy="3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80" name="Oval 1767">
              <a:extLst>
                <a:ext uri="{FF2B5EF4-FFF2-40B4-BE49-F238E27FC236}">
                  <a16:creationId xmlns:a16="http://schemas.microsoft.com/office/drawing/2014/main" id="{CD22EE60-D592-42C4-AB57-4BCF280D7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0" y="2034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81" name="Oval 1768">
              <a:extLst>
                <a:ext uri="{FF2B5EF4-FFF2-40B4-BE49-F238E27FC236}">
                  <a16:creationId xmlns:a16="http://schemas.microsoft.com/office/drawing/2014/main" id="{3B354515-479C-4547-9EF0-B028EB83A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2365"/>
              <a:ext cx="30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82" name="Oval 1769">
              <a:extLst>
                <a:ext uri="{FF2B5EF4-FFF2-40B4-BE49-F238E27FC236}">
                  <a16:creationId xmlns:a16="http://schemas.microsoft.com/office/drawing/2014/main" id="{3E6E638F-055B-46FB-BC26-00668C737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" y="2370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83" name="Oval 1770">
              <a:extLst>
                <a:ext uri="{FF2B5EF4-FFF2-40B4-BE49-F238E27FC236}">
                  <a16:creationId xmlns:a16="http://schemas.microsoft.com/office/drawing/2014/main" id="{AD128747-6AE1-45F3-936A-455712B98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" y="2293"/>
              <a:ext cx="29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84" name="Oval 1771">
              <a:extLst>
                <a:ext uri="{FF2B5EF4-FFF2-40B4-BE49-F238E27FC236}">
                  <a16:creationId xmlns:a16="http://schemas.microsoft.com/office/drawing/2014/main" id="{D7447390-E9DE-46EE-AE91-956E5FB5F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302"/>
              <a:ext cx="12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85" name="Oval 1772">
              <a:extLst>
                <a:ext uri="{FF2B5EF4-FFF2-40B4-BE49-F238E27FC236}">
                  <a16:creationId xmlns:a16="http://schemas.microsoft.com/office/drawing/2014/main" id="{12ABE3DE-F498-486E-BC6B-5F0D3B26D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" y="2150"/>
              <a:ext cx="34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86" name="Oval 1773">
              <a:extLst>
                <a:ext uri="{FF2B5EF4-FFF2-40B4-BE49-F238E27FC236}">
                  <a16:creationId xmlns:a16="http://schemas.microsoft.com/office/drawing/2014/main" id="{BCB0FE5B-9A98-4BCB-B635-4A338EC68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" y="2159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87" name="Oval 1774">
              <a:extLst>
                <a:ext uri="{FF2B5EF4-FFF2-40B4-BE49-F238E27FC236}">
                  <a16:creationId xmlns:a16="http://schemas.microsoft.com/office/drawing/2014/main" id="{56BD9563-EE77-4161-9EB5-4BB32215D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" y="1984"/>
              <a:ext cx="30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88" name="Oval 1775">
              <a:extLst>
                <a:ext uri="{FF2B5EF4-FFF2-40B4-BE49-F238E27FC236}">
                  <a16:creationId xmlns:a16="http://schemas.microsoft.com/office/drawing/2014/main" id="{80C795DD-8E1C-4E30-A8F9-4595A6701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" y="1993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89" name="Oval 1776">
              <a:extLst>
                <a:ext uri="{FF2B5EF4-FFF2-40B4-BE49-F238E27FC236}">
                  <a16:creationId xmlns:a16="http://schemas.microsoft.com/office/drawing/2014/main" id="{7DAE3129-0010-42AA-A899-FFD53968E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" y="2374"/>
              <a:ext cx="38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90" name="Oval 1777">
              <a:extLst>
                <a:ext uri="{FF2B5EF4-FFF2-40B4-BE49-F238E27FC236}">
                  <a16:creationId xmlns:a16="http://schemas.microsoft.com/office/drawing/2014/main" id="{B3984090-44B7-4865-B2E5-DC8376105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" y="2383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91" name="Freeform 1778">
              <a:extLst>
                <a:ext uri="{FF2B5EF4-FFF2-40B4-BE49-F238E27FC236}">
                  <a16:creationId xmlns:a16="http://schemas.microsoft.com/office/drawing/2014/main" id="{46816A8B-591F-436F-999C-103D35225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" y="2383"/>
              <a:ext cx="17" cy="13"/>
            </a:xfrm>
            <a:custGeom>
              <a:avLst/>
              <a:gdLst>
                <a:gd name="T0" fmla="*/ 17 w 4"/>
                <a:gd name="T1" fmla="*/ 17 h 3"/>
                <a:gd name="T2" fmla="*/ 17 w 4"/>
                <a:gd name="T3" fmla="*/ 17 h 3"/>
                <a:gd name="T4" fmla="*/ 38 w 4"/>
                <a:gd name="T5" fmla="*/ 17 h 3"/>
                <a:gd name="T6" fmla="*/ 55 w 4"/>
                <a:gd name="T7" fmla="*/ 17 h 3"/>
                <a:gd name="T8" fmla="*/ 38 w 4"/>
                <a:gd name="T9" fmla="*/ 39 h 3"/>
                <a:gd name="T10" fmla="*/ 17 w 4"/>
                <a:gd name="T11" fmla="*/ 17 h 3"/>
                <a:gd name="T12" fmla="*/ 17 w 4"/>
                <a:gd name="T13" fmla="*/ 17 h 3"/>
                <a:gd name="T14" fmla="*/ 0 w 4"/>
                <a:gd name="T15" fmla="*/ 17 h 3"/>
                <a:gd name="T16" fmla="*/ 38 w 4"/>
                <a:gd name="T17" fmla="*/ 56 h 3"/>
                <a:gd name="T18" fmla="*/ 72 w 4"/>
                <a:gd name="T19" fmla="*/ 17 h 3"/>
                <a:gd name="T20" fmla="*/ 38 w 4"/>
                <a:gd name="T21" fmla="*/ 0 h 3"/>
                <a:gd name="T22" fmla="*/ 0 w 4"/>
                <a:gd name="T23" fmla="*/ 17 h 3"/>
                <a:gd name="T24" fmla="*/ 17 w 4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92" name="Oval 1779">
              <a:extLst>
                <a:ext uri="{FF2B5EF4-FFF2-40B4-BE49-F238E27FC236}">
                  <a16:creationId xmlns:a16="http://schemas.microsoft.com/office/drawing/2014/main" id="{ADE2369B-A4AB-4A29-885C-F5E9D2F05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352"/>
              <a:ext cx="42" cy="44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93" name="Oval 1780">
              <a:extLst>
                <a:ext uri="{FF2B5EF4-FFF2-40B4-BE49-F238E27FC236}">
                  <a16:creationId xmlns:a16="http://schemas.microsoft.com/office/drawing/2014/main" id="{9C9E4862-D3D5-486B-A2F3-196548769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2365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94" name="Freeform 1781">
              <a:extLst>
                <a:ext uri="{FF2B5EF4-FFF2-40B4-BE49-F238E27FC236}">
                  <a16:creationId xmlns:a16="http://schemas.microsoft.com/office/drawing/2014/main" id="{0888F2D2-03C5-415F-B740-5C6A56D7A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" y="2361"/>
              <a:ext cx="13" cy="13"/>
            </a:xfrm>
            <a:custGeom>
              <a:avLst/>
              <a:gdLst>
                <a:gd name="T0" fmla="*/ 0 w 3"/>
                <a:gd name="T1" fmla="*/ 39 h 3"/>
                <a:gd name="T2" fmla="*/ 17 w 3"/>
                <a:gd name="T3" fmla="*/ 39 h 3"/>
                <a:gd name="T4" fmla="*/ 17 w 3"/>
                <a:gd name="T5" fmla="*/ 17 h 3"/>
                <a:gd name="T6" fmla="*/ 39 w 3"/>
                <a:gd name="T7" fmla="*/ 39 h 3"/>
                <a:gd name="T8" fmla="*/ 17 w 3"/>
                <a:gd name="T9" fmla="*/ 39 h 3"/>
                <a:gd name="T10" fmla="*/ 17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7 w 3"/>
                <a:gd name="T17" fmla="*/ 56 h 3"/>
                <a:gd name="T18" fmla="*/ 56 w 3"/>
                <a:gd name="T19" fmla="*/ 39 h 3"/>
                <a:gd name="T20" fmla="*/ 17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95" name="Oval 1782">
              <a:extLst>
                <a:ext uri="{FF2B5EF4-FFF2-40B4-BE49-F238E27FC236}">
                  <a16:creationId xmlns:a16="http://schemas.microsoft.com/office/drawing/2014/main" id="{8220C355-9F91-4454-AB91-9ECFDAD68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" y="2365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96" name="Oval 1783">
              <a:extLst>
                <a:ext uri="{FF2B5EF4-FFF2-40B4-BE49-F238E27FC236}">
                  <a16:creationId xmlns:a16="http://schemas.microsoft.com/office/drawing/2014/main" id="{8CFF2B6C-4A9F-4ACF-AB75-644167CE3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" y="2374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97" name="Freeform 1784">
              <a:extLst>
                <a:ext uri="{FF2B5EF4-FFF2-40B4-BE49-F238E27FC236}">
                  <a16:creationId xmlns:a16="http://schemas.microsoft.com/office/drawing/2014/main" id="{3FBA72DB-52F6-4EA3-A4FD-A06B594AB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0" y="2374"/>
              <a:ext cx="12" cy="14"/>
            </a:xfrm>
            <a:custGeom>
              <a:avLst/>
              <a:gdLst>
                <a:gd name="T0" fmla="*/ 0 w 3"/>
                <a:gd name="T1" fmla="*/ 23 h 3"/>
                <a:gd name="T2" fmla="*/ 16 w 3"/>
                <a:gd name="T3" fmla="*/ 23 h 3"/>
                <a:gd name="T4" fmla="*/ 16 w 3"/>
                <a:gd name="T5" fmla="*/ 23 h 3"/>
                <a:gd name="T6" fmla="*/ 32 w 3"/>
                <a:gd name="T7" fmla="*/ 23 h 3"/>
                <a:gd name="T8" fmla="*/ 16 w 3"/>
                <a:gd name="T9" fmla="*/ 42 h 3"/>
                <a:gd name="T10" fmla="*/ 16 w 3"/>
                <a:gd name="T11" fmla="*/ 23 h 3"/>
                <a:gd name="T12" fmla="*/ 0 w 3"/>
                <a:gd name="T13" fmla="*/ 23 h 3"/>
                <a:gd name="T14" fmla="*/ 0 w 3"/>
                <a:gd name="T15" fmla="*/ 23 h 3"/>
                <a:gd name="T16" fmla="*/ 16 w 3"/>
                <a:gd name="T17" fmla="*/ 65 h 3"/>
                <a:gd name="T18" fmla="*/ 48 w 3"/>
                <a:gd name="T19" fmla="*/ 23 h 3"/>
                <a:gd name="T20" fmla="*/ 16 w 3"/>
                <a:gd name="T21" fmla="*/ 0 h 3"/>
                <a:gd name="T22" fmla="*/ 0 w 3"/>
                <a:gd name="T23" fmla="*/ 23 h 3"/>
                <a:gd name="T24" fmla="*/ 0 w 3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98" name="Oval 1785">
              <a:extLst>
                <a:ext uri="{FF2B5EF4-FFF2-40B4-BE49-F238E27FC236}">
                  <a16:creationId xmlns:a16="http://schemas.microsoft.com/office/drawing/2014/main" id="{F2AF0017-50A4-45A9-ACAA-82E505402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" y="2419"/>
              <a:ext cx="38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99" name="Oval 1786">
              <a:extLst>
                <a:ext uri="{FF2B5EF4-FFF2-40B4-BE49-F238E27FC236}">
                  <a16:creationId xmlns:a16="http://schemas.microsoft.com/office/drawing/2014/main" id="{1197B992-085D-4102-952A-03331CD64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" y="2432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00" name="Freeform 1787">
              <a:extLst>
                <a:ext uri="{FF2B5EF4-FFF2-40B4-BE49-F238E27FC236}">
                  <a16:creationId xmlns:a16="http://schemas.microsoft.com/office/drawing/2014/main" id="{201105FA-766F-4D9A-864A-65908D836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9" y="2428"/>
              <a:ext cx="17" cy="18"/>
            </a:xfrm>
            <a:custGeom>
              <a:avLst/>
              <a:gdLst>
                <a:gd name="T0" fmla="*/ 17 w 4"/>
                <a:gd name="T1" fmla="*/ 41 h 4"/>
                <a:gd name="T2" fmla="*/ 17 w 4"/>
                <a:gd name="T3" fmla="*/ 41 h 4"/>
                <a:gd name="T4" fmla="*/ 38 w 4"/>
                <a:gd name="T5" fmla="*/ 23 h 4"/>
                <a:gd name="T6" fmla="*/ 55 w 4"/>
                <a:gd name="T7" fmla="*/ 41 h 4"/>
                <a:gd name="T8" fmla="*/ 38 w 4"/>
                <a:gd name="T9" fmla="*/ 63 h 4"/>
                <a:gd name="T10" fmla="*/ 17 w 4"/>
                <a:gd name="T11" fmla="*/ 41 h 4"/>
                <a:gd name="T12" fmla="*/ 17 w 4"/>
                <a:gd name="T13" fmla="*/ 41 h 4"/>
                <a:gd name="T14" fmla="*/ 0 w 4"/>
                <a:gd name="T15" fmla="*/ 41 h 4"/>
                <a:gd name="T16" fmla="*/ 38 w 4"/>
                <a:gd name="T17" fmla="*/ 81 h 4"/>
                <a:gd name="T18" fmla="*/ 72 w 4"/>
                <a:gd name="T19" fmla="*/ 41 h 4"/>
                <a:gd name="T20" fmla="*/ 38 w 4"/>
                <a:gd name="T21" fmla="*/ 0 h 4"/>
                <a:gd name="T22" fmla="*/ 0 w 4"/>
                <a:gd name="T23" fmla="*/ 41 h 4"/>
                <a:gd name="T24" fmla="*/ 17 w 4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01" name="Oval 1788">
              <a:extLst>
                <a:ext uri="{FF2B5EF4-FFF2-40B4-BE49-F238E27FC236}">
                  <a16:creationId xmlns:a16="http://schemas.microsoft.com/office/drawing/2014/main" id="{617A5653-0E4F-4775-B7FA-1B965EB64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" y="2231"/>
              <a:ext cx="38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02" name="Oval 1789">
              <a:extLst>
                <a:ext uri="{FF2B5EF4-FFF2-40B4-BE49-F238E27FC236}">
                  <a16:creationId xmlns:a16="http://schemas.microsoft.com/office/drawing/2014/main" id="{728293F8-341A-4ED0-B09D-D7EE8F1ED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" y="2244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03" name="Freeform 1790">
              <a:extLst>
                <a:ext uri="{FF2B5EF4-FFF2-40B4-BE49-F238E27FC236}">
                  <a16:creationId xmlns:a16="http://schemas.microsoft.com/office/drawing/2014/main" id="{5F2227FD-DFD4-45F2-8F5E-1C49FF6575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" y="2240"/>
              <a:ext cx="16" cy="13"/>
            </a:xfrm>
            <a:custGeom>
              <a:avLst/>
              <a:gdLst>
                <a:gd name="T0" fmla="*/ 16 w 4"/>
                <a:gd name="T1" fmla="*/ 39 h 3"/>
                <a:gd name="T2" fmla="*/ 16 w 4"/>
                <a:gd name="T3" fmla="*/ 39 h 3"/>
                <a:gd name="T4" fmla="*/ 32 w 4"/>
                <a:gd name="T5" fmla="*/ 17 h 3"/>
                <a:gd name="T6" fmla="*/ 48 w 4"/>
                <a:gd name="T7" fmla="*/ 39 h 3"/>
                <a:gd name="T8" fmla="*/ 32 w 4"/>
                <a:gd name="T9" fmla="*/ 39 h 3"/>
                <a:gd name="T10" fmla="*/ 16 w 4"/>
                <a:gd name="T11" fmla="*/ 39 h 3"/>
                <a:gd name="T12" fmla="*/ 16 w 4"/>
                <a:gd name="T13" fmla="*/ 39 h 3"/>
                <a:gd name="T14" fmla="*/ 0 w 4"/>
                <a:gd name="T15" fmla="*/ 39 h 3"/>
                <a:gd name="T16" fmla="*/ 32 w 4"/>
                <a:gd name="T17" fmla="*/ 56 h 3"/>
                <a:gd name="T18" fmla="*/ 64 w 4"/>
                <a:gd name="T19" fmla="*/ 39 h 3"/>
                <a:gd name="T20" fmla="*/ 32 w 4"/>
                <a:gd name="T21" fmla="*/ 0 h 3"/>
                <a:gd name="T22" fmla="*/ 0 w 4"/>
                <a:gd name="T23" fmla="*/ 39 h 3"/>
                <a:gd name="T24" fmla="*/ 16 w 4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04" name="Oval 1791">
              <a:extLst>
                <a:ext uri="{FF2B5EF4-FFF2-40B4-BE49-F238E27FC236}">
                  <a16:creationId xmlns:a16="http://schemas.microsoft.com/office/drawing/2014/main" id="{184260A9-3234-467F-9024-230385EAA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" y="2267"/>
              <a:ext cx="42" cy="44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05" name="Oval 1792">
              <a:extLst>
                <a:ext uri="{FF2B5EF4-FFF2-40B4-BE49-F238E27FC236}">
                  <a16:creationId xmlns:a16="http://schemas.microsoft.com/office/drawing/2014/main" id="{10376204-B39D-47F5-8198-261AB855A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" y="2280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06" name="Freeform 1793">
              <a:extLst>
                <a:ext uri="{FF2B5EF4-FFF2-40B4-BE49-F238E27FC236}">
                  <a16:creationId xmlns:a16="http://schemas.microsoft.com/office/drawing/2014/main" id="{F82E711A-75D0-4515-9EAD-C8FAE15BB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0" y="2276"/>
              <a:ext cx="13" cy="13"/>
            </a:xfrm>
            <a:custGeom>
              <a:avLst/>
              <a:gdLst>
                <a:gd name="T0" fmla="*/ 0 w 3"/>
                <a:gd name="T1" fmla="*/ 39 h 3"/>
                <a:gd name="T2" fmla="*/ 17 w 3"/>
                <a:gd name="T3" fmla="*/ 39 h 3"/>
                <a:gd name="T4" fmla="*/ 17 w 3"/>
                <a:gd name="T5" fmla="*/ 17 h 3"/>
                <a:gd name="T6" fmla="*/ 39 w 3"/>
                <a:gd name="T7" fmla="*/ 39 h 3"/>
                <a:gd name="T8" fmla="*/ 17 w 3"/>
                <a:gd name="T9" fmla="*/ 39 h 3"/>
                <a:gd name="T10" fmla="*/ 17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7 w 3"/>
                <a:gd name="T17" fmla="*/ 56 h 3"/>
                <a:gd name="T18" fmla="*/ 56 w 3"/>
                <a:gd name="T19" fmla="*/ 39 h 3"/>
                <a:gd name="T20" fmla="*/ 17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07" name="Oval 1794">
              <a:extLst>
                <a:ext uri="{FF2B5EF4-FFF2-40B4-BE49-F238E27FC236}">
                  <a16:creationId xmlns:a16="http://schemas.microsoft.com/office/drawing/2014/main" id="{1C78F5A0-9E67-42A3-8A3F-693FB979C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975"/>
              <a:ext cx="38" cy="4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08" name="Oval 1795">
              <a:extLst>
                <a:ext uri="{FF2B5EF4-FFF2-40B4-BE49-F238E27FC236}">
                  <a16:creationId xmlns:a16="http://schemas.microsoft.com/office/drawing/2014/main" id="{F25A709A-AEDA-4F29-9968-E3DB57A49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" y="1984"/>
              <a:ext cx="13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09" name="Freeform 1796">
              <a:extLst>
                <a:ext uri="{FF2B5EF4-FFF2-40B4-BE49-F238E27FC236}">
                  <a16:creationId xmlns:a16="http://schemas.microsoft.com/office/drawing/2014/main" id="{3C2E4C38-755C-4A95-A777-D53ACD05F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" y="1984"/>
              <a:ext cx="13" cy="14"/>
            </a:xfrm>
            <a:custGeom>
              <a:avLst/>
              <a:gdLst>
                <a:gd name="T0" fmla="*/ 0 w 3"/>
                <a:gd name="T1" fmla="*/ 23 h 3"/>
                <a:gd name="T2" fmla="*/ 17 w 3"/>
                <a:gd name="T3" fmla="*/ 23 h 3"/>
                <a:gd name="T4" fmla="*/ 39 w 3"/>
                <a:gd name="T5" fmla="*/ 23 h 3"/>
                <a:gd name="T6" fmla="*/ 39 w 3"/>
                <a:gd name="T7" fmla="*/ 23 h 3"/>
                <a:gd name="T8" fmla="*/ 39 w 3"/>
                <a:gd name="T9" fmla="*/ 42 h 3"/>
                <a:gd name="T10" fmla="*/ 17 w 3"/>
                <a:gd name="T11" fmla="*/ 23 h 3"/>
                <a:gd name="T12" fmla="*/ 0 w 3"/>
                <a:gd name="T13" fmla="*/ 23 h 3"/>
                <a:gd name="T14" fmla="*/ 0 w 3"/>
                <a:gd name="T15" fmla="*/ 23 h 3"/>
                <a:gd name="T16" fmla="*/ 39 w 3"/>
                <a:gd name="T17" fmla="*/ 65 h 3"/>
                <a:gd name="T18" fmla="*/ 56 w 3"/>
                <a:gd name="T19" fmla="*/ 23 h 3"/>
                <a:gd name="T20" fmla="*/ 39 w 3"/>
                <a:gd name="T21" fmla="*/ 0 h 3"/>
                <a:gd name="T22" fmla="*/ 0 w 3"/>
                <a:gd name="T23" fmla="*/ 23 h 3"/>
                <a:gd name="T24" fmla="*/ 0 w 3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10" name="Oval 1797">
              <a:extLst>
                <a:ext uri="{FF2B5EF4-FFF2-40B4-BE49-F238E27FC236}">
                  <a16:creationId xmlns:a16="http://schemas.microsoft.com/office/drawing/2014/main" id="{A75B1AED-B342-463B-8750-F6B412E9D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" y="2020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11" name="Oval 1798">
              <a:extLst>
                <a:ext uri="{FF2B5EF4-FFF2-40B4-BE49-F238E27FC236}">
                  <a16:creationId xmlns:a16="http://schemas.microsoft.com/office/drawing/2014/main" id="{81580A62-7D3F-4165-91D5-71FE5CAE4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" y="2029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12" name="Freeform 1799">
              <a:extLst>
                <a:ext uri="{FF2B5EF4-FFF2-40B4-BE49-F238E27FC236}">
                  <a16:creationId xmlns:a16="http://schemas.microsoft.com/office/drawing/2014/main" id="{CB4792B1-D1B8-4F31-A786-01A31268D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2" y="2029"/>
              <a:ext cx="13" cy="13"/>
            </a:xfrm>
            <a:custGeom>
              <a:avLst/>
              <a:gdLst>
                <a:gd name="T0" fmla="*/ 0 w 3"/>
                <a:gd name="T1" fmla="*/ 17 h 3"/>
                <a:gd name="T2" fmla="*/ 17 w 3"/>
                <a:gd name="T3" fmla="*/ 17 h 3"/>
                <a:gd name="T4" fmla="*/ 17 w 3"/>
                <a:gd name="T5" fmla="*/ 17 h 3"/>
                <a:gd name="T6" fmla="*/ 39 w 3"/>
                <a:gd name="T7" fmla="*/ 17 h 3"/>
                <a:gd name="T8" fmla="*/ 17 w 3"/>
                <a:gd name="T9" fmla="*/ 39 h 3"/>
                <a:gd name="T10" fmla="*/ 17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17 w 3"/>
                <a:gd name="T17" fmla="*/ 56 h 3"/>
                <a:gd name="T18" fmla="*/ 56 w 3"/>
                <a:gd name="T19" fmla="*/ 17 h 3"/>
                <a:gd name="T20" fmla="*/ 17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13" name="Oval 1800">
              <a:extLst>
                <a:ext uri="{FF2B5EF4-FFF2-40B4-BE49-F238E27FC236}">
                  <a16:creationId xmlns:a16="http://schemas.microsoft.com/office/drawing/2014/main" id="{45C85095-0E1E-4FDD-9980-FB0700D40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" y="2020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14" name="Oval 1801">
              <a:extLst>
                <a:ext uri="{FF2B5EF4-FFF2-40B4-BE49-F238E27FC236}">
                  <a16:creationId xmlns:a16="http://schemas.microsoft.com/office/drawing/2014/main" id="{3C0540EC-1695-4EFD-84A0-1842171A0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" y="2029"/>
              <a:ext cx="9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15" name="Freeform 1802">
              <a:extLst>
                <a:ext uri="{FF2B5EF4-FFF2-40B4-BE49-F238E27FC236}">
                  <a16:creationId xmlns:a16="http://schemas.microsoft.com/office/drawing/2014/main" id="{714A7B80-B597-434C-A3D3-256E518CE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" y="2029"/>
              <a:ext cx="13" cy="13"/>
            </a:xfrm>
            <a:custGeom>
              <a:avLst/>
              <a:gdLst>
                <a:gd name="T0" fmla="*/ 0 w 3"/>
                <a:gd name="T1" fmla="*/ 17 h 3"/>
                <a:gd name="T2" fmla="*/ 17 w 3"/>
                <a:gd name="T3" fmla="*/ 17 h 3"/>
                <a:gd name="T4" fmla="*/ 17 w 3"/>
                <a:gd name="T5" fmla="*/ 17 h 3"/>
                <a:gd name="T6" fmla="*/ 39 w 3"/>
                <a:gd name="T7" fmla="*/ 17 h 3"/>
                <a:gd name="T8" fmla="*/ 17 w 3"/>
                <a:gd name="T9" fmla="*/ 39 h 3"/>
                <a:gd name="T10" fmla="*/ 17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17 w 3"/>
                <a:gd name="T17" fmla="*/ 56 h 3"/>
                <a:gd name="T18" fmla="*/ 56 w 3"/>
                <a:gd name="T19" fmla="*/ 17 h 3"/>
                <a:gd name="T20" fmla="*/ 17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16" name="Oval 1803">
              <a:extLst>
                <a:ext uri="{FF2B5EF4-FFF2-40B4-BE49-F238E27FC236}">
                  <a16:creationId xmlns:a16="http://schemas.microsoft.com/office/drawing/2014/main" id="{DD0E4706-7616-4627-B41F-219AA42DE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" y="2356"/>
              <a:ext cx="37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17" name="Oval 1804">
              <a:extLst>
                <a:ext uri="{FF2B5EF4-FFF2-40B4-BE49-F238E27FC236}">
                  <a16:creationId xmlns:a16="http://schemas.microsoft.com/office/drawing/2014/main" id="{0278AF67-B795-4A33-B883-F8A05767A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" y="2365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18" name="Freeform 1805">
              <a:extLst>
                <a:ext uri="{FF2B5EF4-FFF2-40B4-BE49-F238E27FC236}">
                  <a16:creationId xmlns:a16="http://schemas.microsoft.com/office/drawing/2014/main" id="{AB744A1D-6AE5-4AD6-B3B3-1E05B469F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" y="2365"/>
              <a:ext cx="17" cy="14"/>
            </a:xfrm>
            <a:custGeom>
              <a:avLst/>
              <a:gdLst>
                <a:gd name="T0" fmla="*/ 17 w 4"/>
                <a:gd name="T1" fmla="*/ 23 h 3"/>
                <a:gd name="T2" fmla="*/ 17 w 4"/>
                <a:gd name="T3" fmla="*/ 23 h 3"/>
                <a:gd name="T4" fmla="*/ 38 w 4"/>
                <a:gd name="T5" fmla="*/ 23 h 3"/>
                <a:gd name="T6" fmla="*/ 55 w 4"/>
                <a:gd name="T7" fmla="*/ 23 h 3"/>
                <a:gd name="T8" fmla="*/ 38 w 4"/>
                <a:gd name="T9" fmla="*/ 42 h 3"/>
                <a:gd name="T10" fmla="*/ 17 w 4"/>
                <a:gd name="T11" fmla="*/ 23 h 3"/>
                <a:gd name="T12" fmla="*/ 17 w 4"/>
                <a:gd name="T13" fmla="*/ 23 h 3"/>
                <a:gd name="T14" fmla="*/ 0 w 4"/>
                <a:gd name="T15" fmla="*/ 23 h 3"/>
                <a:gd name="T16" fmla="*/ 38 w 4"/>
                <a:gd name="T17" fmla="*/ 65 h 3"/>
                <a:gd name="T18" fmla="*/ 72 w 4"/>
                <a:gd name="T19" fmla="*/ 23 h 3"/>
                <a:gd name="T20" fmla="*/ 38 w 4"/>
                <a:gd name="T21" fmla="*/ 0 h 3"/>
                <a:gd name="T22" fmla="*/ 0 w 4"/>
                <a:gd name="T23" fmla="*/ 23 h 3"/>
                <a:gd name="T24" fmla="*/ 17 w 4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19" name="Oval 1806">
              <a:extLst>
                <a:ext uri="{FF2B5EF4-FFF2-40B4-BE49-F238E27FC236}">
                  <a16:creationId xmlns:a16="http://schemas.microsoft.com/office/drawing/2014/main" id="{95766187-3128-4A7B-B695-27E96932F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" y="2056"/>
              <a:ext cx="37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20" name="Oval 1807">
              <a:extLst>
                <a:ext uri="{FF2B5EF4-FFF2-40B4-BE49-F238E27FC236}">
                  <a16:creationId xmlns:a16="http://schemas.microsoft.com/office/drawing/2014/main" id="{887C2E24-B7C3-428B-AE5A-8E73A058A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" y="2069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21" name="Freeform 1808">
              <a:extLst>
                <a:ext uri="{FF2B5EF4-FFF2-40B4-BE49-F238E27FC236}">
                  <a16:creationId xmlns:a16="http://schemas.microsoft.com/office/drawing/2014/main" id="{C09B8A83-C9E8-4290-95DC-63CAFB3C0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" y="2065"/>
              <a:ext cx="12" cy="18"/>
            </a:xfrm>
            <a:custGeom>
              <a:avLst/>
              <a:gdLst>
                <a:gd name="T0" fmla="*/ 0 w 3"/>
                <a:gd name="T1" fmla="*/ 41 h 4"/>
                <a:gd name="T2" fmla="*/ 16 w 3"/>
                <a:gd name="T3" fmla="*/ 41 h 4"/>
                <a:gd name="T4" fmla="*/ 32 w 3"/>
                <a:gd name="T5" fmla="*/ 23 h 4"/>
                <a:gd name="T6" fmla="*/ 32 w 3"/>
                <a:gd name="T7" fmla="*/ 41 h 4"/>
                <a:gd name="T8" fmla="*/ 32 w 3"/>
                <a:gd name="T9" fmla="*/ 63 h 4"/>
                <a:gd name="T10" fmla="*/ 16 w 3"/>
                <a:gd name="T11" fmla="*/ 41 h 4"/>
                <a:gd name="T12" fmla="*/ 0 w 3"/>
                <a:gd name="T13" fmla="*/ 41 h 4"/>
                <a:gd name="T14" fmla="*/ 0 w 3"/>
                <a:gd name="T15" fmla="*/ 41 h 4"/>
                <a:gd name="T16" fmla="*/ 32 w 3"/>
                <a:gd name="T17" fmla="*/ 81 h 4"/>
                <a:gd name="T18" fmla="*/ 48 w 3"/>
                <a:gd name="T19" fmla="*/ 41 h 4"/>
                <a:gd name="T20" fmla="*/ 32 w 3"/>
                <a:gd name="T21" fmla="*/ 0 h 4"/>
                <a:gd name="T22" fmla="*/ 0 w 3"/>
                <a:gd name="T23" fmla="*/ 41 h 4"/>
                <a:gd name="T24" fmla="*/ 0 w 3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22" name="Oval 1809">
              <a:extLst>
                <a:ext uri="{FF2B5EF4-FFF2-40B4-BE49-F238E27FC236}">
                  <a16:creationId xmlns:a16="http://schemas.microsoft.com/office/drawing/2014/main" id="{259FD979-6911-4259-8321-FF957C3A3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2" y="1904"/>
              <a:ext cx="42" cy="44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23" name="Oval 1810">
              <a:extLst>
                <a:ext uri="{FF2B5EF4-FFF2-40B4-BE49-F238E27FC236}">
                  <a16:creationId xmlns:a16="http://schemas.microsoft.com/office/drawing/2014/main" id="{0E4B16DB-6627-45CF-9E1A-09717DD7E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1" y="1917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24" name="Freeform 1811">
              <a:extLst>
                <a:ext uri="{FF2B5EF4-FFF2-40B4-BE49-F238E27FC236}">
                  <a16:creationId xmlns:a16="http://schemas.microsoft.com/office/drawing/2014/main" id="{4FD456E7-882A-48FF-809C-E81FD75BB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1" y="1913"/>
              <a:ext cx="12" cy="17"/>
            </a:xfrm>
            <a:custGeom>
              <a:avLst/>
              <a:gdLst>
                <a:gd name="T0" fmla="*/ 0 w 3"/>
                <a:gd name="T1" fmla="*/ 38 h 4"/>
                <a:gd name="T2" fmla="*/ 16 w 3"/>
                <a:gd name="T3" fmla="*/ 38 h 4"/>
                <a:gd name="T4" fmla="*/ 16 w 3"/>
                <a:gd name="T5" fmla="*/ 17 h 4"/>
                <a:gd name="T6" fmla="*/ 32 w 3"/>
                <a:gd name="T7" fmla="*/ 38 h 4"/>
                <a:gd name="T8" fmla="*/ 16 w 3"/>
                <a:gd name="T9" fmla="*/ 55 h 4"/>
                <a:gd name="T10" fmla="*/ 16 w 3"/>
                <a:gd name="T11" fmla="*/ 38 h 4"/>
                <a:gd name="T12" fmla="*/ 0 w 3"/>
                <a:gd name="T13" fmla="*/ 38 h 4"/>
                <a:gd name="T14" fmla="*/ 0 w 3"/>
                <a:gd name="T15" fmla="*/ 38 h 4"/>
                <a:gd name="T16" fmla="*/ 16 w 3"/>
                <a:gd name="T17" fmla="*/ 72 h 4"/>
                <a:gd name="T18" fmla="*/ 48 w 3"/>
                <a:gd name="T19" fmla="*/ 38 h 4"/>
                <a:gd name="T20" fmla="*/ 16 w 3"/>
                <a:gd name="T21" fmla="*/ 0 h 4"/>
                <a:gd name="T22" fmla="*/ 0 w 3"/>
                <a:gd name="T23" fmla="*/ 38 h 4"/>
                <a:gd name="T24" fmla="*/ 0 w 3"/>
                <a:gd name="T25" fmla="*/ 38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25" name="Oval 1812">
              <a:extLst>
                <a:ext uri="{FF2B5EF4-FFF2-40B4-BE49-F238E27FC236}">
                  <a16:creationId xmlns:a16="http://schemas.microsoft.com/office/drawing/2014/main" id="{6385FF7F-C9CD-4679-A89A-05843E69A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9" y="1783"/>
              <a:ext cx="37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26" name="Oval 1813">
              <a:extLst>
                <a:ext uri="{FF2B5EF4-FFF2-40B4-BE49-F238E27FC236}">
                  <a16:creationId xmlns:a16="http://schemas.microsoft.com/office/drawing/2014/main" id="{DF4A2126-BB08-48F3-A95A-3E89C568D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7" y="1792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27" name="Freeform 1814">
              <a:extLst>
                <a:ext uri="{FF2B5EF4-FFF2-40B4-BE49-F238E27FC236}">
                  <a16:creationId xmlns:a16="http://schemas.microsoft.com/office/drawing/2014/main" id="{C3A67EAD-F342-40A6-BE11-940ACE291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3" y="1792"/>
              <a:ext cx="12" cy="13"/>
            </a:xfrm>
            <a:custGeom>
              <a:avLst/>
              <a:gdLst>
                <a:gd name="T0" fmla="*/ 16 w 3"/>
                <a:gd name="T1" fmla="*/ 17 h 3"/>
                <a:gd name="T2" fmla="*/ 16 w 3"/>
                <a:gd name="T3" fmla="*/ 17 h 3"/>
                <a:gd name="T4" fmla="*/ 32 w 3"/>
                <a:gd name="T5" fmla="*/ 17 h 3"/>
                <a:gd name="T6" fmla="*/ 32 w 3"/>
                <a:gd name="T7" fmla="*/ 17 h 3"/>
                <a:gd name="T8" fmla="*/ 32 w 3"/>
                <a:gd name="T9" fmla="*/ 39 h 3"/>
                <a:gd name="T10" fmla="*/ 16 w 3"/>
                <a:gd name="T11" fmla="*/ 17 h 3"/>
                <a:gd name="T12" fmla="*/ 16 w 3"/>
                <a:gd name="T13" fmla="*/ 17 h 3"/>
                <a:gd name="T14" fmla="*/ 0 w 3"/>
                <a:gd name="T15" fmla="*/ 17 h 3"/>
                <a:gd name="T16" fmla="*/ 32 w 3"/>
                <a:gd name="T17" fmla="*/ 56 h 3"/>
                <a:gd name="T18" fmla="*/ 48 w 3"/>
                <a:gd name="T19" fmla="*/ 17 h 3"/>
                <a:gd name="T20" fmla="*/ 32 w 3"/>
                <a:gd name="T21" fmla="*/ 0 h 3"/>
                <a:gd name="T22" fmla="*/ 0 w 3"/>
                <a:gd name="T23" fmla="*/ 17 h 3"/>
                <a:gd name="T24" fmla="*/ 16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28" name="Oval 1815">
              <a:extLst>
                <a:ext uri="{FF2B5EF4-FFF2-40B4-BE49-F238E27FC236}">
                  <a16:creationId xmlns:a16="http://schemas.microsoft.com/office/drawing/2014/main" id="{948C720D-05FB-4C96-8747-32586FB75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1769"/>
              <a:ext cx="38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29" name="Oval 1816">
              <a:extLst>
                <a:ext uri="{FF2B5EF4-FFF2-40B4-BE49-F238E27FC236}">
                  <a16:creationId xmlns:a16="http://schemas.microsoft.com/office/drawing/2014/main" id="{2B55EF11-8EFA-46EC-8FA9-3F3050CFB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" y="1783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30" name="Freeform 1817">
              <a:extLst>
                <a:ext uri="{FF2B5EF4-FFF2-40B4-BE49-F238E27FC236}">
                  <a16:creationId xmlns:a16="http://schemas.microsoft.com/office/drawing/2014/main" id="{61EF2316-903C-4C81-B627-82173D802F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" y="1778"/>
              <a:ext cx="12" cy="14"/>
            </a:xfrm>
            <a:custGeom>
              <a:avLst/>
              <a:gdLst>
                <a:gd name="T0" fmla="*/ 16 w 3"/>
                <a:gd name="T1" fmla="*/ 42 h 3"/>
                <a:gd name="T2" fmla="*/ 16 w 3"/>
                <a:gd name="T3" fmla="*/ 42 h 3"/>
                <a:gd name="T4" fmla="*/ 32 w 3"/>
                <a:gd name="T5" fmla="*/ 23 h 3"/>
                <a:gd name="T6" fmla="*/ 32 w 3"/>
                <a:gd name="T7" fmla="*/ 42 h 3"/>
                <a:gd name="T8" fmla="*/ 32 w 3"/>
                <a:gd name="T9" fmla="*/ 42 h 3"/>
                <a:gd name="T10" fmla="*/ 16 w 3"/>
                <a:gd name="T11" fmla="*/ 42 h 3"/>
                <a:gd name="T12" fmla="*/ 16 w 3"/>
                <a:gd name="T13" fmla="*/ 42 h 3"/>
                <a:gd name="T14" fmla="*/ 0 w 3"/>
                <a:gd name="T15" fmla="*/ 42 h 3"/>
                <a:gd name="T16" fmla="*/ 32 w 3"/>
                <a:gd name="T17" fmla="*/ 65 h 3"/>
                <a:gd name="T18" fmla="*/ 48 w 3"/>
                <a:gd name="T19" fmla="*/ 42 h 3"/>
                <a:gd name="T20" fmla="*/ 32 w 3"/>
                <a:gd name="T21" fmla="*/ 0 h 3"/>
                <a:gd name="T22" fmla="*/ 0 w 3"/>
                <a:gd name="T23" fmla="*/ 42 h 3"/>
                <a:gd name="T24" fmla="*/ 16 w 3"/>
                <a:gd name="T25" fmla="*/ 4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31" name="Oval 1818">
              <a:extLst>
                <a:ext uri="{FF2B5EF4-FFF2-40B4-BE49-F238E27FC236}">
                  <a16:creationId xmlns:a16="http://schemas.microsoft.com/office/drawing/2014/main" id="{B3502974-8338-4CCA-B465-60487206D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" y="1930"/>
              <a:ext cx="42" cy="4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32" name="Oval 1819">
              <a:extLst>
                <a:ext uri="{FF2B5EF4-FFF2-40B4-BE49-F238E27FC236}">
                  <a16:creationId xmlns:a16="http://schemas.microsoft.com/office/drawing/2014/main" id="{8B29791D-893E-4F62-8443-CDD5E55ED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" y="1939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33" name="Freeform 1820">
              <a:extLst>
                <a:ext uri="{FF2B5EF4-FFF2-40B4-BE49-F238E27FC236}">
                  <a16:creationId xmlns:a16="http://schemas.microsoft.com/office/drawing/2014/main" id="{6DA3A760-17AA-4B83-8096-74E9D34807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" y="1939"/>
              <a:ext cx="13" cy="14"/>
            </a:xfrm>
            <a:custGeom>
              <a:avLst/>
              <a:gdLst>
                <a:gd name="T0" fmla="*/ 0 w 3"/>
                <a:gd name="T1" fmla="*/ 23 h 3"/>
                <a:gd name="T2" fmla="*/ 17 w 3"/>
                <a:gd name="T3" fmla="*/ 23 h 3"/>
                <a:gd name="T4" fmla="*/ 17 w 3"/>
                <a:gd name="T5" fmla="*/ 23 h 3"/>
                <a:gd name="T6" fmla="*/ 39 w 3"/>
                <a:gd name="T7" fmla="*/ 23 h 3"/>
                <a:gd name="T8" fmla="*/ 17 w 3"/>
                <a:gd name="T9" fmla="*/ 42 h 3"/>
                <a:gd name="T10" fmla="*/ 17 w 3"/>
                <a:gd name="T11" fmla="*/ 23 h 3"/>
                <a:gd name="T12" fmla="*/ 0 w 3"/>
                <a:gd name="T13" fmla="*/ 23 h 3"/>
                <a:gd name="T14" fmla="*/ 0 w 3"/>
                <a:gd name="T15" fmla="*/ 23 h 3"/>
                <a:gd name="T16" fmla="*/ 17 w 3"/>
                <a:gd name="T17" fmla="*/ 65 h 3"/>
                <a:gd name="T18" fmla="*/ 56 w 3"/>
                <a:gd name="T19" fmla="*/ 23 h 3"/>
                <a:gd name="T20" fmla="*/ 17 w 3"/>
                <a:gd name="T21" fmla="*/ 0 h 3"/>
                <a:gd name="T22" fmla="*/ 0 w 3"/>
                <a:gd name="T23" fmla="*/ 23 h 3"/>
                <a:gd name="T24" fmla="*/ 0 w 3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34" name="Oval 1821">
              <a:extLst>
                <a:ext uri="{FF2B5EF4-FFF2-40B4-BE49-F238E27FC236}">
                  <a16:creationId xmlns:a16="http://schemas.microsoft.com/office/drawing/2014/main" id="{6D094B11-6ED1-4076-8B10-272C2B373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" y="1975"/>
              <a:ext cx="38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35" name="Oval 1822">
              <a:extLst>
                <a:ext uri="{FF2B5EF4-FFF2-40B4-BE49-F238E27FC236}">
                  <a16:creationId xmlns:a16="http://schemas.microsoft.com/office/drawing/2014/main" id="{453379C3-42A2-4FFE-A8EA-C678AB37E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1989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36" name="Freeform 1823">
              <a:extLst>
                <a:ext uri="{FF2B5EF4-FFF2-40B4-BE49-F238E27FC236}">
                  <a16:creationId xmlns:a16="http://schemas.microsoft.com/office/drawing/2014/main" id="{768FA80D-44F2-418C-9799-C0A07A246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4" y="1984"/>
              <a:ext cx="17" cy="18"/>
            </a:xfrm>
            <a:custGeom>
              <a:avLst/>
              <a:gdLst>
                <a:gd name="T0" fmla="*/ 17 w 4"/>
                <a:gd name="T1" fmla="*/ 41 h 4"/>
                <a:gd name="T2" fmla="*/ 17 w 4"/>
                <a:gd name="T3" fmla="*/ 41 h 4"/>
                <a:gd name="T4" fmla="*/ 38 w 4"/>
                <a:gd name="T5" fmla="*/ 23 h 4"/>
                <a:gd name="T6" fmla="*/ 55 w 4"/>
                <a:gd name="T7" fmla="*/ 41 h 4"/>
                <a:gd name="T8" fmla="*/ 38 w 4"/>
                <a:gd name="T9" fmla="*/ 63 h 4"/>
                <a:gd name="T10" fmla="*/ 17 w 4"/>
                <a:gd name="T11" fmla="*/ 41 h 4"/>
                <a:gd name="T12" fmla="*/ 17 w 4"/>
                <a:gd name="T13" fmla="*/ 41 h 4"/>
                <a:gd name="T14" fmla="*/ 0 w 4"/>
                <a:gd name="T15" fmla="*/ 41 h 4"/>
                <a:gd name="T16" fmla="*/ 38 w 4"/>
                <a:gd name="T17" fmla="*/ 81 h 4"/>
                <a:gd name="T18" fmla="*/ 72 w 4"/>
                <a:gd name="T19" fmla="*/ 41 h 4"/>
                <a:gd name="T20" fmla="*/ 38 w 4"/>
                <a:gd name="T21" fmla="*/ 0 h 4"/>
                <a:gd name="T22" fmla="*/ 0 w 4"/>
                <a:gd name="T23" fmla="*/ 41 h 4"/>
                <a:gd name="T24" fmla="*/ 17 w 4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37" name="Oval 1824">
              <a:extLst>
                <a:ext uri="{FF2B5EF4-FFF2-40B4-BE49-F238E27FC236}">
                  <a16:creationId xmlns:a16="http://schemas.microsoft.com/office/drawing/2014/main" id="{AFC4974E-CB48-4296-9A03-694790624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1751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38" name="Oval 1825">
              <a:extLst>
                <a:ext uri="{FF2B5EF4-FFF2-40B4-BE49-F238E27FC236}">
                  <a16:creationId xmlns:a16="http://schemas.microsoft.com/office/drawing/2014/main" id="{30B61FB1-85FA-49B0-B161-C965D0C61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" y="1765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39" name="Freeform 1826">
              <a:extLst>
                <a:ext uri="{FF2B5EF4-FFF2-40B4-BE49-F238E27FC236}">
                  <a16:creationId xmlns:a16="http://schemas.microsoft.com/office/drawing/2014/main" id="{F15BBDC8-ED7E-4A10-99D6-1121DED02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" y="1760"/>
              <a:ext cx="13" cy="18"/>
            </a:xfrm>
            <a:custGeom>
              <a:avLst/>
              <a:gdLst>
                <a:gd name="T0" fmla="*/ 0 w 3"/>
                <a:gd name="T1" fmla="*/ 41 h 4"/>
                <a:gd name="T2" fmla="*/ 17 w 3"/>
                <a:gd name="T3" fmla="*/ 41 h 4"/>
                <a:gd name="T4" fmla="*/ 17 w 3"/>
                <a:gd name="T5" fmla="*/ 23 h 4"/>
                <a:gd name="T6" fmla="*/ 39 w 3"/>
                <a:gd name="T7" fmla="*/ 41 h 4"/>
                <a:gd name="T8" fmla="*/ 17 w 3"/>
                <a:gd name="T9" fmla="*/ 63 h 4"/>
                <a:gd name="T10" fmla="*/ 17 w 3"/>
                <a:gd name="T11" fmla="*/ 41 h 4"/>
                <a:gd name="T12" fmla="*/ 0 w 3"/>
                <a:gd name="T13" fmla="*/ 41 h 4"/>
                <a:gd name="T14" fmla="*/ 0 w 3"/>
                <a:gd name="T15" fmla="*/ 41 h 4"/>
                <a:gd name="T16" fmla="*/ 17 w 3"/>
                <a:gd name="T17" fmla="*/ 81 h 4"/>
                <a:gd name="T18" fmla="*/ 56 w 3"/>
                <a:gd name="T19" fmla="*/ 41 h 4"/>
                <a:gd name="T20" fmla="*/ 17 w 3"/>
                <a:gd name="T21" fmla="*/ 0 h 4"/>
                <a:gd name="T22" fmla="*/ 0 w 3"/>
                <a:gd name="T23" fmla="*/ 41 h 4"/>
                <a:gd name="T24" fmla="*/ 0 w 3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40" name="Oval 1827">
              <a:extLst>
                <a:ext uri="{FF2B5EF4-FFF2-40B4-BE49-F238E27FC236}">
                  <a16:creationId xmlns:a16="http://schemas.microsoft.com/office/drawing/2014/main" id="{368F4808-18FD-4C49-91A3-45CF619F3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" y="1688"/>
              <a:ext cx="42" cy="4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41" name="Oval 1828">
              <a:extLst>
                <a:ext uri="{FF2B5EF4-FFF2-40B4-BE49-F238E27FC236}">
                  <a16:creationId xmlns:a16="http://schemas.microsoft.com/office/drawing/2014/main" id="{69DFE820-F3F3-406D-A2CA-916E09A80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697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42" name="Freeform 1829">
              <a:extLst>
                <a:ext uri="{FF2B5EF4-FFF2-40B4-BE49-F238E27FC236}">
                  <a16:creationId xmlns:a16="http://schemas.microsoft.com/office/drawing/2014/main" id="{2643E2F4-DFD1-4BC8-BFFB-642C67052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" y="1697"/>
              <a:ext cx="13" cy="14"/>
            </a:xfrm>
            <a:custGeom>
              <a:avLst/>
              <a:gdLst>
                <a:gd name="T0" fmla="*/ 0 w 3"/>
                <a:gd name="T1" fmla="*/ 23 h 3"/>
                <a:gd name="T2" fmla="*/ 17 w 3"/>
                <a:gd name="T3" fmla="*/ 23 h 3"/>
                <a:gd name="T4" fmla="*/ 17 w 3"/>
                <a:gd name="T5" fmla="*/ 23 h 3"/>
                <a:gd name="T6" fmla="*/ 39 w 3"/>
                <a:gd name="T7" fmla="*/ 23 h 3"/>
                <a:gd name="T8" fmla="*/ 17 w 3"/>
                <a:gd name="T9" fmla="*/ 42 h 3"/>
                <a:gd name="T10" fmla="*/ 17 w 3"/>
                <a:gd name="T11" fmla="*/ 23 h 3"/>
                <a:gd name="T12" fmla="*/ 0 w 3"/>
                <a:gd name="T13" fmla="*/ 23 h 3"/>
                <a:gd name="T14" fmla="*/ 0 w 3"/>
                <a:gd name="T15" fmla="*/ 23 h 3"/>
                <a:gd name="T16" fmla="*/ 17 w 3"/>
                <a:gd name="T17" fmla="*/ 65 h 3"/>
                <a:gd name="T18" fmla="*/ 56 w 3"/>
                <a:gd name="T19" fmla="*/ 23 h 3"/>
                <a:gd name="T20" fmla="*/ 17 w 3"/>
                <a:gd name="T21" fmla="*/ 0 h 3"/>
                <a:gd name="T22" fmla="*/ 0 w 3"/>
                <a:gd name="T23" fmla="*/ 23 h 3"/>
                <a:gd name="T24" fmla="*/ 0 w 3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43" name="Oval 1830">
              <a:extLst>
                <a:ext uri="{FF2B5EF4-FFF2-40B4-BE49-F238E27FC236}">
                  <a16:creationId xmlns:a16="http://schemas.microsoft.com/office/drawing/2014/main" id="{E951A748-F406-4687-9363-4E56A3C8C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" y="1760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44" name="Oval 1831">
              <a:extLst>
                <a:ext uri="{FF2B5EF4-FFF2-40B4-BE49-F238E27FC236}">
                  <a16:creationId xmlns:a16="http://schemas.microsoft.com/office/drawing/2014/main" id="{22EA253F-4D74-4631-AF2F-E5F4D4E0F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1774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45" name="Freeform 1832">
              <a:extLst>
                <a:ext uri="{FF2B5EF4-FFF2-40B4-BE49-F238E27FC236}">
                  <a16:creationId xmlns:a16="http://schemas.microsoft.com/office/drawing/2014/main" id="{9C842178-45DC-4E82-A0B5-1F599C8FB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" y="1769"/>
              <a:ext cx="13" cy="18"/>
            </a:xfrm>
            <a:custGeom>
              <a:avLst/>
              <a:gdLst>
                <a:gd name="T0" fmla="*/ 0 w 3"/>
                <a:gd name="T1" fmla="*/ 41 h 4"/>
                <a:gd name="T2" fmla="*/ 17 w 3"/>
                <a:gd name="T3" fmla="*/ 41 h 4"/>
                <a:gd name="T4" fmla="*/ 17 w 3"/>
                <a:gd name="T5" fmla="*/ 23 h 4"/>
                <a:gd name="T6" fmla="*/ 39 w 3"/>
                <a:gd name="T7" fmla="*/ 41 h 4"/>
                <a:gd name="T8" fmla="*/ 17 w 3"/>
                <a:gd name="T9" fmla="*/ 63 h 4"/>
                <a:gd name="T10" fmla="*/ 17 w 3"/>
                <a:gd name="T11" fmla="*/ 41 h 4"/>
                <a:gd name="T12" fmla="*/ 0 w 3"/>
                <a:gd name="T13" fmla="*/ 41 h 4"/>
                <a:gd name="T14" fmla="*/ 0 w 3"/>
                <a:gd name="T15" fmla="*/ 41 h 4"/>
                <a:gd name="T16" fmla="*/ 17 w 3"/>
                <a:gd name="T17" fmla="*/ 81 h 4"/>
                <a:gd name="T18" fmla="*/ 56 w 3"/>
                <a:gd name="T19" fmla="*/ 41 h 4"/>
                <a:gd name="T20" fmla="*/ 17 w 3"/>
                <a:gd name="T21" fmla="*/ 0 h 4"/>
                <a:gd name="T22" fmla="*/ 0 w 3"/>
                <a:gd name="T23" fmla="*/ 41 h 4"/>
                <a:gd name="T24" fmla="*/ 0 w 3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46" name="Oval 1833">
              <a:extLst>
                <a:ext uri="{FF2B5EF4-FFF2-40B4-BE49-F238E27FC236}">
                  <a16:creationId xmlns:a16="http://schemas.microsoft.com/office/drawing/2014/main" id="{3AC508A6-A8F1-4443-B039-98459C568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1684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47" name="Oval 1834">
              <a:extLst>
                <a:ext uri="{FF2B5EF4-FFF2-40B4-BE49-F238E27FC236}">
                  <a16:creationId xmlns:a16="http://schemas.microsoft.com/office/drawing/2014/main" id="{8DF2AE42-6F97-46F5-81B9-0EAE53680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" y="1697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48" name="Freeform 1835">
              <a:extLst>
                <a:ext uri="{FF2B5EF4-FFF2-40B4-BE49-F238E27FC236}">
                  <a16:creationId xmlns:a16="http://schemas.microsoft.com/office/drawing/2014/main" id="{7664526D-1F5C-4DA1-852E-C22B01664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" y="1693"/>
              <a:ext cx="13" cy="13"/>
            </a:xfrm>
            <a:custGeom>
              <a:avLst/>
              <a:gdLst>
                <a:gd name="T0" fmla="*/ 0 w 3"/>
                <a:gd name="T1" fmla="*/ 39 h 3"/>
                <a:gd name="T2" fmla="*/ 17 w 3"/>
                <a:gd name="T3" fmla="*/ 39 h 3"/>
                <a:gd name="T4" fmla="*/ 17 w 3"/>
                <a:gd name="T5" fmla="*/ 17 h 3"/>
                <a:gd name="T6" fmla="*/ 39 w 3"/>
                <a:gd name="T7" fmla="*/ 39 h 3"/>
                <a:gd name="T8" fmla="*/ 17 w 3"/>
                <a:gd name="T9" fmla="*/ 39 h 3"/>
                <a:gd name="T10" fmla="*/ 17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7 w 3"/>
                <a:gd name="T17" fmla="*/ 56 h 3"/>
                <a:gd name="T18" fmla="*/ 56 w 3"/>
                <a:gd name="T19" fmla="*/ 39 h 3"/>
                <a:gd name="T20" fmla="*/ 17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49" name="Oval 1836">
              <a:extLst>
                <a:ext uri="{FF2B5EF4-FFF2-40B4-BE49-F238E27FC236}">
                  <a16:creationId xmlns:a16="http://schemas.microsoft.com/office/drawing/2014/main" id="{D1172C74-A2AA-4F42-AB81-18823D81B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" y="1778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50" name="Oval 1837">
              <a:extLst>
                <a:ext uri="{FF2B5EF4-FFF2-40B4-BE49-F238E27FC236}">
                  <a16:creationId xmlns:a16="http://schemas.microsoft.com/office/drawing/2014/main" id="{548C36B8-CEB7-481B-A691-902AC8672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" y="1787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51" name="Freeform 1838">
              <a:extLst>
                <a:ext uri="{FF2B5EF4-FFF2-40B4-BE49-F238E27FC236}">
                  <a16:creationId xmlns:a16="http://schemas.microsoft.com/office/drawing/2014/main" id="{FC0B7963-5F7B-48F9-9B16-8F4A05A86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" y="1787"/>
              <a:ext cx="13" cy="14"/>
            </a:xfrm>
            <a:custGeom>
              <a:avLst/>
              <a:gdLst>
                <a:gd name="T0" fmla="*/ 0 w 3"/>
                <a:gd name="T1" fmla="*/ 23 h 3"/>
                <a:gd name="T2" fmla="*/ 17 w 3"/>
                <a:gd name="T3" fmla="*/ 23 h 3"/>
                <a:gd name="T4" fmla="*/ 17 w 3"/>
                <a:gd name="T5" fmla="*/ 23 h 3"/>
                <a:gd name="T6" fmla="*/ 39 w 3"/>
                <a:gd name="T7" fmla="*/ 23 h 3"/>
                <a:gd name="T8" fmla="*/ 17 w 3"/>
                <a:gd name="T9" fmla="*/ 42 h 3"/>
                <a:gd name="T10" fmla="*/ 17 w 3"/>
                <a:gd name="T11" fmla="*/ 23 h 3"/>
                <a:gd name="T12" fmla="*/ 0 w 3"/>
                <a:gd name="T13" fmla="*/ 23 h 3"/>
                <a:gd name="T14" fmla="*/ 0 w 3"/>
                <a:gd name="T15" fmla="*/ 23 h 3"/>
                <a:gd name="T16" fmla="*/ 17 w 3"/>
                <a:gd name="T17" fmla="*/ 65 h 3"/>
                <a:gd name="T18" fmla="*/ 56 w 3"/>
                <a:gd name="T19" fmla="*/ 23 h 3"/>
                <a:gd name="T20" fmla="*/ 17 w 3"/>
                <a:gd name="T21" fmla="*/ 0 h 3"/>
                <a:gd name="T22" fmla="*/ 0 w 3"/>
                <a:gd name="T23" fmla="*/ 23 h 3"/>
                <a:gd name="T24" fmla="*/ 0 w 3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52" name="Oval 1839">
              <a:extLst>
                <a:ext uri="{FF2B5EF4-FFF2-40B4-BE49-F238E27FC236}">
                  <a16:creationId xmlns:a16="http://schemas.microsoft.com/office/drawing/2014/main" id="{F8BB3181-9759-4CFB-A099-6FB0452AC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" y="1590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53" name="Oval 1840">
              <a:extLst>
                <a:ext uri="{FF2B5EF4-FFF2-40B4-BE49-F238E27FC236}">
                  <a16:creationId xmlns:a16="http://schemas.microsoft.com/office/drawing/2014/main" id="{BE75EEE4-4FB9-48CF-B589-3654F2D1D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1599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54" name="Freeform 1841">
              <a:extLst>
                <a:ext uri="{FF2B5EF4-FFF2-40B4-BE49-F238E27FC236}">
                  <a16:creationId xmlns:a16="http://schemas.microsoft.com/office/drawing/2014/main" id="{283AB48B-08AC-4B65-85C9-9E59A06AF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9" y="1599"/>
              <a:ext cx="12" cy="13"/>
            </a:xfrm>
            <a:custGeom>
              <a:avLst/>
              <a:gdLst>
                <a:gd name="T0" fmla="*/ 0 w 3"/>
                <a:gd name="T1" fmla="*/ 17 h 3"/>
                <a:gd name="T2" fmla="*/ 16 w 3"/>
                <a:gd name="T3" fmla="*/ 17 h 3"/>
                <a:gd name="T4" fmla="*/ 32 w 3"/>
                <a:gd name="T5" fmla="*/ 17 h 3"/>
                <a:gd name="T6" fmla="*/ 32 w 3"/>
                <a:gd name="T7" fmla="*/ 17 h 3"/>
                <a:gd name="T8" fmla="*/ 32 w 3"/>
                <a:gd name="T9" fmla="*/ 39 h 3"/>
                <a:gd name="T10" fmla="*/ 16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32 w 3"/>
                <a:gd name="T17" fmla="*/ 56 h 3"/>
                <a:gd name="T18" fmla="*/ 48 w 3"/>
                <a:gd name="T19" fmla="*/ 17 h 3"/>
                <a:gd name="T20" fmla="*/ 32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55" name="Oval 1842">
              <a:extLst>
                <a:ext uri="{FF2B5EF4-FFF2-40B4-BE49-F238E27FC236}">
                  <a16:creationId xmlns:a16="http://schemas.microsoft.com/office/drawing/2014/main" id="{3ED2FEEE-160D-4BDC-8534-E54DBE7E3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" y="1881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56" name="Oval 1843">
              <a:extLst>
                <a:ext uri="{FF2B5EF4-FFF2-40B4-BE49-F238E27FC236}">
                  <a16:creationId xmlns:a16="http://schemas.microsoft.com/office/drawing/2014/main" id="{68518222-596F-4AE5-B901-409623A09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" y="1895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57" name="Freeform 1844">
              <a:extLst>
                <a:ext uri="{FF2B5EF4-FFF2-40B4-BE49-F238E27FC236}">
                  <a16:creationId xmlns:a16="http://schemas.microsoft.com/office/drawing/2014/main" id="{314DDD89-50F4-47DD-B61A-22A56F335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" y="1890"/>
              <a:ext cx="12" cy="14"/>
            </a:xfrm>
            <a:custGeom>
              <a:avLst/>
              <a:gdLst>
                <a:gd name="T0" fmla="*/ 0 w 3"/>
                <a:gd name="T1" fmla="*/ 42 h 3"/>
                <a:gd name="T2" fmla="*/ 16 w 3"/>
                <a:gd name="T3" fmla="*/ 42 h 3"/>
                <a:gd name="T4" fmla="*/ 32 w 3"/>
                <a:gd name="T5" fmla="*/ 23 h 3"/>
                <a:gd name="T6" fmla="*/ 32 w 3"/>
                <a:gd name="T7" fmla="*/ 42 h 3"/>
                <a:gd name="T8" fmla="*/ 32 w 3"/>
                <a:gd name="T9" fmla="*/ 42 h 3"/>
                <a:gd name="T10" fmla="*/ 16 w 3"/>
                <a:gd name="T11" fmla="*/ 42 h 3"/>
                <a:gd name="T12" fmla="*/ 0 w 3"/>
                <a:gd name="T13" fmla="*/ 42 h 3"/>
                <a:gd name="T14" fmla="*/ 0 w 3"/>
                <a:gd name="T15" fmla="*/ 42 h 3"/>
                <a:gd name="T16" fmla="*/ 32 w 3"/>
                <a:gd name="T17" fmla="*/ 65 h 3"/>
                <a:gd name="T18" fmla="*/ 48 w 3"/>
                <a:gd name="T19" fmla="*/ 42 h 3"/>
                <a:gd name="T20" fmla="*/ 32 w 3"/>
                <a:gd name="T21" fmla="*/ 0 h 3"/>
                <a:gd name="T22" fmla="*/ 0 w 3"/>
                <a:gd name="T23" fmla="*/ 42 h 3"/>
                <a:gd name="T24" fmla="*/ 0 w 3"/>
                <a:gd name="T25" fmla="*/ 4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58" name="Oval 1845">
              <a:extLst>
                <a:ext uri="{FF2B5EF4-FFF2-40B4-BE49-F238E27FC236}">
                  <a16:creationId xmlns:a16="http://schemas.microsoft.com/office/drawing/2014/main" id="{7BAF9C4B-0CA2-456A-B8CE-24BCA6BAE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" y="2011"/>
              <a:ext cx="37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59" name="Oval 1846">
              <a:extLst>
                <a:ext uri="{FF2B5EF4-FFF2-40B4-BE49-F238E27FC236}">
                  <a16:creationId xmlns:a16="http://schemas.microsoft.com/office/drawing/2014/main" id="{43233B97-2D87-47F1-9D7B-E2E337FF3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" y="2020"/>
              <a:ext cx="8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60" name="Freeform 1847">
              <a:extLst>
                <a:ext uri="{FF2B5EF4-FFF2-40B4-BE49-F238E27FC236}">
                  <a16:creationId xmlns:a16="http://schemas.microsoft.com/office/drawing/2014/main" id="{6C267F3A-6A11-4B59-82B2-18F817F46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" y="2020"/>
              <a:ext cx="12" cy="14"/>
            </a:xfrm>
            <a:custGeom>
              <a:avLst/>
              <a:gdLst>
                <a:gd name="T0" fmla="*/ 16 w 3"/>
                <a:gd name="T1" fmla="*/ 23 h 3"/>
                <a:gd name="T2" fmla="*/ 16 w 3"/>
                <a:gd name="T3" fmla="*/ 23 h 3"/>
                <a:gd name="T4" fmla="*/ 32 w 3"/>
                <a:gd name="T5" fmla="*/ 23 h 3"/>
                <a:gd name="T6" fmla="*/ 32 w 3"/>
                <a:gd name="T7" fmla="*/ 23 h 3"/>
                <a:gd name="T8" fmla="*/ 32 w 3"/>
                <a:gd name="T9" fmla="*/ 42 h 3"/>
                <a:gd name="T10" fmla="*/ 16 w 3"/>
                <a:gd name="T11" fmla="*/ 23 h 3"/>
                <a:gd name="T12" fmla="*/ 16 w 3"/>
                <a:gd name="T13" fmla="*/ 23 h 3"/>
                <a:gd name="T14" fmla="*/ 0 w 3"/>
                <a:gd name="T15" fmla="*/ 23 h 3"/>
                <a:gd name="T16" fmla="*/ 32 w 3"/>
                <a:gd name="T17" fmla="*/ 65 h 3"/>
                <a:gd name="T18" fmla="*/ 48 w 3"/>
                <a:gd name="T19" fmla="*/ 23 h 3"/>
                <a:gd name="T20" fmla="*/ 32 w 3"/>
                <a:gd name="T21" fmla="*/ 0 h 3"/>
                <a:gd name="T22" fmla="*/ 0 w 3"/>
                <a:gd name="T23" fmla="*/ 23 h 3"/>
                <a:gd name="T24" fmla="*/ 16 w 3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61" name="Oval 1848">
              <a:extLst>
                <a:ext uri="{FF2B5EF4-FFF2-40B4-BE49-F238E27FC236}">
                  <a16:creationId xmlns:a16="http://schemas.microsoft.com/office/drawing/2014/main" id="{EC164A1C-7FF0-40CA-B6C7-435B30F1B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1926"/>
              <a:ext cx="37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62" name="Oval 1849">
              <a:extLst>
                <a:ext uri="{FF2B5EF4-FFF2-40B4-BE49-F238E27FC236}">
                  <a16:creationId xmlns:a16="http://schemas.microsoft.com/office/drawing/2014/main" id="{5B91DECF-642C-4F7B-993A-3DE4E1B57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" y="1935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63" name="Freeform 1850">
              <a:extLst>
                <a:ext uri="{FF2B5EF4-FFF2-40B4-BE49-F238E27FC236}">
                  <a16:creationId xmlns:a16="http://schemas.microsoft.com/office/drawing/2014/main" id="{0F06E03A-D748-473F-B4EB-83E4D55DE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" y="1930"/>
              <a:ext cx="12" cy="18"/>
            </a:xfrm>
            <a:custGeom>
              <a:avLst/>
              <a:gdLst>
                <a:gd name="T0" fmla="*/ 16 w 3"/>
                <a:gd name="T1" fmla="*/ 41 h 4"/>
                <a:gd name="T2" fmla="*/ 16 w 3"/>
                <a:gd name="T3" fmla="*/ 41 h 4"/>
                <a:gd name="T4" fmla="*/ 32 w 3"/>
                <a:gd name="T5" fmla="*/ 23 h 4"/>
                <a:gd name="T6" fmla="*/ 32 w 3"/>
                <a:gd name="T7" fmla="*/ 41 h 4"/>
                <a:gd name="T8" fmla="*/ 32 w 3"/>
                <a:gd name="T9" fmla="*/ 63 h 4"/>
                <a:gd name="T10" fmla="*/ 16 w 3"/>
                <a:gd name="T11" fmla="*/ 41 h 4"/>
                <a:gd name="T12" fmla="*/ 16 w 3"/>
                <a:gd name="T13" fmla="*/ 41 h 4"/>
                <a:gd name="T14" fmla="*/ 0 w 3"/>
                <a:gd name="T15" fmla="*/ 41 h 4"/>
                <a:gd name="T16" fmla="*/ 32 w 3"/>
                <a:gd name="T17" fmla="*/ 81 h 4"/>
                <a:gd name="T18" fmla="*/ 48 w 3"/>
                <a:gd name="T19" fmla="*/ 41 h 4"/>
                <a:gd name="T20" fmla="*/ 32 w 3"/>
                <a:gd name="T21" fmla="*/ 0 h 4"/>
                <a:gd name="T22" fmla="*/ 0 w 3"/>
                <a:gd name="T23" fmla="*/ 41 h 4"/>
                <a:gd name="T24" fmla="*/ 16 w 3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64" name="Oval 1851">
              <a:extLst>
                <a:ext uri="{FF2B5EF4-FFF2-40B4-BE49-F238E27FC236}">
                  <a16:creationId xmlns:a16="http://schemas.microsoft.com/office/drawing/2014/main" id="{C691CB0A-EC49-4BC9-8E52-6DE417D01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" y="1895"/>
              <a:ext cx="37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65" name="Oval 1852">
              <a:extLst>
                <a:ext uri="{FF2B5EF4-FFF2-40B4-BE49-F238E27FC236}">
                  <a16:creationId xmlns:a16="http://schemas.microsoft.com/office/drawing/2014/main" id="{4FED3CAE-4311-444B-9CA2-D0AE83442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" y="1904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66" name="Freeform 1853">
              <a:extLst>
                <a:ext uri="{FF2B5EF4-FFF2-40B4-BE49-F238E27FC236}">
                  <a16:creationId xmlns:a16="http://schemas.microsoft.com/office/drawing/2014/main" id="{E44330C9-42FE-47B3-A6DE-2D7C13BF1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" y="1904"/>
              <a:ext cx="17" cy="13"/>
            </a:xfrm>
            <a:custGeom>
              <a:avLst/>
              <a:gdLst>
                <a:gd name="T0" fmla="*/ 17 w 4"/>
                <a:gd name="T1" fmla="*/ 17 h 3"/>
                <a:gd name="T2" fmla="*/ 17 w 4"/>
                <a:gd name="T3" fmla="*/ 17 h 3"/>
                <a:gd name="T4" fmla="*/ 38 w 4"/>
                <a:gd name="T5" fmla="*/ 17 h 3"/>
                <a:gd name="T6" fmla="*/ 55 w 4"/>
                <a:gd name="T7" fmla="*/ 17 h 3"/>
                <a:gd name="T8" fmla="*/ 38 w 4"/>
                <a:gd name="T9" fmla="*/ 39 h 3"/>
                <a:gd name="T10" fmla="*/ 17 w 4"/>
                <a:gd name="T11" fmla="*/ 17 h 3"/>
                <a:gd name="T12" fmla="*/ 17 w 4"/>
                <a:gd name="T13" fmla="*/ 17 h 3"/>
                <a:gd name="T14" fmla="*/ 0 w 4"/>
                <a:gd name="T15" fmla="*/ 17 h 3"/>
                <a:gd name="T16" fmla="*/ 38 w 4"/>
                <a:gd name="T17" fmla="*/ 56 h 3"/>
                <a:gd name="T18" fmla="*/ 72 w 4"/>
                <a:gd name="T19" fmla="*/ 17 h 3"/>
                <a:gd name="T20" fmla="*/ 38 w 4"/>
                <a:gd name="T21" fmla="*/ 0 h 3"/>
                <a:gd name="T22" fmla="*/ 0 w 4"/>
                <a:gd name="T23" fmla="*/ 17 h 3"/>
                <a:gd name="T24" fmla="*/ 17 w 4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67" name="Oval 1854">
              <a:extLst>
                <a:ext uri="{FF2B5EF4-FFF2-40B4-BE49-F238E27FC236}">
                  <a16:creationId xmlns:a16="http://schemas.microsoft.com/office/drawing/2014/main" id="{D636CD8C-4C58-493D-963B-5EAC26297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" y="2034"/>
              <a:ext cx="38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68" name="Oval 1855">
              <a:extLst>
                <a:ext uri="{FF2B5EF4-FFF2-40B4-BE49-F238E27FC236}">
                  <a16:creationId xmlns:a16="http://schemas.microsoft.com/office/drawing/2014/main" id="{EECDC7D5-1002-4652-ADF3-DCEA2389F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" y="2042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69" name="Freeform 1856">
              <a:extLst>
                <a:ext uri="{FF2B5EF4-FFF2-40B4-BE49-F238E27FC236}">
                  <a16:creationId xmlns:a16="http://schemas.microsoft.com/office/drawing/2014/main" id="{7FF5C8DE-E123-4B73-A4E5-75A8B3567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" y="2042"/>
              <a:ext cx="16" cy="14"/>
            </a:xfrm>
            <a:custGeom>
              <a:avLst/>
              <a:gdLst>
                <a:gd name="T0" fmla="*/ 16 w 4"/>
                <a:gd name="T1" fmla="*/ 23 h 3"/>
                <a:gd name="T2" fmla="*/ 16 w 4"/>
                <a:gd name="T3" fmla="*/ 23 h 3"/>
                <a:gd name="T4" fmla="*/ 32 w 4"/>
                <a:gd name="T5" fmla="*/ 23 h 3"/>
                <a:gd name="T6" fmla="*/ 48 w 4"/>
                <a:gd name="T7" fmla="*/ 23 h 3"/>
                <a:gd name="T8" fmla="*/ 32 w 4"/>
                <a:gd name="T9" fmla="*/ 42 h 3"/>
                <a:gd name="T10" fmla="*/ 16 w 4"/>
                <a:gd name="T11" fmla="*/ 23 h 3"/>
                <a:gd name="T12" fmla="*/ 16 w 4"/>
                <a:gd name="T13" fmla="*/ 23 h 3"/>
                <a:gd name="T14" fmla="*/ 0 w 4"/>
                <a:gd name="T15" fmla="*/ 23 h 3"/>
                <a:gd name="T16" fmla="*/ 32 w 4"/>
                <a:gd name="T17" fmla="*/ 65 h 3"/>
                <a:gd name="T18" fmla="*/ 64 w 4"/>
                <a:gd name="T19" fmla="*/ 23 h 3"/>
                <a:gd name="T20" fmla="*/ 32 w 4"/>
                <a:gd name="T21" fmla="*/ 0 h 3"/>
                <a:gd name="T22" fmla="*/ 0 w 4"/>
                <a:gd name="T23" fmla="*/ 23 h 3"/>
                <a:gd name="T24" fmla="*/ 16 w 4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70" name="Oval 1857">
              <a:extLst>
                <a:ext uri="{FF2B5EF4-FFF2-40B4-BE49-F238E27FC236}">
                  <a16:creationId xmlns:a16="http://schemas.microsoft.com/office/drawing/2014/main" id="{2770FB0D-AB8B-474B-B3E4-C858443E7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" y="2078"/>
              <a:ext cx="37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71" name="Oval 1858">
              <a:extLst>
                <a:ext uri="{FF2B5EF4-FFF2-40B4-BE49-F238E27FC236}">
                  <a16:creationId xmlns:a16="http://schemas.microsoft.com/office/drawing/2014/main" id="{8E79BC7C-9C1C-4C01-AFC4-C25F4765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" y="2087"/>
              <a:ext cx="8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72" name="Freeform 1859">
              <a:extLst>
                <a:ext uri="{FF2B5EF4-FFF2-40B4-BE49-F238E27FC236}">
                  <a16:creationId xmlns:a16="http://schemas.microsoft.com/office/drawing/2014/main" id="{1B149C2D-DA77-411F-8639-A267883D4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" y="2087"/>
              <a:ext cx="12" cy="14"/>
            </a:xfrm>
            <a:custGeom>
              <a:avLst/>
              <a:gdLst>
                <a:gd name="T0" fmla="*/ 16 w 3"/>
                <a:gd name="T1" fmla="*/ 42 h 3"/>
                <a:gd name="T2" fmla="*/ 16 w 3"/>
                <a:gd name="T3" fmla="*/ 42 h 3"/>
                <a:gd name="T4" fmla="*/ 32 w 3"/>
                <a:gd name="T5" fmla="*/ 23 h 3"/>
                <a:gd name="T6" fmla="*/ 32 w 3"/>
                <a:gd name="T7" fmla="*/ 42 h 3"/>
                <a:gd name="T8" fmla="*/ 32 w 3"/>
                <a:gd name="T9" fmla="*/ 42 h 3"/>
                <a:gd name="T10" fmla="*/ 16 w 3"/>
                <a:gd name="T11" fmla="*/ 42 h 3"/>
                <a:gd name="T12" fmla="*/ 16 w 3"/>
                <a:gd name="T13" fmla="*/ 42 h 3"/>
                <a:gd name="T14" fmla="*/ 0 w 3"/>
                <a:gd name="T15" fmla="*/ 42 h 3"/>
                <a:gd name="T16" fmla="*/ 32 w 3"/>
                <a:gd name="T17" fmla="*/ 65 h 3"/>
                <a:gd name="T18" fmla="*/ 48 w 3"/>
                <a:gd name="T19" fmla="*/ 42 h 3"/>
                <a:gd name="T20" fmla="*/ 32 w 3"/>
                <a:gd name="T21" fmla="*/ 0 h 3"/>
                <a:gd name="T22" fmla="*/ 0 w 3"/>
                <a:gd name="T23" fmla="*/ 42 h 3"/>
                <a:gd name="T24" fmla="*/ 16 w 3"/>
                <a:gd name="T25" fmla="*/ 4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73" name="Oval 1860">
              <a:extLst>
                <a:ext uri="{FF2B5EF4-FFF2-40B4-BE49-F238E27FC236}">
                  <a16:creationId xmlns:a16="http://schemas.microsoft.com/office/drawing/2014/main" id="{40C4BC35-C926-40B9-A8FF-AA4098EFA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" y="2146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74" name="Oval 1861">
              <a:extLst>
                <a:ext uri="{FF2B5EF4-FFF2-40B4-BE49-F238E27FC236}">
                  <a16:creationId xmlns:a16="http://schemas.microsoft.com/office/drawing/2014/main" id="{612D64FC-6339-40B9-ADCD-051B0C7BB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2155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75" name="Freeform 1862">
              <a:extLst>
                <a:ext uri="{FF2B5EF4-FFF2-40B4-BE49-F238E27FC236}">
                  <a16:creationId xmlns:a16="http://schemas.microsoft.com/office/drawing/2014/main" id="{D48209D6-A557-43E6-84A0-6F80A44F3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" y="2155"/>
              <a:ext cx="13" cy="13"/>
            </a:xfrm>
            <a:custGeom>
              <a:avLst/>
              <a:gdLst>
                <a:gd name="T0" fmla="*/ 0 w 3"/>
                <a:gd name="T1" fmla="*/ 17 h 3"/>
                <a:gd name="T2" fmla="*/ 17 w 3"/>
                <a:gd name="T3" fmla="*/ 17 h 3"/>
                <a:gd name="T4" fmla="*/ 17 w 3"/>
                <a:gd name="T5" fmla="*/ 17 h 3"/>
                <a:gd name="T6" fmla="*/ 39 w 3"/>
                <a:gd name="T7" fmla="*/ 17 h 3"/>
                <a:gd name="T8" fmla="*/ 17 w 3"/>
                <a:gd name="T9" fmla="*/ 39 h 3"/>
                <a:gd name="T10" fmla="*/ 17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17 w 3"/>
                <a:gd name="T17" fmla="*/ 56 h 3"/>
                <a:gd name="T18" fmla="*/ 56 w 3"/>
                <a:gd name="T19" fmla="*/ 17 h 3"/>
                <a:gd name="T20" fmla="*/ 17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76" name="Oval 1863">
              <a:extLst>
                <a:ext uri="{FF2B5EF4-FFF2-40B4-BE49-F238E27FC236}">
                  <a16:creationId xmlns:a16="http://schemas.microsoft.com/office/drawing/2014/main" id="{FD2769BE-597A-407E-9557-4DB162D23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" y="2199"/>
              <a:ext cx="38" cy="4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77" name="Oval 1864">
              <a:extLst>
                <a:ext uri="{FF2B5EF4-FFF2-40B4-BE49-F238E27FC236}">
                  <a16:creationId xmlns:a16="http://schemas.microsoft.com/office/drawing/2014/main" id="{BBD18582-EEA0-4ED5-A4A9-A6D81B118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" y="2208"/>
              <a:ext cx="12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78" name="Freeform 1865">
              <a:extLst>
                <a:ext uri="{FF2B5EF4-FFF2-40B4-BE49-F238E27FC236}">
                  <a16:creationId xmlns:a16="http://schemas.microsoft.com/office/drawing/2014/main" id="{D95A4215-FFBF-4E84-ACD4-093AD9525F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5" y="2208"/>
              <a:ext cx="12" cy="14"/>
            </a:xfrm>
            <a:custGeom>
              <a:avLst/>
              <a:gdLst>
                <a:gd name="T0" fmla="*/ 0 w 3"/>
                <a:gd name="T1" fmla="*/ 42 h 3"/>
                <a:gd name="T2" fmla="*/ 16 w 3"/>
                <a:gd name="T3" fmla="*/ 42 h 3"/>
                <a:gd name="T4" fmla="*/ 32 w 3"/>
                <a:gd name="T5" fmla="*/ 23 h 3"/>
                <a:gd name="T6" fmla="*/ 32 w 3"/>
                <a:gd name="T7" fmla="*/ 42 h 3"/>
                <a:gd name="T8" fmla="*/ 32 w 3"/>
                <a:gd name="T9" fmla="*/ 42 h 3"/>
                <a:gd name="T10" fmla="*/ 16 w 3"/>
                <a:gd name="T11" fmla="*/ 42 h 3"/>
                <a:gd name="T12" fmla="*/ 0 w 3"/>
                <a:gd name="T13" fmla="*/ 42 h 3"/>
                <a:gd name="T14" fmla="*/ 0 w 3"/>
                <a:gd name="T15" fmla="*/ 42 h 3"/>
                <a:gd name="T16" fmla="*/ 32 w 3"/>
                <a:gd name="T17" fmla="*/ 65 h 3"/>
                <a:gd name="T18" fmla="*/ 48 w 3"/>
                <a:gd name="T19" fmla="*/ 42 h 3"/>
                <a:gd name="T20" fmla="*/ 32 w 3"/>
                <a:gd name="T21" fmla="*/ 0 h 3"/>
                <a:gd name="T22" fmla="*/ 0 w 3"/>
                <a:gd name="T23" fmla="*/ 42 h 3"/>
                <a:gd name="T24" fmla="*/ 0 w 3"/>
                <a:gd name="T25" fmla="*/ 4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79" name="Oval 1866">
              <a:extLst>
                <a:ext uri="{FF2B5EF4-FFF2-40B4-BE49-F238E27FC236}">
                  <a16:creationId xmlns:a16="http://schemas.microsoft.com/office/drawing/2014/main" id="{DD5300E8-916E-4789-8B19-12E4BC7CA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" y="2123"/>
              <a:ext cx="38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80" name="Oval 1867">
              <a:extLst>
                <a:ext uri="{FF2B5EF4-FFF2-40B4-BE49-F238E27FC236}">
                  <a16:creationId xmlns:a16="http://schemas.microsoft.com/office/drawing/2014/main" id="{2B274E82-3954-4451-A39A-11E1FA046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2137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81" name="Freeform 1868">
              <a:extLst>
                <a:ext uri="{FF2B5EF4-FFF2-40B4-BE49-F238E27FC236}">
                  <a16:creationId xmlns:a16="http://schemas.microsoft.com/office/drawing/2014/main" id="{0DD332A5-E443-4B35-A43C-AC0A2787D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" y="2132"/>
              <a:ext cx="12" cy="18"/>
            </a:xfrm>
            <a:custGeom>
              <a:avLst/>
              <a:gdLst>
                <a:gd name="T0" fmla="*/ 16 w 3"/>
                <a:gd name="T1" fmla="*/ 41 h 4"/>
                <a:gd name="T2" fmla="*/ 16 w 3"/>
                <a:gd name="T3" fmla="*/ 41 h 4"/>
                <a:gd name="T4" fmla="*/ 32 w 3"/>
                <a:gd name="T5" fmla="*/ 23 h 4"/>
                <a:gd name="T6" fmla="*/ 32 w 3"/>
                <a:gd name="T7" fmla="*/ 41 h 4"/>
                <a:gd name="T8" fmla="*/ 32 w 3"/>
                <a:gd name="T9" fmla="*/ 63 h 4"/>
                <a:gd name="T10" fmla="*/ 16 w 3"/>
                <a:gd name="T11" fmla="*/ 41 h 4"/>
                <a:gd name="T12" fmla="*/ 16 w 3"/>
                <a:gd name="T13" fmla="*/ 41 h 4"/>
                <a:gd name="T14" fmla="*/ 0 w 3"/>
                <a:gd name="T15" fmla="*/ 41 h 4"/>
                <a:gd name="T16" fmla="*/ 32 w 3"/>
                <a:gd name="T17" fmla="*/ 81 h 4"/>
                <a:gd name="T18" fmla="*/ 48 w 3"/>
                <a:gd name="T19" fmla="*/ 41 h 4"/>
                <a:gd name="T20" fmla="*/ 32 w 3"/>
                <a:gd name="T21" fmla="*/ 0 h 4"/>
                <a:gd name="T22" fmla="*/ 0 w 3"/>
                <a:gd name="T23" fmla="*/ 41 h 4"/>
                <a:gd name="T24" fmla="*/ 16 w 3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82" name="Oval 1869">
              <a:extLst>
                <a:ext uri="{FF2B5EF4-FFF2-40B4-BE49-F238E27FC236}">
                  <a16:creationId xmlns:a16="http://schemas.microsoft.com/office/drawing/2014/main" id="{1706B514-BDE0-4BE6-BDC1-2115B004B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2168"/>
              <a:ext cx="37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83" name="Oval 1870">
              <a:extLst>
                <a:ext uri="{FF2B5EF4-FFF2-40B4-BE49-F238E27FC236}">
                  <a16:creationId xmlns:a16="http://schemas.microsoft.com/office/drawing/2014/main" id="{74EF6B06-34E9-4170-8897-11A5F6918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" y="2177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84" name="Freeform 1871">
              <a:extLst>
                <a:ext uri="{FF2B5EF4-FFF2-40B4-BE49-F238E27FC236}">
                  <a16:creationId xmlns:a16="http://schemas.microsoft.com/office/drawing/2014/main" id="{B5AAD427-2304-4875-BD8A-5FFB005CE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" y="2177"/>
              <a:ext cx="17" cy="13"/>
            </a:xfrm>
            <a:custGeom>
              <a:avLst/>
              <a:gdLst>
                <a:gd name="T0" fmla="*/ 17 w 4"/>
                <a:gd name="T1" fmla="*/ 17 h 3"/>
                <a:gd name="T2" fmla="*/ 17 w 4"/>
                <a:gd name="T3" fmla="*/ 17 h 3"/>
                <a:gd name="T4" fmla="*/ 38 w 4"/>
                <a:gd name="T5" fmla="*/ 17 h 3"/>
                <a:gd name="T6" fmla="*/ 55 w 4"/>
                <a:gd name="T7" fmla="*/ 17 h 3"/>
                <a:gd name="T8" fmla="*/ 38 w 4"/>
                <a:gd name="T9" fmla="*/ 39 h 3"/>
                <a:gd name="T10" fmla="*/ 17 w 4"/>
                <a:gd name="T11" fmla="*/ 17 h 3"/>
                <a:gd name="T12" fmla="*/ 17 w 4"/>
                <a:gd name="T13" fmla="*/ 17 h 3"/>
                <a:gd name="T14" fmla="*/ 0 w 4"/>
                <a:gd name="T15" fmla="*/ 17 h 3"/>
                <a:gd name="T16" fmla="*/ 38 w 4"/>
                <a:gd name="T17" fmla="*/ 56 h 3"/>
                <a:gd name="T18" fmla="*/ 72 w 4"/>
                <a:gd name="T19" fmla="*/ 17 h 3"/>
                <a:gd name="T20" fmla="*/ 38 w 4"/>
                <a:gd name="T21" fmla="*/ 0 h 3"/>
                <a:gd name="T22" fmla="*/ 0 w 4"/>
                <a:gd name="T23" fmla="*/ 17 h 3"/>
                <a:gd name="T24" fmla="*/ 17 w 4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85" name="Oval 1872">
              <a:extLst>
                <a:ext uri="{FF2B5EF4-FFF2-40B4-BE49-F238E27FC236}">
                  <a16:creationId xmlns:a16="http://schemas.microsoft.com/office/drawing/2014/main" id="{A884DFB9-596F-4958-9DB8-13AD08E32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" y="2168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86" name="Oval 1873">
              <a:extLst>
                <a:ext uri="{FF2B5EF4-FFF2-40B4-BE49-F238E27FC236}">
                  <a16:creationId xmlns:a16="http://schemas.microsoft.com/office/drawing/2014/main" id="{0376536E-1F7E-43BA-9D9D-E8C8EDC56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" y="2181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87" name="Freeform 1874">
              <a:extLst>
                <a:ext uri="{FF2B5EF4-FFF2-40B4-BE49-F238E27FC236}">
                  <a16:creationId xmlns:a16="http://schemas.microsoft.com/office/drawing/2014/main" id="{FA1869E6-F2B9-4BC4-AC52-933B64AEE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" y="2177"/>
              <a:ext cx="12" cy="13"/>
            </a:xfrm>
            <a:custGeom>
              <a:avLst/>
              <a:gdLst>
                <a:gd name="T0" fmla="*/ 0 w 3"/>
                <a:gd name="T1" fmla="*/ 39 h 3"/>
                <a:gd name="T2" fmla="*/ 16 w 3"/>
                <a:gd name="T3" fmla="*/ 39 h 3"/>
                <a:gd name="T4" fmla="*/ 16 w 3"/>
                <a:gd name="T5" fmla="*/ 17 h 3"/>
                <a:gd name="T6" fmla="*/ 32 w 3"/>
                <a:gd name="T7" fmla="*/ 39 h 3"/>
                <a:gd name="T8" fmla="*/ 16 w 3"/>
                <a:gd name="T9" fmla="*/ 39 h 3"/>
                <a:gd name="T10" fmla="*/ 16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6 w 3"/>
                <a:gd name="T17" fmla="*/ 56 h 3"/>
                <a:gd name="T18" fmla="*/ 48 w 3"/>
                <a:gd name="T19" fmla="*/ 39 h 3"/>
                <a:gd name="T20" fmla="*/ 16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88" name="Oval 1875">
              <a:extLst>
                <a:ext uri="{FF2B5EF4-FFF2-40B4-BE49-F238E27FC236}">
                  <a16:creationId xmlns:a16="http://schemas.microsoft.com/office/drawing/2014/main" id="{C6BD0DD5-3A7A-46A8-A14A-FF04C148F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" y="2343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89" name="Oval 1876">
              <a:extLst>
                <a:ext uri="{FF2B5EF4-FFF2-40B4-BE49-F238E27FC236}">
                  <a16:creationId xmlns:a16="http://schemas.microsoft.com/office/drawing/2014/main" id="{A87E0CD4-6AA5-4C6F-BE13-82290B309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" y="2356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90" name="Freeform 1877">
              <a:extLst>
                <a:ext uri="{FF2B5EF4-FFF2-40B4-BE49-F238E27FC236}">
                  <a16:creationId xmlns:a16="http://schemas.microsoft.com/office/drawing/2014/main" id="{D5BD8B83-DA82-437E-89AE-5458FFA19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" y="2352"/>
              <a:ext cx="12" cy="13"/>
            </a:xfrm>
            <a:custGeom>
              <a:avLst/>
              <a:gdLst>
                <a:gd name="T0" fmla="*/ 0 w 3"/>
                <a:gd name="T1" fmla="*/ 39 h 3"/>
                <a:gd name="T2" fmla="*/ 16 w 3"/>
                <a:gd name="T3" fmla="*/ 39 h 3"/>
                <a:gd name="T4" fmla="*/ 16 w 3"/>
                <a:gd name="T5" fmla="*/ 17 h 3"/>
                <a:gd name="T6" fmla="*/ 32 w 3"/>
                <a:gd name="T7" fmla="*/ 39 h 3"/>
                <a:gd name="T8" fmla="*/ 16 w 3"/>
                <a:gd name="T9" fmla="*/ 39 h 3"/>
                <a:gd name="T10" fmla="*/ 16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6 w 3"/>
                <a:gd name="T17" fmla="*/ 56 h 3"/>
                <a:gd name="T18" fmla="*/ 48 w 3"/>
                <a:gd name="T19" fmla="*/ 39 h 3"/>
                <a:gd name="T20" fmla="*/ 16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91" name="Oval 1878">
              <a:extLst>
                <a:ext uri="{FF2B5EF4-FFF2-40B4-BE49-F238E27FC236}">
                  <a16:creationId xmlns:a16="http://schemas.microsoft.com/office/drawing/2014/main" id="{C20A127A-0C20-40FD-A48A-2F51DDF8B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" y="2383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92" name="Oval 1879">
              <a:extLst>
                <a:ext uri="{FF2B5EF4-FFF2-40B4-BE49-F238E27FC236}">
                  <a16:creationId xmlns:a16="http://schemas.microsoft.com/office/drawing/2014/main" id="{B7FE90D5-262E-4064-B7EF-FFA8E5A57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" y="2396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93" name="Freeform 1880">
              <a:extLst>
                <a:ext uri="{FF2B5EF4-FFF2-40B4-BE49-F238E27FC236}">
                  <a16:creationId xmlns:a16="http://schemas.microsoft.com/office/drawing/2014/main" id="{2154C3B1-2AD9-4166-8AF3-E72B3A96A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" y="2392"/>
              <a:ext cx="13" cy="13"/>
            </a:xfrm>
            <a:custGeom>
              <a:avLst/>
              <a:gdLst>
                <a:gd name="T0" fmla="*/ 0 w 3"/>
                <a:gd name="T1" fmla="*/ 39 h 3"/>
                <a:gd name="T2" fmla="*/ 17 w 3"/>
                <a:gd name="T3" fmla="*/ 39 h 3"/>
                <a:gd name="T4" fmla="*/ 17 w 3"/>
                <a:gd name="T5" fmla="*/ 17 h 3"/>
                <a:gd name="T6" fmla="*/ 39 w 3"/>
                <a:gd name="T7" fmla="*/ 39 h 3"/>
                <a:gd name="T8" fmla="*/ 17 w 3"/>
                <a:gd name="T9" fmla="*/ 39 h 3"/>
                <a:gd name="T10" fmla="*/ 17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7 w 3"/>
                <a:gd name="T17" fmla="*/ 56 h 3"/>
                <a:gd name="T18" fmla="*/ 56 w 3"/>
                <a:gd name="T19" fmla="*/ 39 h 3"/>
                <a:gd name="T20" fmla="*/ 17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94" name="Oval 1881">
              <a:extLst>
                <a:ext uri="{FF2B5EF4-FFF2-40B4-BE49-F238E27FC236}">
                  <a16:creationId xmlns:a16="http://schemas.microsoft.com/office/drawing/2014/main" id="{E070F803-C7B4-4987-975A-99DA1F999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" y="2410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95" name="Oval 1882">
              <a:extLst>
                <a:ext uri="{FF2B5EF4-FFF2-40B4-BE49-F238E27FC236}">
                  <a16:creationId xmlns:a16="http://schemas.microsoft.com/office/drawing/2014/main" id="{3AD46479-A803-465D-921B-CA398B3BC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" y="2419"/>
              <a:ext cx="13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96" name="Freeform 1883">
              <a:extLst>
                <a:ext uri="{FF2B5EF4-FFF2-40B4-BE49-F238E27FC236}">
                  <a16:creationId xmlns:a16="http://schemas.microsoft.com/office/drawing/2014/main" id="{001AD837-0BAB-4ABD-AC2F-28637F296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" y="2419"/>
              <a:ext cx="13" cy="13"/>
            </a:xfrm>
            <a:custGeom>
              <a:avLst/>
              <a:gdLst>
                <a:gd name="T0" fmla="*/ 0 w 3"/>
                <a:gd name="T1" fmla="*/ 17 h 3"/>
                <a:gd name="T2" fmla="*/ 17 w 3"/>
                <a:gd name="T3" fmla="*/ 17 h 3"/>
                <a:gd name="T4" fmla="*/ 17 w 3"/>
                <a:gd name="T5" fmla="*/ 17 h 3"/>
                <a:gd name="T6" fmla="*/ 39 w 3"/>
                <a:gd name="T7" fmla="*/ 17 h 3"/>
                <a:gd name="T8" fmla="*/ 17 w 3"/>
                <a:gd name="T9" fmla="*/ 39 h 3"/>
                <a:gd name="T10" fmla="*/ 17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17 w 3"/>
                <a:gd name="T17" fmla="*/ 56 h 3"/>
                <a:gd name="T18" fmla="*/ 56 w 3"/>
                <a:gd name="T19" fmla="*/ 17 h 3"/>
                <a:gd name="T20" fmla="*/ 17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97" name="Oval 1884">
              <a:extLst>
                <a:ext uri="{FF2B5EF4-FFF2-40B4-BE49-F238E27FC236}">
                  <a16:creationId xmlns:a16="http://schemas.microsoft.com/office/drawing/2014/main" id="{C12E895B-440F-40E1-AFF4-55890AA2A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" y="1975"/>
              <a:ext cx="29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98" name="Oval 1885">
              <a:extLst>
                <a:ext uri="{FF2B5EF4-FFF2-40B4-BE49-F238E27FC236}">
                  <a16:creationId xmlns:a16="http://schemas.microsoft.com/office/drawing/2014/main" id="{24E15387-C9B1-4E72-A1A5-B8904695A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" y="1980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99" name="Oval 1886">
              <a:extLst>
                <a:ext uri="{FF2B5EF4-FFF2-40B4-BE49-F238E27FC236}">
                  <a16:creationId xmlns:a16="http://schemas.microsoft.com/office/drawing/2014/main" id="{B24471DF-3CA5-4574-A7EB-3C199C339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" y="1818"/>
              <a:ext cx="30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00" name="Oval 1887">
              <a:extLst>
                <a:ext uri="{FF2B5EF4-FFF2-40B4-BE49-F238E27FC236}">
                  <a16:creationId xmlns:a16="http://schemas.microsoft.com/office/drawing/2014/main" id="{E6F763D2-42E3-42CA-9752-2B6ED5380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" y="1827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01" name="Oval 1888">
              <a:extLst>
                <a:ext uri="{FF2B5EF4-FFF2-40B4-BE49-F238E27FC236}">
                  <a16:creationId xmlns:a16="http://schemas.microsoft.com/office/drawing/2014/main" id="{12A22702-6FF9-4BBE-83B7-59C65FB08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" y="1998"/>
              <a:ext cx="34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02" name="Oval 1889">
              <a:extLst>
                <a:ext uri="{FF2B5EF4-FFF2-40B4-BE49-F238E27FC236}">
                  <a16:creationId xmlns:a16="http://schemas.microsoft.com/office/drawing/2014/main" id="{1FC1DE3A-18F6-459A-84E5-30216590E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" y="2007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03" name="Oval 1890">
              <a:extLst>
                <a:ext uri="{FF2B5EF4-FFF2-40B4-BE49-F238E27FC236}">
                  <a16:creationId xmlns:a16="http://schemas.microsoft.com/office/drawing/2014/main" id="{BFF9D497-5211-42A2-A8B0-D6247FA2B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" y="1939"/>
              <a:ext cx="30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04" name="Oval 1891">
              <a:extLst>
                <a:ext uri="{FF2B5EF4-FFF2-40B4-BE49-F238E27FC236}">
                  <a16:creationId xmlns:a16="http://schemas.microsoft.com/office/drawing/2014/main" id="{84B2211B-9C96-4CDB-B762-424E6370E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1948"/>
              <a:ext cx="12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05" name="Oval 1892">
              <a:extLst>
                <a:ext uri="{FF2B5EF4-FFF2-40B4-BE49-F238E27FC236}">
                  <a16:creationId xmlns:a16="http://schemas.microsoft.com/office/drawing/2014/main" id="{B29ECD79-DB83-44E8-8257-6C65A5DED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" y="1868"/>
              <a:ext cx="34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06" name="Oval 1893">
              <a:extLst>
                <a:ext uri="{FF2B5EF4-FFF2-40B4-BE49-F238E27FC236}">
                  <a16:creationId xmlns:a16="http://schemas.microsoft.com/office/drawing/2014/main" id="{C684ADF7-6029-4FFC-93C6-B7279F19D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1877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07" name="Oval 1894">
              <a:extLst>
                <a:ext uri="{FF2B5EF4-FFF2-40B4-BE49-F238E27FC236}">
                  <a16:creationId xmlns:a16="http://schemas.microsoft.com/office/drawing/2014/main" id="{95C297B1-97CE-436B-8AFD-3526D10DF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1599"/>
              <a:ext cx="29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08" name="Oval 1895">
              <a:extLst>
                <a:ext uri="{FF2B5EF4-FFF2-40B4-BE49-F238E27FC236}">
                  <a16:creationId xmlns:a16="http://schemas.microsoft.com/office/drawing/2014/main" id="{FB31F894-A786-40BC-A5BC-566EE5CC2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" y="1608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09" name="Oval 1896">
              <a:extLst>
                <a:ext uri="{FF2B5EF4-FFF2-40B4-BE49-F238E27FC236}">
                  <a16:creationId xmlns:a16="http://schemas.microsoft.com/office/drawing/2014/main" id="{67256D65-4237-4D8B-B91B-2EA7BC216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" y="1608"/>
              <a:ext cx="29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10" name="Oval 1897">
              <a:extLst>
                <a:ext uri="{FF2B5EF4-FFF2-40B4-BE49-F238E27FC236}">
                  <a16:creationId xmlns:a16="http://schemas.microsoft.com/office/drawing/2014/main" id="{57246A79-1F35-4FF7-BA1E-FF395418A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1617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11" name="Oval 1898">
              <a:extLst>
                <a:ext uri="{FF2B5EF4-FFF2-40B4-BE49-F238E27FC236}">
                  <a16:creationId xmlns:a16="http://schemas.microsoft.com/office/drawing/2014/main" id="{4BC02732-89E7-4598-B46E-C79B008F1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" y="1603"/>
              <a:ext cx="29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12" name="Oval 1899">
              <a:extLst>
                <a:ext uri="{FF2B5EF4-FFF2-40B4-BE49-F238E27FC236}">
                  <a16:creationId xmlns:a16="http://schemas.microsoft.com/office/drawing/2014/main" id="{8482235F-E982-40CD-A3E2-D2481B63A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" y="1612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13" name="Oval 1900">
              <a:extLst>
                <a:ext uri="{FF2B5EF4-FFF2-40B4-BE49-F238E27FC236}">
                  <a16:creationId xmlns:a16="http://schemas.microsoft.com/office/drawing/2014/main" id="{88504EDB-C477-44D6-87B9-A7D1ADF40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" y="1697"/>
              <a:ext cx="29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14" name="Oval 1901">
              <a:extLst>
                <a:ext uri="{FF2B5EF4-FFF2-40B4-BE49-F238E27FC236}">
                  <a16:creationId xmlns:a16="http://schemas.microsoft.com/office/drawing/2014/main" id="{D574D8A6-8224-4188-9F43-672997EEE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" y="1706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15" name="Oval 1902">
              <a:extLst>
                <a:ext uri="{FF2B5EF4-FFF2-40B4-BE49-F238E27FC236}">
                  <a16:creationId xmlns:a16="http://schemas.microsoft.com/office/drawing/2014/main" id="{6669B14F-770F-4680-869F-380C1F8FB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" y="1715"/>
              <a:ext cx="29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16" name="Oval 1903">
              <a:extLst>
                <a:ext uri="{FF2B5EF4-FFF2-40B4-BE49-F238E27FC236}">
                  <a16:creationId xmlns:a16="http://schemas.microsoft.com/office/drawing/2014/main" id="{357890C3-ACE4-46ED-90D2-980AC9670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" y="1724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17" name="Oval 1904">
              <a:extLst>
                <a:ext uri="{FF2B5EF4-FFF2-40B4-BE49-F238E27FC236}">
                  <a16:creationId xmlns:a16="http://schemas.microsoft.com/office/drawing/2014/main" id="{CD18D97D-594A-46CF-BB92-4F0DDAD31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1" y="1644"/>
              <a:ext cx="29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18" name="Oval 1905">
              <a:extLst>
                <a:ext uri="{FF2B5EF4-FFF2-40B4-BE49-F238E27FC236}">
                  <a16:creationId xmlns:a16="http://schemas.microsoft.com/office/drawing/2014/main" id="{8894E355-7ADE-4C49-A4A1-48AA9C76B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" y="1648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19" name="Oval 1906">
              <a:extLst>
                <a:ext uri="{FF2B5EF4-FFF2-40B4-BE49-F238E27FC236}">
                  <a16:creationId xmlns:a16="http://schemas.microsoft.com/office/drawing/2014/main" id="{CD6FE7F8-A2E3-4BE1-889B-05F8DCB66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" y="1792"/>
              <a:ext cx="34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20" name="Oval 1907">
              <a:extLst>
                <a:ext uri="{FF2B5EF4-FFF2-40B4-BE49-F238E27FC236}">
                  <a16:creationId xmlns:a16="http://schemas.microsoft.com/office/drawing/2014/main" id="{13BADE14-432B-4C1D-8A7D-D4785A676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1801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21" name="Oval 1908">
              <a:extLst>
                <a:ext uri="{FF2B5EF4-FFF2-40B4-BE49-F238E27FC236}">
                  <a16:creationId xmlns:a16="http://schemas.microsoft.com/office/drawing/2014/main" id="{597B8F71-8BEC-44F4-80A6-03C0C2B29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" y="2128"/>
              <a:ext cx="29" cy="3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22" name="Oval 1909">
              <a:extLst>
                <a:ext uri="{FF2B5EF4-FFF2-40B4-BE49-F238E27FC236}">
                  <a16:creationId xmlns:a16="http://schemas.microsoft.com/office/drawing/2014/main" id="{599EA510-E49B-4A56-9AEF-DCB0C4755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" y="2137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23" name="Oval 1910">
              <a:extLst>
                <a:ext uri="{FF2B5EF4-FFF2-40B4-BE49-F238E27FC236}">
                  <a16:creationId xmlns:a16="http://schemas.microsoft.com/office/drawing/2014/main" id="{458A426D-2908-44D5-AE0C-71EC00FCC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" y="2482"/>
              <a:ext cx="30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24" name="Oval 1911">
              <a:extLst>
                <a:ext uri="{FF2B5EF4-FFF2-40B4-BE49-F238E27FC236}">
                  <a16:creationId xmlns:a16="http://schemas.microsoft.com/office/drawing/2014/main" id="{CEEBA2FD-703C-4A85-99F0-47B6E001C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" y="2491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25" name="Oval 1912">
              <a:extLst>
                <a:ext uri="{FF2B5EF4-FFF2-40B4-BE49-F238E27FC236}">
                  <a16:creationId xmlns:a16="http://schemas.microsoft.com/office/drawing/2014/main" id="{AA78084E-7F51-4677-BDD1-76C42F4E6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" y="1653"/>
              <a:ext cx="30" cy="3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26" name="Oval 1913">
              <a:extLst>
                <a:ext uri="{FF2B5EF4-FFF2-40B4-BE49-F238E27FC236}">
                  <a16:creationId xmlns:a16="http://schemas.microsoft.com/office/drawing/2014/main" id="{C9966AA0-636E-4F83-A445-EAF646804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" y="1662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27" name="Oval 1914">
              <a:extLst>
                <a:ext uri="{FF2B5EF4-FFF2-40B4-BE49-F238E27FC236}">
                  <a16:creationId xmlns:a16="http://schemas.microsoft.com/office/drawing/2014/main" id="{3240E8C4-10D4-48C8-9BDA-A80ADC4FD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" y="1711"/>
              <a:ext cx="29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28" name="Oval 1915">
              <a:extLst>
                <a:ext uri="{FF2B5EF4-FFF2-40B4-BE49-F238E27FC236}">
                  <a16:creationId xmlns:a16="http://schemas.microsoft.com/office/drawing/2014/main" id="{1EF5FC21-636F-44C3-82E1-DB2160E3B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" y="1720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29" name="Oval 1916">
              <a:extLst>
                <a:ext uri="{FF2B5EF4-FFF2-40B4-BE49-F238E27FC236}">
                  <a16:creationId xmlns:a16="http://schemas.microsoft.com/office/drawing/2014/main" id="{2EB75FE4-178D-4C19-8A24-E4C1A65BB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" y="1706"/>
              <a:ext cx="33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30" name="Oval 1917">
              <a:extLst>
                <a:ext uri="{FF2B5EF4-FFF2-40B4-BE49-F238E27FC236}">
                  <a16:creationId xmlns:a16="http://schemas.microsoft.com/office/drawing/2014/main" id="{A1A02808-D3D7-49C0-96C7-710D874E7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1711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31" name="Oval 1918">
              <a:extLst>
                <a:ext uri="{FF2B5EF4-FFF2-40B4-BE49-F238E27FC236}">
                  <a16:creationId xmlns:a16="http://schemas.microsoft.com/office/drawing/2014/main" id="{44E4E28A-4C09-4DDB-95D0-724D7F27D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" y="1854"/>
              <a:ext cx="34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32" name="Oval 1919">
              <a:extLst>
                <a:ext uri="{FF2B5EF4-FFF2-40B4-BE49-F238E27FC236}">
                  <a16:creationId xmlns:a16="http://schemas.microsoft.com/office/drawing/2014/main" id="{DF8132D0-B7A6-4AE4-A590-3402BA9C5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" y="1863"/>
              <a:ext cx="12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33" name="Oval 1920">
              <a:extLst>
                <a:ext uri="{FF2B5EF4-FFF2-40B4-BE49-F238E27FC236}">
                  <a16:creationId xmlns:a16="http://schemas.microsoft.com/office/drawing/2014/main" id="{F55E1633-5B01-413D-9297-D9203FDC6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" y="2307"/>
              <a:ext cx="30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34" name="Oval 1921">
              <a:extLst>
                <a:ext uri="{FF2B5EF4-FFF2-40B4-BE49-F238E27FC236}">
                  <a16:creationId xmlns:a16="http://schemas.microsoft.com/office/drawing/2014/main" id="{3A969825-C47C-47DE-99A3-984A7B791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" y="2316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35" name="Oval 1922">
              <a:extLst>
                <a:ext uri="{FF2B5EF4-FFF2-40B4-BE49-F238E27FC236}">
                  <a16:creationId xmlns:a16="http://schemas.microsoft.com/office/drawing/2014/main" id="{6A1A2E70-3129-4E35-9EE5-C45E16AAE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172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36" name="Oval 1923">
              <a:extLst>
                <a:ext uri="{FF2B5EF4-FFF2-40B4-BE49-F238E27FC236}">
                  <a16:creationId xmlns:a16="http://schemas.microsoft.com/office/drawing/2014/main" id="{2C0E7143-11B8-4C06-B5F4-7DB868C90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" y="2186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37" name="Freeform 1924">
              <a:extLst>
                <a:ext uri="{FF2B5EF4-FFF2-40B4-BE49-F238E27FC236}">
                  <a16:creationId xmlns:a16="http://schemas.microsoft.com/office/drawing/2014/main" id="{F286FCD6-5821-4300-A3F9-156537703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" y="2181"/>
              <a:ext cx="13" cy="14"/>
            </a:xfrm>
            <a:custGeom>
              <a:avLst/>
              <a:gdLst>
                <a:gd name="T0" fmla="*/ 0 w 3"/>
                <a:gd name="T1" fmla="*/ 42 h 3"/>
                <a:gd name="T2" fmla="*/ 17 w 3"/>
                <a:gd name="T3" fmla="*/ 42 h 3"/>
                <a:gd name="T4" fmla="*/ 17 w 3"/>
                <a:gd name="T5" fmla="*/ 23 h 3"/>
                <a:gd name="T6" fmla="*/ 39 w 3"/>
                <a:gd name="T7" fmla="*/ 42 h 3"/>
                <a:gd name="T8" fmla="*/ 17 w 3"/>
                <a:gd name="T9" fmla="*/ 42 h 3"/>
                <a:gd name="T10" fmla="*/ 17 w 3"/>
                <a:gd name="T11" fmla="*/ 42 h 3"/>
                <a:gd name="T12" fmla="*/ 0 w 3"/>
                <a:gd name="T13" fmla="*/ 42 h 3"/>
                <a:gd name="T14" fmla="*/ 0 w 3"/>
                <a:gd name="T15" fmla="*/ 42 h 3"/>
                <a:gd name="T16" fmla="*/ 17 w 3"/>
                <a:gd name="T17" fmla="*/ 65 h 3"/>
                <a:gd name="T18" fmla="*/ 56 w 3"/>
                <a:gd name="T19" fmla="*/ 42 h 3"/>
                <a:gd name="T20" fmla="*/ 17 w 3"/>
                <a:gd name="T21" fmla="*/ 0 h 3"/>
                <a:gd name="T22" fmla="*/ 0 w 3"/>
                <a:gd name="T23" fmla="*/ 42 h 3"/>
                <a:gd name="T24" fmla="*/ 0 w 3"/>
                <a:gd name="T25" fmla="*/ 4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38" name="Oval 1925">
              <a:extLst>
                <a:ext uri="{FF2B5EF4-FFF2-40B4-BE49-F238E27FC236}">
                  <a16:creationId xmlns:a16="http://schemas.microsoft.com/office/drawing/2014/main" id="{6E3541B7-2E92-4AD9-A514-DB4C93915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" y="2226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39" name="Oval 1926">
              <a:extLst>
                <a:ext uri="{FF2B5EF4-FFF2-40B4-BE49-F238E27FC236}">
                  <a16:creationId xmlns:a16="http://schemas.microsoft.com/office/drawing/2014/main" id="{0F542B80-85D8-4718-9651-A2A91EAEB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" y="2240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40" name="Freeform 1927">
              <a:extLst>
                <a:ext uri="{FF2B5EF4-FFF2-40B4-BE49-F238E27FC236}">
                  <a16:creationId xmlns:a16="http://schemas.microsoft.com/office/drawing/2014/main" id="{C1B18521-64F9-4ADD-A065-5862CAB48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" y="2235"/>
              <a:ext cx="16" cy="18"/>
            </a:xfrm>
            <a:custGeom>
              <a:avLst/>
              <a:gdLst>
                <a:gd name="T0" fmla="*/ 16 w 4"/>
                <a:gd name="T1" fmla="*/ 41 h 4"/>
                <a:gd name="T2" fmla="*/ 16 w 4"/>
                <a:gd name="T3" fmla="*/ 41 h 4"/>
                <a:gd name="T4" fmla="*/ 32 w 4"/>
                <a:gd name="T5" fmla="*/ 23 h 4"/>
                <a:gd name="T6" fmla="*/ 48 w 4"/>
                <a:gd name="T7" fmla="*/ 41 h 4"/>
                <a:gd name="T8" fmla="*/ 32 w 4"/>
                <a:gd name="T9" fmla="*/ 63 h 4"/>
                <a:gd name="T10" fmla="*/ 16 w 4"/>
                <a:gd name="T11" fmla="*/ 41 h 4"/>
                <a:gd name="T12" fmla="*/ 16 w 4"/>
                <a:gd name="T13" fmla="*/ 41 h 4"/>
                <a:gd name="T14" fmla="*/ 0 w 4"/>
                <a:gd name="T15" fmla="*/ 41 h 4"/>
                <a:gd name="T16" fmla="*/ 32 w 4"/>
                <a:gd name="T17" fmla="*/ 81 h 4"/>
                <a:gd name="T18" fmla="*/ 64 w 4"/>
                <a:gd name="T19" fmla="*/ 41 h 4"/>
                <a:gd name="T20" fmla="*/ 32 w 4"/>
                <a:gd name="T21" fmla="*/ 0 h 4"/>
                <a:gd name="T22" fmla="*/ 0 w 4"/>
                <a:gd name="T23" fmla="*/ 41 h 4"/>
                <a:gd name="T24" fmla="*/ 16 w 4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2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1541" name="Textfeld 1540">
            <a:extLst>
              <a:ext uri="{FF2B5EF4-FFF2-40B4-BE49-F238E27FC236}">
                <a16:creationId xmlns:a16="http://schemas.microsoft.com/office/drawing/2014/main" id="{FA66E98C-A3E0-43E9-A4AA-E71DD2E38A09}"/>
              </a:ext>
            </a:extLst>
          </p:cNvPr>
          <p:cNvSpPr txBox="1"/>
          <p:nvPr/>
        </p:nvSpPr>
        <p:spPr>
          <a:xfrm>
            <a:off x="2182215" y="4674862"/>
            <a:ext cx="2809875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Averaging the expression over a highly heterogeneous cell population leads to a loss of cell-type specific information and can masks specific alterations.</a:t>
            </a:r>
          </a:p>
        </p:txBody>
      </p:sp>
      <p:sp>
        <p:nvSpPr>
          <p:cNvPr id="1542" name="Textfeld 1541">
            <a:extLst>
              <a:ext uri="{FF2B5EF4-FFF2-40B4-BE49-F238E27FC236}">
                <a16:creationId xmlns:a16="http://schemas.microsoft.com/office/drawing/2014/main" id="{2A8D1313-F311-472A-A62C-637F0F38C424}"/>
              </a:ext>
            </a:extLst>
          </p:cNvPr>
          <p:cNvSpPr txBox="1"/>
          <p:nvPr/>
        </p:nvSpPr>
        <p:spPr>
          <a:xfrm>
            <a:off x="7317771" y="4674862"/>
            <a:ext cx="2809875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Preserving cell-type identity allows assessment of cellular heterogeneity and the identification of cell-type specific alterations of gene expression.</a:t>
            </a:r>
          </a:p>
        </p:txBody>
      </p:sp>
      <p:sp>
        <p:nvSpPr>
          <p:cNvPr id="1543" name="Textfeld 1542">
            <a:extLst>
              <a:ext uri="{FF2B5EF4-FFF2-40B4-BE49-F238E27FC236}">
                <a16:creationId xmlns:a16="http://schemas.microsoft.com/office/drawing/2014/main" id="{E3CD0596-6A34-47FE-98EC-150D2446C5B0}"/>
              </a:ext>
            </a:extLst>
          </p:cNvPr>
          <p:cNvSpPr txBox="1"/>
          <p:nvPr/>
        </p:nvSpPr>
        <p:spPr>
          <a:xfrm>
            <a:off x="3472923" y="1690688"/>
            <a:ext cx="5246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What if a disease is caused by the local infiltration or loss of a specific cell type or a specific alteration of a cellular subset? </a:t>
            </a:r>
          </a:p>
        </p:txBody>
      </p:sp>
      <p:grpSp>
        <p:nvGrpSpPr>
          <p:cNvPr id="1544" name="Gruppieren 1543">
            <a:extLst>
              <a:ext uri="{FF2B5EF4-FFF2-40B4-BE49-F238E27FC236}">
                <a16:creationId xmlns:a16="http://schemas.microsoft.com/office/drawing/2014/main" id="{A76BBCFD-89D4-4A85-8757-7FECFDD98E64}"/>
              </a:ext>
            </a:extLst>
          </p:cNvPr>
          <p:cNvGrpSpPr/>
          <p:nvPr/>
        </p:nvGrpSpPr>
        <p:grpSpPr>
          <a:xfrm>
            <a:off x="7013621" y="4136087"/>
            <a:ext cx="161925" cy="133350"/>
            <a:chOff x="1092200" y="1028700"/>
            <a:chExt cx="304800" cy="335509"/>
          </a:xfrm>
        </p:grpSpPr>
        <p:cxnSp>
          <p:nvCxnSpPr>
            <p:cNvPr id="1545" name="Gerader Verbinder 1544">
              <a:extLst>
                <a:ext uri="{FF2B5EF4-FFF2-40B4-BE49-F238E27FC236}">
                  <a16:creationId xmlns:a16="http://schemas.microsoft.com/office/drawing/2014/main" id="{F04249EA-A400-4026-BA06-F89BD147469D}"/>
                </a:ext>
              </a:extLst>
            </p:cNvPr>
            <p:cNvCxnSpPr/>
            <p:nvPr/>
          </p:nvCxnSpPr>
          <p:spPr>
            <a:xfrm>
              <a:off x="1092200" y="1028700"/>
              <a:ext cx="304800" cy="31511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6" name="Gerader Verbinder 1545">
              <a:extLst>
                <a:ext uri="{FF2B5EF4-FFF2-40B4-BE49-F238E27FC236}">
                  <a16:creationId xmlns:a16="http://schemas.microsoft.com/office/drawing/2014/main" id="{6EEA56CA-D024-46ED-971E-2FAEFB4466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200" y="1049091"/>
              <a:ext cx="304800" cy="31511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7" name="Gruppieren 1546">
            <a:extLst>
              <a:ext uri="{FF2B5EF4-FFF2-40B4-BE49-F238E27FC236}">
                <a16:creationId xmlns:a16="http://schemas.microsoft.com/office/drawing/2014/main" id="{80162B3D-BDAE-4AAA-8399-3C76A35007B3}"/>
              </a:ext>
            </a:extLst>
          </p:cNvPr>
          <p:cNvGrpSpPr/>
          <p:nvPr/>
        </p:nvGrpSpPr>
        <p:grpSpPr>
          <a:xfrm>
            <a:off x="3348959" y="4069413"/>
            <a:ext cx="161925" cy="133350"/>
            <a:chOff x="1092200" y="1028700"/>
            <a:chExt cx="304800" cy="335509"/>
          </a:xfrm>
        </p:grpSpPr>
        <p:cxnSp>
          <p:nvCxnSpPr>
            <p:cNvPr id="1548" name="Gerader Verbinder 1547">
              <a:extLst>
                <a:ext uri="{FF2B5EF4-FFF2-40B4-BE49-F238E27FC236}">
                  <a16:creationId xmlns:a16="http://schemas.microsoft.com/office/drawing/2014/main" id="{47516543-973B-4972-8897-BE9BFA160570}"/>
                </a:ext>
              </a:extLst>
            </p:cNvPr>
            <p:cNvCxnSpPr/>
            <p:nvPr/>
          </p:nvCxnSpPr>
          <p:spPr>
            <a:xfrm>
              <a:off x="1092200" y="1028700"/>
              <a:ext cx="304800" cy="315118"/>
            </a:xfrm>
            <a:prstGeom prst="line">
              <a:avLst/>
            </a:prstGeom>
            <a:ln w="76200">
              <a:solidFill>
                <a:srgbClr val="FF0000">
                  <a:alpha val="1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9" name="Gerader Verbinder 1548">
              <a:extLst>
                <a:ext uri="{FF2B5EF4-FFF2-40B4-BE49-F238E27FC236}">
                  <a16:creationId xmlns:a16="http://schemas.microsoft.com/office/drawing/2014/main" id="{893D8630-F0E3-4084-96B1-B03931B8D7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200" y="1049091"/>
              <a:ext cx="304800" cy="315118"/>
            </a:xfrm>
            <a:prstGeom prst="line">
              <a:avLst/>
            </a:prstGeom>
            <a:ln w="76200">
              <a:solidFill>
                <a:srgbClr val="FF0000">
                  <a:alpha val="1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0" name="Gerade Verbindung mit Pfeil 1549">
            <a:extLst>
              <a:ext uri="{FF2B5EF4-FFF2-40B4-BE49-F238E27FC236}">
                <a16:creationId xmlns:a16="http://schemas.microsoft.com/office/drawing/2014/main" id="{7FCB64E5-F903-49CF-A2CF-E1D7C84DAB76}"/>
              </a:ext>
            </a:extLst>
          </p:cNvPr>
          <p:cNvCxnSpPr>
            <a:cxnSpLocks/>
          </p:cNvCxnSpPr>
          <p:nvPr/>
        </p:nvCxnSpPr>
        <p:spPr>
          <a:xfrm flipH="1">
            <a:off x="4045142" y="4208137"/>
            <a:ext cx="27669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1" name="Textfeld 1550">
            <a:extLst>
              <a:ext uri="{FF2B5EF4-FFF2-40B4-BE49-F238E27FC236}">
                <a16:creationId xmlns:a16="http://schemas.microsoft.com/office/drawing/2014/main" id="{90FDF651-2C93-45F7-807E-07A3E0F23231}"/>
              </a:ext>
            </a:extLst>
          </p:cNvPr>
          <p:cNvSpPr txBox="1"/>
          <p:nvPr/>
        </p:nvSpPr>
        <p:spPr>
          <a:xfrm>
            <a:off x="4197937" y="3952440"/>
            <a:ext cx="25475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rgbClr val="FF0000"/>
                </a:solidFill>
              </a:rPr>
              <a:t>Identification on single-cell level </a:t>
            </a:r>
          </a:p>
          <a:p>
            <a:pPr algn="ctr"/>
            <a:r>
              <a:rPr lang="en-US" sz="1350" dirty="0">
                <a:solidFill>
                  <a:srgbClr val="FF0000"/>
                </a:solidFill>
              </a:rPr>
              <a:t>allows targeted evaluation in bulk</a:t>
            </a:r>
          </a:p>
        </p:txBody>
      </p:sp>
    </p:spTree>
    <p:extLst>
      <p:ext uri="{BB962C8B-B14F-4D97-AF65-F5344CB8AC3E}">
        <p14:creationId xmlns:p14="http://schemas.microsoft.com/office/powerpoint/2010/main" val="249818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F61975-37F5-4BC2-8714-D47789883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-16452"/>
            <a:ext cx="10515600" cy="1325563"/>
          </a:xfrm>
        </p:spPr>
        <p:txBody>
          <a:bodyPr/>
          <a:lstStyle/>
          <a:p>
            <a:r>
              <a:rPr lang="en-US" dirty="0"/>
              <a:t>The power of single-cell RNA-seq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97DFF58-6CEB-4729-99CA-718BB06FDD21}"/>
              </a:ext>
            </a:extLst>
          </p:cNvPr>
          <p:cNvSpPr/>
          <p:nvPr/>
        </p:nvSpPr>
        <p:spPr>
          <a:xfrm>
            <a:off x="406400" y="6211669"/>
            <a:ext cx="1127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Single-cell RNA sequencing can </a:t>
            </a:r>
            <a:r>
              <a:rPr lang="en-US" b="1" dirty="0"/>
              <a:t>reveal complex and rare cell populations</a:t>
            </a:r>
            <a:r>
              <a:rPr lang="en-US" dirty="0"/>
              <a:t>, </a:t>
            </a:r>
            <a:r>
              <a:rPr lang="en-US" b="1" dirty="0"/>
              <a:t>uncover regulatory relationships between genes</a:t>
            </a:r>
            <a:r>
              <a:rPr lang="en-US" dirty="0"/>
              <a:t>, and track the </a:t>
            </a:r>
            <a:r>
              <a:rPr lang="en-US" b="1" dirty="0"/>
              <a:t>trajectories of distinct cell lineages </a:t>
            </a:r>
            <a:r>
              <a:rPr lang="en-US" dirty="0"/>
              <a:t>in development.</a:t>
            </a:r>
          </a:p>
        </p:txBody>
      </p:sp>
      <p:pic>
        <p:nvPicPr>
          <p:cNvPr id="5" name="Inhaltsplatzhalter 11">
            <a:extLst>
              <a:ext uri="{FF2B5EF4-FFF2-40B4-BE49-F238E27FC236}">
                <a16:creationId xmlns:a16="http://schemas.microsoft.com/office/drawing/2014/main" id="{DC12FEB4-6BA3-4390-9E44-0F798A17DCF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/>
        </p:blipFill>
        <p:spPr bwMode="auto">
          <a:xfrm>
            <a:off x="120500" y="1377224"/>
            <a:ext cx="11950999" cy="4103551"/>
          </a:xfrm>
          <a:prstGeom prst="rect">
            <a:avLst/>
          </a:prstGeom>
        </p:spPr>
      </p:pic>
      <p:sp>
        <p:nvSpPr>
          <p:cNvPr id="6" name="Textfeld 4">
            <a:extLst>
              <a:ext uri="{FF2B5EF4-FFF2-40B4-BE49-F238E27FC236}">
                <a16:creationId xmlns:a16="http://schemas.microsoft.com/office/drawing/2014/main" id="{A7583CD4-6266-42A3-BC73-79BE6DE0FF2D}"/>
              </a:ext>
            </a:extLst>
          </p:cNvPr>
          <p:cNvSpPr/>
          <p:nvPr/>
        </p:nvSpPr>
        <p:spPr bwMode="auto">
          <a:xfrm>
            <a:off x="120500" y="5111443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de-DE" sz="900" b="1" dirty="0">
                <a:latin typeface="Arial"/>
              </a:rPr>
              <a:t>Schultze</a:t>
            </a:r>
            <a:r>
              <a:rPr lang="de-DE" sz="900" dirty="0">
                <a:latin typeface="Arial"/>
              </a:rPr>
              <a:t> &amp; Aschenbrenner, Sem Cell </a:t>
            </a:r>
            <a:r>
              <a:rPr lang="de-DE" sz="900" dirty="0" err="1">
                <a:latin typeface="Arial"/>
              </a:rPr>
              <a:t>Dev</a:t>
            </a:r>
            <a:r>
              <a:rPr lang="de-DE" sz="900" dirty="0">
                <a:latin typeface="Arial"/>
              </a:rPr>
              <a:t> </a:t>
            </a:r>
            <a:r>
              <a:rPr lang="de-DE" sz="900" dirty="0" err="1">
                <a:latin typeface="Arial"/>
              </a:rPr>
              <a:t>Biol</a:t>
            </a:r>
            <a:r>
              <a:rPr lang="de-DE" sz="900" dirty="0">
                <a:latin typeface="Arial"/>
              </a:rPr>
              <a:t>, 2018</a:t>
            </a:r>
            <a:endParaRPr lang="de-DE" sz="900" dirty="0"/>
          </a:p>
          <a:p>
            <a:pPr algn="r">
              <a:defRPr/>
            </a:pPr>
            <a:r>
              <a:rPr lang="da-DK" sz="900" dirty="0">
                <a:latin typeface="Arial"/>
              </a:rPr>
              <a:t>Ginhoux*, </a:t>
            </a:r>
            <a:r>
              <a:rPr lang="da-DK" sz="900" b="1" dirty="0">
                <a:latin typeface="Arial"/>
              </a:rPr>
              <a:t>Schultze</a:t>
            </a:r>
            <a:r>
              <a:rPr lang="da-DK" sz="900" dirty="0">
                <a:latin typeface="Arial"/>
              </a:rPr>
              <a:t>*, et al. </a:t>
            </a:r>
            <a:r>
              <a:rPr lang="de-DE" sz="900" dirty="0">
                <a:latin typeface="Arial"/>
              </a:rPr>
              <a:t>Nature Immunology, 2016</a:t>
            </a:r>
            <a:endParaRPr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1D364EB-2311-40DE-B543-3E3297FE1D36}"/>
              </a:ext>
            </a:extLst>
          </p:cNvPr>
          <p:cNvSpPr/>
          <p:nvPr/>
        </p:nvSpPr>
        <p:spPr>
          <a:xfrm>
            <a:off x="6248400" y="1219200"/>
            <a:ext cx="5905500" cy="45466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5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C21A25-52AE-47C4-9E87-88881E6D7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907" y="25279"/>
            <a:ext cx="10515600" cy="1325563"/>
          </a:xfrm>
        </p:spPr>
        <p:txBody>
          <a:bodyPr/>
          <a:lstStyle/>
          <a:p>
            <a:r>
              <a:rPr lang="en-US" dirty="0"/>
              <a:t>Evolution of single-cell RNA-seq methods</a:t>
            </a:r>
          </a:p>
        </p:txBody>
      </p:sp>
      <p:pic>
        <p:nvPicPr>
          <p:cNvPr id="4" name="Inhaltsplatzhalter 3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4CFF37F3-23FE-427F-9521-67565943F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233" y="1207290"/>
            <a:ext cx="10400935" cy="506725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D36463E-0D68-40ED-A347-FCF3FC62AB24}"/>
              </a:ext>
            </a:extLst>
          </p:cNvPr>
          <p:cNvSpPr txBox="1"/>
          <p:nvPr/>
        </p:nvSpPr>
        <p:spPr>
          <a:xfrm>
            <a:off x="361949" y="6477000"/>
            <a:ext cx="1060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Modified from Exponential scaling of single-cell RNA-seq in the last decade, </a:t>
            </a:r>
            <a:r>
              <a:rPr lang="en-US" dirty="0" err="1"/>
              <a:t>Svennson</a:t>
            </a:r>
            <a:r>
              <a:rPr lang="en-US" dirty="0"/>
              <a:t> et al. 2017 </a:t>
            </a:r>
            <a:r>
              <a:rPr lang="en-US" dirty="0" err="1"/>
              <a:t>arXiv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223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E1CF3-7462-424A-93AF-3C486C2CC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-237777"/>
            <a:ext cx="10515600" cy="1325563"/>
          </a:xfrm>
        </p:spPr>
        <p:txBody>
          <a:bodyPr/>
          <a:lstStyle/>
          <a:p>
            <a:r>
              <a:rPr lang="en-US" dirty="0"/>
              <a:t>3’ vs full length libraries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74BC349-66E3-40C2-AD92-A2FB0903403E}"/>
              </a:ext>
            </a:extLst>
          </p:cNvPr>
          <p:cNvSpPr/>
          <p:nvPr/>
        </p:nvSpPr>
        <p:spPr>
          <a:xfrm>
            <a:off x="0" y="6581001"/>
            <a:ext cx="65953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Comparative Analysis of Single-Cell RNA Sequencing Methods, </a:t>
            </a:r>
            <a:r>
              <a:rPr lang="en-US" sz="1200" dirty="0" err="1"/>
              <a:t>Ziegenhain</a:t>
            </a:r>
            <a:r>
              <a:rPr lang="en-US" sz="1200" dirty="0"/>
              <a:t> et al., Molecular Cell 2017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32EAE33-B329-4495-B4B0-81824FC7F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68" y="848692"/>
            <a:ext cx="8181264" cy="562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4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B2A7C5-02ED-4C42-975D-8A71D7DAF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65125"/>
            <a:ext cx="10769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Single-cell RNA-seq experiments are highly complex</a:t>
            </a:r>
          </a:p>
        </p:txBody>
      </p:sp>
      <p:pic>
        <p:nvPicPr>
          <p:cNvPr id="2699" name="Grafik 2698">
            <a:extLst>
              <a:ext uri="{FF2B5EF4-FFF2-40B4-BE49-F238E27FC236}">
                <a16:creationId xmlns:a16="http://schemas.microsoft.com/office/drawing/2014/main" id="{F33EC96C-C74F-4B46-9F8A-C3392B6E4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1847984"/>
            <a:ext cx="11861800" cy="316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9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E1CF3-7462-424A-93AF-3C486C2CC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-237777"/>
            <a:ext cx="10515600" cy="1325563"/>
          </a:xfrm>
        </p:spPr>
        <p:txBody>
          <a:bodyPr/>
          <a:lstStyle/>
          <a:p>
            <a:r>
              <a:rPr lang="en-US" dirty="0"/>
              <a:t>3’ vs full length libraries</a:t>
            </a:r>
          </a:p>
        </p:txBody>
      </p:sp>
      <p:grpSp>
        <p:nvGrpSpPr>
          <p:cNvPr id="21" name="Group 58">
            <a:extLst>
              <a:ext uri="{FF2B5EF4-FFF2-40B4-BE49-F238E27FC236}">
                <a16:creationId xmlns:a16="http://schemas.microsoft.com/office/drawing/2014/main" id="{A972F9FD-DED5-40E2-9179-872EBDD34EC2}"/>
              </a:ext>
            </a:extLst>
          </p:cNvPr>
          <p:cNvGrpSpPr>
            <a:grpSpLocks/>
          </p:cNvGrpSpPr>
          <p:nvPr/>
        </p:nvGrpSpPr>
        <p:grpSpPr bwMode="auto">
          <a:xfrm rot="4122943">
            <a:off x="5120504" y="804026"/>
            <a:ext cx="1125776" cy="1325563"/>
            <a:chOff x="1966" y="1774"/>
            <a:chExt cx="709" cy="1140"/>
          </a:xfrm>
        </p:grpSpPr>
        <p:sp>
          <p:nvSpPr>
            <p:cNvPr id="22" name="Freeform 59">
              <a:extLst>
                <a:ext uri="{FF2B5EF4-FFF2-40B4-BE49-F238E27FC236}">
                  <a16:creationId xmlns:a16="http://schemas.microsoft.com/office/drawing/2014/main" id="{749C216F-29FC-4D77-B926-549F32A1A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6" y="1774"/>
              <a:ext cx="709" cy="1138"/>
            </a:xfrm>
            <a:custGeom>
              <a:avLst/>
              <a:gdLst>
                <a:gd name="T0" fmla="*/ 951 w 392"/>
                <a:gd name="T1" fmla="*/ 1425 h 590"/>
                <a:gd name="T2" fmla="*/ 966 w 392"/>
                <a:gd name="T3" fmla="*/ 1659 h 590"/>
                <a:gd name="T4" fmla="*/ 1015 w 392"/>
                <a:gd name="T5" fmla="*/ 1611 h 590"/>
                <a:gd name="T6" fmla="*/ 1051 w 392"/>
                <a:gd name="T7" fmla="*/ 1335 h 590"/>
                <a:gd name="T8" fmla="*/ 1125 w 392"/>
                <a:gd name="T9" fmla="*/ 1109 h 590"/>
                <a:gd name="T10" fmla="*/ 1214 w 392"/>
                <a:gd name="T11" fmla="*/ 856 h 590"/>
                <a:gd name="T12" fmla="*/ 1210 w 392"/>
                <a:gd name="T13" fmla="*/ 417 h 590"/>
                <a:gd name="T14" fmla="*/ 966 w 392"/>
                <a:gd name="T15" fmla="*/ 164 h 590"/>
                <a:gd name="T16" fmla="*/ 611 w 392"/>
                <a:gd name="T17" fmla="*/ 104 h 590"/>
                <a:gd name="T18" fmla="*/ 575 w 392"/>
                <a:gd name="T19" fmla="*/ 52 h 590"/>
                <a:gd name="T20" fmla="*/ 553 w 392"/>
                <a:gd name="T21" fmla="*/ 8 h 590"/>
                <a:gd name="T22" fmla="*/ 550 w 392"/>
                <a:gd name="T23" fmla="*/ 44 h 590"/>
                <a:gd name="T24" fmla="*/ 534 w 392"/>
                <a:gd name="T25" fmla="*/ 141 h 590"/>
                <a:gd name="T26" fmla="*/ 454 w 392"/>
                <a:gd name="T27" fmla="*/ 193 h 590"/>
                <a:gd name="T28" fmla="*/ 420 w 392"/>
                <a:gd name="T29" fmla="*/ 152 h 590"/>
                <a:gd name="T30" fmla="*/ 389 w 392"/>
                <a:gd name="T31" fmla="*/ 141 h 590"/>
                <a:gd name="T32" fmla="*/ 396 w 392"/>
                <a:gd name="T33" fmla="*/ 208 h 590"/>
                <a:gd name="T34" fmla="*/ 367 w 392"/>
                <a:gd name="T35" fmla="*/ 257 h 590"/>
                <a:gd name="T36" fmla="*/ 239 w 392"/>
                <a:gd name="T37" fmla="*/ 392 h 590"/>
                <a:gd name="T38" fmla="*/ 190 w 392"/>
                <a:gd name="T39" fmla="*/ 509 h 590"/>
                <a:gd name="T40" fmla="*/ 72 w 392"/>
                <a:gd name="T41" fmla="*/ 476 h 590"/>
                <a:gd name="T42" fmla="*/ 128 w 392"/>
                <a:gd name="T43" fmla="*/ 509 h 590"/>
                <a:gd name="T44" fmla="*/ 161 w 392"/>
                <a:gd name="T45" fmla="*/ 588 h 590"/>
                <a:gd name="T46" fmla="*/ 114 w 392"/>
                <a:gd name="T47" fmla="*/ 752 h 590"/>
                <a:gd name="T48" fmla="*/ 40 w 392"/>
                <a:gd name="T49" fmla="*/ 737 h 590"/>
                <a:gd name="T50" fmla="*/ 4 w 392"/>
                <a:gd name="T51" fmla="*/ 710 h 590"/>
                <a:gd name="T52" fmla="*/ 61 w 392"/>
                <a:gd name="T53" fmla="*/ 800 h 590"/>
                <a:gd name="T54" fmla="*/ 179 w 392"/>
                <a:gd name="T55" fmla="*/ 897 h 590"/>
                <a:gd name="T56" fmla="*/ 166 w 392"/>
                <a:gd name="T57" fmla="*/ 1065 h 590"/>
                <a:gd name="T58" fmla="*/ 222 w 392"/>
                <a:gd name="T59" fmla="*/ 1346 h 590"/>
                <a:gd name="T60" fmla="*/ 336 w 392"/>
                <a:gd name="T61" fmla="*/ 1634 h 590"/>
                <a:gd name="T62" fmla="*/ 383 w 392"/>
                <a:gd name="T63" fmla="*/ 1902 h 590"/>
                <a:gd name="T64" fmla="*/ 331 w 392"/>
                <a:gd name="T65" fmla="*/ 2114 h 590"/>
                <a:gd name="T66" fmla="*/ 392 w 392"/>
                <a:gd name="T67" fmla="*/ 2102 h 590"/>
                <a:gd name="T68" fmla="*/ 474 w 392"/>
                <a:gd name="T69" fmla="*/ 1863 h 590"/>
                <a:gd name="T70" fmla="*/ 517 w 392"/>
                <a:gd name="T71" fmla="*/ 1585 h 590"/>
                <a:gd name="T72" fmla="*/ 651 w 392"/>
                <a:gd name="T73" fmla="*/ 1626 h 590"/>
                <a:gd name="T74" fmla="*/ 684 w 392"/>
                <a:gd name="T75" fmla="*/ 1863 h 590"/>
                <a:gd name="T76" fmla="*/ 720 w 392"/>
                <a:gd name="T77" fmla="*/ 1626 h 590"/>
                <a:gd name="T78" fmla="*/ 680 w 392"/>
                <a:gd name="T79" fmla="*/ 1458 h 590"/>
                <a:gd name="T80" fmla="*/ 850 w 392"/>
                <a:gd name="T81" fmla="*/ 1310 h 590"/>
                <a:gd name="T82" fmla="*/ 951 w 392"/>
                <a:gd name="T83" fmla="*/ 1425 h 59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92" h="590">
                  <a:moveTo>
                    <a:pt x="291" y="383"/>
                  </a:moveTo>
                  <a:cubicBezTo>
                    <a:pt x="286" y="402"/>
                    <a:pt x="287" y="439"/>
                    <a:pt x="295" y="446"/>
                  </a:cubicBezTo>
                  <a:cubicBezTo>
                    <a:pt x="304" y="453"/>
                    <a:pt x="311" y="456"/>
                    <a:pt x="310" y="433"/>
                  </a:cubicBezTo>
                  <a:cubicBezTo>
                    <a:pt x="308" y="410"/>
                    <a:pt x="305" y="375"/>
                    <a:pt x="321" y="359"/>
                  </a:cubicBezTo>
                  <a:cubicBezTo>
                    <a:pt x="337" y="343"/>
                    <a:pt x="337" y="309"/>
                    <a:pt x="344" y="298"/>
                  </a:cubicBezTo>
                  <a:cubicBezTo>
                    <a:pt x="351" y="287"/>
                    <a:pt x="362" y="265"/>
                    <a:pt x="371" y="230"/>
                  </a:cubicBezTo>
                  <a:cubicBezTo>
                    <a:pt x="376" y="195"/>
                    <a:pt x="392" y="155"/>
                    <a:pt x="370" y="112"/>
                  </a:cubicBezTo>
                  <a:cubicBezTo>
                    <a:pt x="350" y="82"/>
                    <a:pt x="337" y="62"/>
                    <a:pt x="295" y="44"/>
                  </a:cubicBezTo>
                  <a:cubicBezTo>
                    <a:pt x="252" y="25"/>
                    <a:pt x="202" y="24"/>
                    <a:pt x="187" y="28"/>
                  </a:cubicBezTo>
                  <a:cubicBezTo>
                    <a:pt x="171" y="32"/>
                    <a:pt x="174" y="22"/>
                    <a:pt x="176" y="14"/>
                  </a:cubicBezTo>
                  <a:cubicBezTo>
                    <a:pt x="179" y="7"/>
                    <a:pt x="172" y="0"/>
                    <a:pt x="169" y="2"/>
                  </a:cubicBezTo>
                  <a:cubicBezTo>
                    <a:pt x="166" y="3"/>
                    <a:pt x="170" y="7"/>
                    <a:pt x="168" y="12"/>
                  </a:cubicBezTo>
                  <a:cubicBezTo>
                    <a:pt x="166" y="17"/>
                    <a:pt x="169" y="31"/>
                    <a:pt x="163" y="38"/>
                  </a:cubicBezTo>
                  <a:cubicBezTo>
                    <a:pt x="157" y="45"/>
                    <a:pt x="148" y="49"/>
                    <a:pt x="139" y="52"/>
                  </a:cubicBezTo>
                  <a:cubicBezTo>
                    <a:pt x="129" y="56"/>
                    <a:pt x="129" y="47"/>
                    <a:pt x="128" y="41"/>
                  </a:cubicBezTo>
                  <a:cubicBezTo>
                    <a:pt x="127" y="36"/>
                    <a:pt x="121" y="36"/>
                    <a:pt x="119" y="38"/>
                  </a:cubicBezTo>
                  <a:cubicBezTo>
                    <a:pt x="117" y="41"/>
                    <a:pt x="122" y="51"/>
                    <a:pt x="121" y="56"/>
                  </a:cubicBezTo>
                  <a:cubicBezTo>
                    <a:pt x="120" y="62"/>
                    <a:pt x="123" y="62"/>
                    <a:pt x="112" y="69"/>
                  </a:cubicBezTo>
                  <a:cubicBezTo>
                    <a:pt x="102" y="76"/>
                    <a:pt x="83" y="86"/>
                    <a:pt x="73" y="105"/>
                  </a:cubicBezTo>
                  <a:cubicBezTo>
                    <a:pt x="63" y="124"/>
                    <a:pt x="65" y="138"/>
                    <a:pt x="58" y="137"/>
                  </a:cubicBezTo>
                  <a:cubicBezTo>
                    <a:pt x="52" y="137"/>
                    <a:pt x="25" y="120"/>
                    <a:pt x="22" y="128"/>
                  </a:cubicBezTo>
                  <a:cubicBezTo>
                    <a:pt x="18" y="135"/>
                    <a:pt x="31" y="132"/>
                    <a:pt x="39" y="137"/>
                  </a:cubicBezTo>
                  <a:cubicBezTo>
                    <a:pt x="46" y="141"/>
                    <a:pt x="54" y="142"/>
                    <a:pt x="49" y="158"/>
                  </a:cubicBezTo>
                  <a:cubicBezTo>
                    <a:pt x="43" y="173"/>
                    <a:pt x="35" y="194"/>
                    <a:pt x="35" y="202"/>
                  </a:cubicBezTo>
                  <a:cubicBezTo>
                    <a:pt x="35" y="209"/>
                    <a:pt x="18" y="205"/>
                    <a:pt x="12" y="198"/>
                  </a:cubicBezTo>
                  <a:cubicBezTo>
                    <a:pt x="7" y="190"/>
                    <a:pt x="3" y="188"/>
                    <a:pt x="1" y="191"/>
                  </a:cubicBezTo>
                  <a:cubicBezTo>
                    <a:pt x="0" y="199"/>
                    <a:pt x="9" y="208"/>
                    <a:pt x="19" y="215"/>
                  </a:cubicBezTo>
                  <a:cubicBezTo>
                    <a:pt x="30" y="222"/>
                    <a:pt x="51" y="230"/>
                    <a:pt x="55" y="241"/>
                  </a:cubicBezTo>
                  <a:cubicBezTo>
                    <a:pt x="59" y="253"/>
                    <a:pt x="55" y="270"/>
                    <a:pt x="51" y="286"/>
                  </a:cubicBezTo>
                  <a:cubicBezTo>
                    <a:pt x="47" y="307"/>
                    <a:pt x="57" y="321"/>
                    <a:pt x="68" y="362"/>
                  </a:cubicBezTo>
                  <a:cubicBezTo>
                    <a:pt x="80" y="403"/>
                    <a:pt x="95" y="400"/>
                    <a:pt x="103" y="439"/>
                  </a:cubicBezTo>
                  <a:cubicBezTo>
                    <a:pt x="110" y="477"/>
                    <a:pt x="112" y="487"/>
                    <a:pt x="117" y="511"/>
                  </a:cubicBezTo>
                  <a:cubicBezTo>
                    <a:pt x="121" y="535"/>
                    <a:pt x="101" y="545"/>
                    <a:pt x="101" y="568"/>
                  </a:cubicBezTo>
                  <a:cubicBezTo>
                    <a:pt x="101" y="590"/>
                    <a:pt x="114" y="573"/>
                    <a:pt x="120" y="565"/>
                  </a:cubicBezTo>
                  <a:cubicBezTo>
                    <a:pt x="125" y="556"/>
                    <a:pt x="149" y="531"/>
                    <a:pt x="145" y="501"/>
                  </a:cubicBezTo>
                  <a:cubicBezTo>
                    <a:pt x="141" y="471"/>
                    <a:pt x="147" y="434"/>
                    <a:pt x="158" y="426"/>
                  </a:cubicBezTo>
                  <a:cubicBezTo>
                    <a:pt x="169" y="417"/>
                    <a:pt x="198" y="422"/>
                    <a:pt x="199" y="437"/>
                  </a:cubicBezTo>
                  <a:cubicBezTo>
                    <a:pt x="200" y="453"/>
                    <a:pt x="199" y="504"/>
                    <a:pt x="209" y="501"/>
                  </a:cubicBezTo>
                  <a:cubicBezTo>
                    <a:pt x="219" y="498"/>
                    <a:pt x="226" y="458"/>
                    <a:pt x="220" y="437"/>
                  </a:cubicBezTo>
                  <a:cubicBezTo>
                    <a:pt x="215" y="416"/>
                    <a:pt x="209" y="414"/>
                    <a:pt x="208" y="392"/>
                  </a:cubicBezTo>
                  <a:cubicBezTo>
                    <a:pt x="208" y="370"/>
                    <a:pt x="239" y="348"/>
                    <a:pt x="260" y="352"/>
                  </a:cubicBezTo>
                  <a:cubicBezTo>
                    <a:pt x="281" y="356"/>
                    <a:pt x="297" y="362"/>
                    <a:pt x="291" y="383"/>
                  </a:cubicBezTo>
                  <a:close/>
                </a:path>
              </a:pathLst>
            </a:custGeom>
            <a:solidFill>
              <a:srgbClr val="CCE1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Freeform 60">
              <a:extLst>
                <a:ext uri="{FF2B5EF4-FFF2-40B4-BE49-F238E27FC236}">
                  <a16:creationId xmlns:a16="http://schemas.microsoft.com/office/drawing/2014/main" id="{4AB3D739-1E78-4D3F-BB18-D703D3515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1" y="1932"/>
              <a:ext cx="492" cy="348"/>
            </a:xfrm>
            <a:custGeom>
              <a:avLst/>
              <a:gdLst>
                <a:gd name="T0" fmla="*/ 62 w 272"/>
                <a:gd name="T1" fmla="*/ 385 h 180"/>
                <a:gd name="T2" fmla="*/ 279 w 272"/>
                <a:gd name="T3" fmla="*/ 468 h 180"/>
                <a:gd name="T4" fmla="*/ 373 w 272"/>
                <a:gd name="T5" fmla="*/ 321 h 180"/>
                <a:gd name="T6" fmla="*/ 438 w 272"/>
                <a:gd name="T7" fmla="*/ 363 h 180"/>
                <a:gd name="T8" fmla="*/ 559 w 272"/>
                <a:gd name="T9" fmla="*/ 609 h 180"/>
                <a:gd name="T10" fmla="*/ 857 w 272"/>
                <a:gd name="T11" fmla="*/ 493 h 180"/>
                <a:gd name="T12" fmla="*/ 769 w 272"/>
                <a:gd name="T13" fmla="*/ 164 h 180"/>
                <a:gd name="T14" fmla="*/ 590 w 272"/>
                <a:gd name="T15" fmla="*/ 44 h 180"/>
                <a:gd name="T16" fmla="*/ 376 w 272"/>
                <a:gd name="T17" fmla="*/ 12 h 180"/>
                <a:gd name="T18" fmla="*/ 203 w 272"/>
                <a:gd name="T19" fmla="*/ 44 h 180"/>
                <a:gd name="T20" fmla="*/ 62 w 272"/>
                <a:gd name="T21" fmla="*/ 385 h 1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72" h="180">
                  <a:moveTo>
                    <a:pt x="19" y="103"/>
                  </a:moveTo>
                  <a:cubicBezTo>
                    <a:pt x="28" y="119"/>
                    <a:pt x="58" y="143"/>
                    <a:pt x="85" y="125"/>
                  </a:cubicBezTo>
                  <a:cubicBezTo>
                    <a:pt x="111" y="108"/>
                    <a:pt x="106" y="94"/>
                    <a:pt x="114" y="86"/>
                  </a:cubicBezTo>
                  <a:cubicBezTo>
                    <a:pt x="122" y="79"/>
                    <a:pt x="142" y="79"/>
                    <a:pt x="134" y="97"/>
                  </a:cubicBezTo>
                  <a:cubicBezTo>
                    <a:pt x="127" y="115"/>
                    <a:pt x="128" y="146"/>
                    <a:pt x="171" y="163"/>
                  </a:cubicBezTo>
                  <a:cubicBezTo>
                    <a:pt x="214" y="180"/>
                    <a:pt x="252" y="155"/>
                    <a:pt x="262" y="132"/>
                  </a:cubicBezTo>
                  <a:cubicBezTo>
                    <a:pt x="272" y="109"/>
                    <a:pt x="257" y="61"/>
                    <a:pt x="235" y="44"/>
                  </a:cubicBezTo>
                  <a:cubicBezTo>
                    <a:pt x="212" y="28"/>
                    <a:pt x="208" y="19"/>
                    <a:pt x="180" y="12"/>
                  </a:cubicBezTo>
                  <a:cubicBezTo>
                    <a:pt x="152" y="4"/>
                    <a:pt x="141" y="2"/>
                    <a:pt x="115" y="3"/>
                  </a:cubicBezTo>
                  <a:cubicBezTo>
                    <a:pt x="90" y="4"/>
                    <a:pt x="80" y="0"/>
                    <a:pt x="62" y="12"/>
                  </a:cubicBezTo>
                  <a:cubicBezTo>
                    <a:pt x="43" y="23"/>
                    <a:pt x="0" y="68"/>
                    <a:pt x="19" y="103"/>
                  </a:cubicBezTo>
                  <a:close/>
                </a:path>
              </a:pathLst>
            </a:custGeom>
            <a:solidFill>
              <a:srgbClr val="E0D0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Freeform 61">
              <a:extLst>
                <a:ext uri="{FF2B5EF4-FFF2-40B4-BE49-F238E27FC236}">
                  <a16:creationId xmlns:a16="http://schemas.microsoft.com/office/drawing/2014/main" id="{97B9B14E-A492-41CB-A346-0B6839D16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9" y="2141"/>
              <a:ext cx="459" cy="596"/>
            </a:xfrm>
            <a:custGeom>
              <a:avLst/>
              <a:gdLst>
                <a:gd name="T0" fmla="*/ 262 w 254"/>
                <a:gd name="T1" fmla="*/ 797 h 309"/>
                <a:gd name="T2" fmla="*/ 611 w 254"/>
                <a:gd name="T3" fmla="*/ 721 h 309"/>
                <a:gd name="T4" fmla="*/ 636 w 254"/>
                <a:gd name="T5" fmla="*/ 640 h 309"/>
                <a:gd name="T6" fmla="*/ 672 w 254"/>
                <a:gd name="T7" fmla="*/ 569 h 309"/>
                <a:gd name="T8" fmla="*/ 719 w 254"/>
                <a:gd name="T9" fmla="*/ 393 h 309"/>
                <a:gd name="T10" fmla="*/ 781 w 254"/>
                <a:gd name="T11" fmla="*/ 212 h 309"/>
                <a:gd name="T12" fmla="*/ 804 w 254"/>
                <a:gd name="T13" fmla="*/ 0 h 309"/>
                <a:gd name="T14" fmla="*/ 732 w 254"/>
                <a:gd name="T15" fmla="*/ 224 h 309"/>
                <a:gd name="T16" fmla="*/ 555 w 254"/>
                <a:gd name="T17" fmla="*/ 480 h 309"/>
                <a:gd name="T18" fmla="*/ 473 w 254"/>
                <a:gd name="T19" fmla="*/ 480 h 309"/>
                <a:gd name="T20" fmla="*/ 356 w 254"/>
                <a:gd name="T21" fmla="*/ 513 h 309"/>
                <a:gd name="T22" fmla="*/ 231 w 254"/>
                <a:gd name="T23" fmla="*/ 629 h 309"/>
                <a:gd name="T24" fmla="*/ 186 w 254"/>
                <a:gd name="T25" fmla="*/ 748 h 309"/>
                <a:gd name="T26" fmla="*/ 89 w 254"/>
                <a:gd name="T27" fmla="*/ 818 h 309"/>
                <a:gd name="T28" fmla="*/ 61 w 254"/>
                <a:gd name="T29" fmla="*/ 1150 h 309"/>
                <a:gd name="T30" fmla="*/ 199 w 254"/>
                <a:gd name="T31" fmla="*/ 829 h 309"/>
                <a:gd name="T32" fmla="*/ 295 w 254"/>
                <a:gd name="T33" fmla="*/ 856 h 309"/>
                <a:gd name="T34" fmla="*/ 284 w 254"/>
                <a:gd name="T35" fmla="*/ 800 h 309"/>
                <a:gd name="T36" fmla="*/ 280 w 254"/>
                <a:gd name="T37" fmla="*/ 721 h 3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54" h="309">
                  <a:moveTo>
                    <a:pt x="80" y="214"/>
                  </a:moveTo>
                  <a:cubicBezTo>
                    <a:pt x="73" y="153"/>
                    <a:pt x="185" y="126"/>
                    <a:pt x="187" y="194"/>
                  </a:cubicBezTo>
                  <a:cubicBezTo>
                    <a:pt x="195" y="190"/>
                    <a:pt x="193" y="180"/>
                    <a:pt x="195" y="172"/>
                  </a:cubicBezTo>
                  <a:cubicBezTo>
                    <a:pt x="198" y="165"/>
                    <a:pt x="202" y="160"/>
                    <a:pt x="206" y="153"/>
                  </a:cubicBezTo>
                  <a:cubicBezTo>
                    <a:pt x="213" y="138"/>
                    <a:pt x="213" y="121"/>
                    <a:pt x="220" y="106"/>
                  </a:cubicBezTo>
                  <a:cubicBezTo>
                    <a:pt x="228" y="89"/>
                    <a:pt x="236" y="77"/>
                    <a:pt x="239" y="57"/>
                  </a:cubicBezTo>
                  <a:cubicBezTo>
                    <a:pt x="241" y="45"/>
                    <a:pt x="254" y="8"/>
                    <a:pt x="246" y="0"/>
                  </a:cubicBezTo>
                  <a:cubicBezTo>
                    <a:pt x="240" y="20"/>
                    <a:pt x="234" y="40"/>
                    <a:pt x="224" y="60"/>
                  </a:cubicBezTo>
                  <a:cubicBezTo>
                    <a:pt x="212" y="81"/>
                    <a:pt x="197" y="122"/>
                    <a:pt x="170" y="129"/>
                  </a:cubicBezTo>
                  <a:cubicBezTo>
                    <a:pt x="162" y="131"/>
                    <a:pt x="153" y="129"/>
                    <a:pt x="145" y="129"/>
                  </a:cubicBezTo>
                  <a:cubicBezTo>
                    <a:pt x="133" y="130"/>
                    <a:pt x="120" y="133"/>
                    <a:pt x="109" y="138"/>
                  </a:cubicBezTo>
                  <a:cubicBezTo>
                    <a:pt x="96" y="144"/>
                    <a:pt x="78" y="156"/>
                    <a:pt x="71" y="169"/>
                  </a:cubicBezTo>
                  <a:cubicBezTo>
                    <a:pt x="65" y="179"/>
                    <a:pt x="65" y="192"/>
                    <a:pt x="57" y="201"/>
                  </a:cubicBezTo>
                  <a:cubicBezTo>
                    <a:pt x="49" y="212"/>
                    <a:pt x="37" y="212"/>
                    <a:pt x="27" y="220"/>
                  </a:cubicBezTo>
                  <a:cubicBezTo>
                    <a:pt x="0" y="240"/>
                    <a:pt x="16" y="282"/>
                    <a:pt x="19" y="309"/>
                  </a:cubicBezTo>
                  <a:cubicBezTo>
                    <a:pt x="21" y="282"/>
                    <a:pt x="17" y="222"/>
                    <a:pt x="61" y="223"/>
                  </a:cubicBezTo>
                  <a:cubicBezTo>
                    <a:pt x="72" y="223"/>
                    <a:pt x="83" y="240"/>
                    <a:pt x="90" y="230"/>
                  </a:cubicBezTo>
                  <a:cubicBezTo>
                    <a:pt x="97" y="222"/>
                    <a:pt x="88" y="220"/>
                    <a:pt x="87" y="215"/>
                  </a:cubicBezTo>
                  <a:cubicBezTo>
                    <a:pt x="84" y="207"/>
                    <a:pt x="83" y="205"/>
                    <a:pt x="86" y="194"/>
                  </a:cubicBezTo>
                </a:path>
              </a:pathLst>
            </a:custGeom>
            <a:solidFill>
              <a:srgbClr val="B0D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Freeform 62">
              <a:extLst>
                <a:ext uri="{FF2B5EF4-FFF2-40B4-BE49-F238E27FC236}">
                  <a16:creationId xmlns:a16="http://schemas.microsoft.com/office/drawing/2014/main" id="{F7CCEB8B-B1DF-4B2F-AEC0-7A3DD23F6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3" y="1873"/>
              <a:ext cx="226" cy="399"/>
            </a:xfrm>
            <a:custGeom>
              <a:avLst/>
              <a:gdLst>
                <a:gd name="T0" fmla="*/ 409 w 125"/>
                <a:gd name="T1" fmla="*/ 0 h 207"/>
                <a:gd name="T2" fmla="*/ 199 w 125"/>
                <a:gd name="T3" fmla="*/ 148 h 207"/>
                <a:gd name="T4" fmla="*/ 61 w 125"/>
                <a:gd name="T5" fmla="*/ 360 h 207"/>
                <a:gd name="T6" fmla="*/ 13 w 125"/>
                <a:gd name="T7" fmla="*/ 557 h 207"/>
                <a:gd name="T8" fmla="*/ 69 w 125"/>
                <a:gd name="T9" fmla="*/ 769 h 207"/>
                <a:gd name="T10" fmla="*/ 78 w 125"/>
                <a:gd name="T11" fmla="*/ 584 h 207"/>
                <a:gd name="T12" fmla="*/ 114 w 125"/>
                <a:gd name="T13" fmla="*/ 357 h 207"/>
                <a:gd name="T14" fmla="*/ 213 w 125"/>
                <a:gd name="T15" fmla="*/ 181 h 207"/>
                <a:gd name="T16" fmla="*/ 287 w 125"/>
                <a:gd name="T17" fmla="*/ 104 h 207"/>
                <a:gd name="T18" fmla="*/ 356 w 125"/>
                <a:gd name="T19" fmla="*/ 23 h 2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5" h="207">
                  <a:moveTo>
                    <a:pt x="125" y="0"/>
                  </a:moveTo>
                  <a:cubicBezTo>
                    <a:pt x="104" y="7"/>
                    <a:pt x="77" y="26"/>
                    <a:pt x="61" y="40"/>
                  </a:cubicBezTo>
                  <a:cubicBezTo>
                    <a:pt x="40" y="57"/>
                    <a:pt x="30" y="73"/>
                    <a:pt x="19" y="97"/>
                  </a:cubicBezTo>
                  <a:cubicBezTo>
                    <a:pt x="11" y="114"/>
                    <a:pt x="0" y="131"/>
                    <a:pt x="4" y="150"/>
                  </a:cubicBezTo>
                  <a:cubicBezTo>
                    <a:pt x="9" y="174"/>
                    <a:pt x="27" y="181"/>
                    <a:pt x="21" y="207"/>
                  </a:cubicBezTo>
                  <a:cubicBezTo>
                    <a:pt x="42" y="198"/>
                    <a:pt x="29" y="172"/>
                    <a:pt x="24" y="157"/>
                  </a:cubicBezTo>
                  <a:cubicBezTo>
                    <a:pt x="17" y="134"/>
                    <a:pt x="26" y="117"/>
                    <a:pt x="35" y="96"/>
                  </a:cubicBezTo>
                  <a:cubicBezTo>
                    <a:pt x="43" y="75"/>
                    <a:pt x="50" y="65"/>
                    <a:pt x="65" y="49"/>
                  </a:cubicBezTo>
                  <a:cubicBezTo>
                    <a:pt x="73" y="42"/>
                    <a:pt x="81" y="35"/>
                    <a:pt x="88" y="28"/>
                  </a:cubicBezTo>
                  <a:cubicBezTo>
                    <a:pt x="95" y="21"/>
                    <a:pt x="100" y="9"/>
                    <a:pt x="109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Freeform 63">
              <a:extLst>
                <a:ext uri="{FF2B5EF4-FFF2-40B4-BE49-F238E27FC236}">
                  <a16:creationId xmlns:a16="http://schemas.microsoft.com/office/drawing/2014/main" id="{16BC7125-6C01-4F84-AC1F-E80D8DE1F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9" y="1934"/>
              <a:ext cx="492" cy="346"/>
            </a:xfrm>
            <a:custGeom>
              <a:avLst/>
              <a:gdLst>
                <a:gd name="T0" fmla="*/ 65 w 272"/>
                <a:gd name="T1" fmla="*/ 385 h 179"/>
                <a:gd name="T2" fmla="*/ 279 w 272"/>
                <a:gd name="T3" fmla="*/ 468 h 179"/>
                <a:gd name="T4" fmla="*/ 376 w 272"/>
                <a:gd name="T5" fmla="*/ 321 h 179"/>
                <a:gd name="T6" fmla="*/ 441 w 272"/>
                <a:gd name="T7" fmla="*/ 360 h 179"/>
                <a:gd name="T8" fmla="*/ 559 w 272"/>
                <a:gd name="T9" fmla="*/ 605 h 179"/>
                <a:gd name="T10" fmla="*/ 857 w 272"/>
                <a:gd name="T11" fmla="*/ 493 h 179"/>
                <a:gd name="T12" fmla="*/ 769 w 272"/>
                <a:gd name="T13" fmla="*/ 164 h 179"/>
                <a:gd name="T14" fmla="*/ 591 w 272"/>
                <a:gd name="T15" fmla="*/ 41 h 179"/>
                <a:gd name="T16" fmla="*/ 380 w 272"/>
                <a:gd name="T17" fmla="*/ 8 h 179"/>
                <a:gd name="T18" fmla="*/ 203 w 272"/>
                <a:gd name="T19" fmla="*/ 41 h 179"/>
                <a:gd name="T20" fmla="*/ 65 w 272"/>
                <a:gd name="T21" fmla="*/ 385 h 1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72" h="179">
                  <a:moveTo>
                    <a:pt x="20" y="103"/>
                  </a:moveTo>
                  <a:cubicBezTo>
                    <a:pt x="29" y="118"/>
                    <a:pt x="59" y="142"/>
                    <a:pt x="85" y="125"/>
                  </a:cubicBezTo>
                  <a:cubicBezTo>
                    <a:pt x="112" y="107"/>
                    <a:pt x="107" y="93"/>
                    <a:pt x="115" y="86"/>
                  </a:cubicBezTo>
                  <a:cubicBezTo>
                    <a:pt x="123" y="79"/>
                    <a:pt x="142" y="78"/>
                    <a:pt x="135" y="96"/>
                  </a:cubicBezTo>
                  <a:cubicBezTo>
                    <a:pt x="127" y="114"/>
                    <a:pt x="128" y="145"/>
                    <a:pt x="171" y="162"/>
                  </a:cubicBezTo>
                  <a:cubicBezTo>
                    <a:pt x="214" y="179"/>
                    <a:pt x="252" y="155"/>
                    <a:pt x="262" y="132"/>
                  </a:cubicBezTo>
                  <a:cubicBezTo>
                    <a:pt x="272" y="109"/>
                    <a:pt x="257" y="60"/>
                    <a:pt x="235" y="44"/>
                  </a:cubicBezTo>
                  <a:cubicBezTo>
                    <a:pt x="213" y="27"/>
                    <a:pt x="209" y="18"/>
                    <a:pt x="181" y="11"/>
                  </a:cubicBezTo>
                  <a:cubicBezTo>
                    <a:pt x="153" y="4"/>
                    <a:pt x="141" y="1"/>
                    <a:pt x="116" y="2"/>
                  </a:cubicBezTo>
                  <a:cubicBezTo>
                    <a:pt x="90" y="3"/>
                    <a:pt x="81" y="0"/>
                    <a:pt x="62" y="11"/>
                  </a:cubicBezTo>
                  <a:cubicBezTo>
                    <a:pt x="44" y="22"/>
                    <a:pt x="0" y="68"/>
                    <a:pt x="20" y="103"/>
                  </a:cubicBezTo>
                  <a:close/>
                </a:path>
              </a:pathLst>
            </a:custGeom>
            <a:noFill/>
            <a:ln w="3175" cap="rnd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7" name="Freeform 64">
              <a:extLst>
                <a:ext uri="{FF2B5EF4-FFF2-40B4-BE49-F238E27FC236}">
                  <a16:creationId xmlns:a16="http://schemas.microsoft.com/office/drawing/2014/main" id="{7980F70A-1FFE-4992-9075-273B4B4E9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4" y="2033"/>
              <a:ext cx="268" cy="223"/>
            </a:xfrm>
            <a:custGeom>
              <a:avLst/>
              <a:gdLst>
                <a:gd name="T0" fmla="*/ 78 w 148"/>
                <a:gd name="T1" fmla="*/ 181 h 116"/>
                <a:gd name="T2" fmla="*/ 355 w 148"/>
                <a:gd name="T3" fmla="*/ 384 h 116"/>
                <a:gd name="T4" fmla="*/ 355 w 148"/>
                <a:gd name="T5" fmla="*/ 0 h 116"/>
                <a:gd name="T6" fmla="*/ 339 w 148"/>
                <a:gd name="T7" fmla="*/ 329 h 116"/>
                <a:gd name="T8" fmla="*/ 183 w 148"/>
                <a:gd name="T9" fmla="*/ 313 h 116"/>
                <a:gd name="T10" fmla="*/ 76 w 148"/>
                <a:gd name="T11" fmla="*/ 196 h 1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8" h="116">
                  <a:moveTo>
                    <a:pt x="24" y="49"/>
                  </a:moveTo>
                  <a:cubicBezTo>
                    <a:pt x="0" y="93"/>
                    <a:pt x="79" y="116"/>
                    <a:pt x="108" y="104"/>
                  </a:cubicBezTo>
                  <a:cubicBezTo>
                    <a:pt x="148" y="87"/>
                    <a:pt x="146" y="18"/>
                    <a:pt x="108" y="0"/>
                  </a:cubicBezTo>
                  <a:cubicBezTo>
                    <a:pt x="131" y="26"/>
                    <a:pt x="136" y="67"/>
                    <a:pt x="103" y="89"/>
                  </a:cubicBezTo>
                  <a:cubicBezTo>
                    <a:pt x="87" y="100"/>
                    <a:pt x="72" y="93"/>
                    <a:pt x="56" y="85"/>
                  </a:cubicBezTo>
                  <a:cubicBezTo>
                    <a:pt x="36" y="77"/>
                    <a:pt x="29" y="75"/>
                    <a:pt x="23" y="53"/>
                  </a:cubicBezTo>
                </a:path>
              </a:pathLst>
            </a:custGeom>
            <a:solidFill>
              <a:srgbClr val="D2A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8" name="Freeform 65">
              <a:extLst>
                <a:ext uri="{FF2B5EF4-FFF2-40B4-BE49-F238E27FC236}">
                  <a16:creationId xmlns:a16="http://schemas.microsoft.com/office/drawing/2014/main" id="{244361DE-BC09-4924-B150-1CEB92D9B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1" y="1952"/>
              <a:ext cx="144" cy="193"/>
            </a:xfrm>
            <a:custGeom>
              <a:avLst/>
              <a:gdLst>
                <a:gd name="T0" fmla="*/ 259 w 80"/>
                <a:gd name="T1" fmla="*/ 0 h 100"/>
                <a:gd name="T2" fmla="*/ 61 w 80"/>
                <a:gd name="T3" fmla="*/ 160 h 100"/>
                <a:gd name="T4" fmla="*/ 77 w 80"/>
                <a:gd name="T5" fmla="*/ 372 h 100"/>
                <a:gd name="T6" fmla="*/ 104 w 80"/>
                <a:gd name="T7" fmla="*/ 156 h 100"/>
                <a:gd name="T8" fmla="*/ 155 w 80"/>
                <a:gd name="T9" fmla="*/ 68 h 100"/>
                <a:gd name="T10" fmla="*/ 234 w 80"/>
                <a:gd name="T11" fmla="*/ 15 h 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0" h="100">
                  <a:moveTo>
                    <a:pt x="80" y="0"/>
                  </a:moveTo>
                  <a:cubicBezTo>
                    <a:pt x="55" y="8"/>
                    <a:pt x="33" y="20"/>
                    <a:pt x="19" y="43"/>
                  </a:cubicBezTo>
                  <a:cubicBezTo>
                    <a:pt x="9" y="60"/>
                    <a:pt x="0" y="89"/>
                    <a:pt x="24" y="100"/>
                  </a:cubicBezTo>
                  <a:cubicBezTo>
                    <a:pt x="9" y="84"/>
                    <a:pt x="22" y="57"/>
                    <a:pt x="32" y="42"/>
                  </a:cubicBezTo>
                  <a:cubicBezTo>
                    <a:pt x="36" y="35"/>
                    <a:pt x="42" y="24"/>
                    <a:pt x="48" y="18"/>
                  </a:cubicBezTo>
                  <a:cubicBezTo>
                    <a:pt x="55" y="12"/>
                    <a:pt x="65" y="10"/>
                    <a:pt x="72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9" name="Oval 66">
              <a:extLst>
                <a:ext uri="{FF2B5EF4-FFF2-40B4-BE49-F238E27FC236}">
                  <a16:creationId xmlns:a16="http://schemas.microsoft.com/office/drawing/2014/main" id="{33164CAC-EAF5-4F8B-BFEC-5446C4016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0" y="1901"/>
              <a:ext cx="74" cy="7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30" name="Oval 67">
              <a:extLst>
                <a:ext uri="{FF2B5EF4-FFF2-40B4-BE49-F238E27FC236}">
                  <a16:creationId xmlns:a16="http://schemas.microsoft.com/office/drawing/2014/main" id="{8E5FCF14-CD4C-4025-95F5-7686446B5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7" y="1928"/>
              <a:ext cx="27" cy="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31" name="Oval 68">
              <a:extLst>
                <a:ext uri="{FF2B5EF4-FFF2-40B4-BE49-F238E27FC236}">
                  <a16:creationId xmlns:a16="http://schemas.microsoft.com/office/drawing/2014/main" id="{0B0E9E92-00ED-44AB-A72E-B7884A2A2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7" y="1932"/>
              <a:ext cx="25" cy="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32" name="Freeform 69">
              <a:extLst>
                <a:ext uri="{FF2B5EF4-FFF2-40B4-BE49-F238E27FC236}">
                  <a16:creationId xmlns:a16="http://schemas.microsoft.com/office/drawing/2014/main" id="{5250BC9F-E962-4C30-BC32-707F301E1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6" y="1776"/>
              <a:ext cx="709" cy="1138"/>
            </a:xfrm>
            <a:custGeom>
              <a:avLst/>
              <a:gdLst>
                <a:gd name="T0" fmla="*/ 951 w 392"/>
                <a:gd name="T1" fmla="*/ 1425 h 590"/>
                <a:gd name="T2" fmla="*/ 966 w 392"/>
                <a:gd name="T3" fmla="*/ 1659 h 590"/>
                <a:gd name="T4" fmla="*/ 1011 w 392"/>
                <a:gd name="T5" fmla="*/ 1611 h 590"/>
                <a:gd name="T6" fmla="*/ 1051 w 392"/>
                <a:gd name="T7" fmla="*/ 1335 h 590"/>
                <a:gd name="T8" fmla="*/ 1121 w 392"/>
                <a:gd name="T9" fmla="*/ 1109 h 590"/>
                <a:gd name="T10" fmla="*/ 1210 w 392"/>
                <a:gd name="T11" fmla="*/ 856 h 590"/>
                <a:gd name="T12" fmla="*/ 1210 w 392"/>
                <a:gd name="T13" fmla="*/ 417 h 590"/>
                <a:gd name="T14" fmla="*/ 966 w 392"/>
                <a:gd name="T15" fmla="*/ 164 h 590"/>
                <a:gd name="T16" fmla="*/ 608 w 392"/>
                <a:gd name="T17" fmla="*/ 104 h 590"/>
                <a:gd name="T18" fmla="*/ 575 w 392"/>
                <a:gd name="T19" fmla="*/ 52 h 590"/>
                <a:gd name="T20" fmla="*/ 553 w 392"/>
                <a:gd name="T21" fmla="*/ 4 h 590"/>
                <a:gd name="T22" fmla="*/ 546 w 392"/>
                <a:gd name="T23" fmla="*/ 44 h 590"/>
                <a:gd name="T24" fmla="*/ 534 w 392"/>
                <a:gd name="T25" fmla="*/ 141 h 590"/>
                <a:gd name="T26" fmla="*/ 452 w 392"/>
                <a:gd name="T27" fmla="*/ 193 h 590"/>
                <a:gd name="T28" fmla="*/ 420 w 392"/>
                <a:gd name="T29" fmla="*/ 152 h 590"/>
                <a:gd name="T30" fmla="*/ 389 w 392"/>
                <a:gd name="T31" fmla="*/ 141 h 590"/>
                <a:gd name="T32" fmla="*/ 396 w 392"/>
                <a:gd name="T33" fmla="*/ 208 h 590"/>
                <a:gd name="T34" fmla="*/ 367 w 392"/>
                <a:gd name="T35" fmla="*/ 257 h 590"/>
                <a:gd name="T36" fmla="*/ 239 w 392"/>
                <a:gd name="T37" fmla="*/ 392 h 590"/>
                <a:gd name="T38" fmla="*/ 190 w 392"/>
                <a:gd name="T39" fmla="*/ 509 h 590"/>
                <a:gd name="T40" fmla="*/ 69 w 392"/>
                <a:gd name="T41" fmla="*/ 476 h 590"/>
                <a:gd name="T42" fmla="*/ 125 w 392"/>
                <a:gd name="T43" fmla="*/ 509 h 590"/>
                <a:gd name="T44" fmla="*/ 157 w 392"/>
                <a:gd name="T45" fmla="*/ 588 h 590"/>
                <a:gd name="T46" fmla="*/ 114 w 392"/>
                <a:gd name="T47" fmla="*/ 752 h 590"/>
                <a:gd name="T48" fmla="*/ 40 w 392"/>
                <a:gd name="T49" fmla="*/ 737 h 590"/>
                <a:gd name="T50" fmla="*/ 4 w 392"/>
                <a:gd name="T51" fmla="*/ 710 h 590"/>
                <a:gd name="T52" fmla="*/ 61 w 392"/>
                <a:gd name="T53" fmla="*/ 800 h 590"/>
                <a:gd name="T54" fmla="*/ 179 w 392"/>
                <a:gd name="T55" fmla="*/ 897 h 590"/>
                <a:gd name="T56" fmla="*/ 163 w 392"/>
                <a:gd name="T57" fmla="*/ 1065 h 590"/>
                <a:gd name="T58" fmla="*/ 222 w 392"/>
                <a:gd name="T59" fmla="*/ 1346 h 590"/>
                <a:gd name="T60" fmla="*/ 333 w 392"/>
                <a:gd name="T61" fmla="*/ 1630 h 590"/>
                <a:gd name="T62" fmla="*/ 380 w 392"/>
                <a:gd name="T63" fmla="*/ 1902 h 590"/>
                <a:gd name="T64" fmla="*/ 331 w 392"/>
                <a:gd name="T65" fmla="*/ 2114 h 590"/>
                <a:gd name="T66" fmla="*/ 389 w 392"/>
                <a:gd name="T67" fmla="*/ 2102 h 590"/>
                <a:gd name="T68" fmla="*/ 474 w 392"/>
                <a:gd name="T69" fmla="*/ 1863 h 590"/>
                <a:gd name="T70" fmla="*/ 517 w 392"/>
                <a:gd name="T71" fmla="*/ 1585 h 590"/>
                <a:gd name="T72" fmla="*/ 651 w 392"/>
                <a:gd name="T73" fmla="*/ 1626 h 590"/>
                <a:gd name="T74" fmla="*/ 684 w 392"/>
                <a:gd name="T75" fmla="*/ 1863 h 590"/>
                <a:gd name="T76" fmla="*/ 720 w 392"/>
                <a:gd name="T77" fmla="*/ 1626 h 590"/>
                <a:gd name="T78" fmla="*/ 676 w 392"/>
                <a:gd name="T79" fmla="*/ 1458 h 590"/>
                <a:gd name="T80" fmla="*/ 850 w 392"/>
                <a:gd name="T81" fmla="*/ 1310 h 590"/>
                <a:gd name="T82" fmla="*/ 951 w 392"/>
                <a:gd name="T83" fmla="*/ 1425 h 59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92" h="590">
                  <a:moveTo>
                    <a:pt x="291" y="383"/>
                  </a:moveTo>
                  <a:cubicBezTo>
                    <a:pt x="285" y="402"/>
                    <a:pt x="287" y="438"/>
                    <a:pt x="295" y="446"/>
                  </a:cubicBezTo>
                  <a:cubicBezTo>
                    <a:pt x="304" y="453"/>
                    <a:pt x="311" y="455"/>
                    <a:pt x="309" y="433"/>
                  </a:cubicBezTo>
                  <a:cubicBezTo>
                    <a:pt x="308" y="410"/>
                    <a:pt x="305" y="375"/>
                    <a:pt x="321" y="359"/>
                  </a:cubicBezTo>
                  <a:cubicBezTo>
                    <a:pt x="336" y="343"/>
                    <a:pt x="336" y="309"/>
                    <a:pt x="343" y="298"/>
                  </a:cubicBezTo>
                  <a:cubicBezTo>
                    <a:pt x="350" y="287"/>
                    <a:pt x="362" y="265"/>
                    <a:pt x="370" y="230"/>
                  </a:cubicBezTo>
                  <a:cubicBezTo>
                    <a:pt x="376" y="194"/>
                    <a:pt x="392" y="155"/>
                    <a:pt x="370" y="112"/>
                  </a:cubicBezTo>
                  <a:cubicBezTo>
                    <a:pt x="349" y="82"/>
                    <a:pt x="337" y="62"/>
                    <a:pt x="295" y="44"/>
                  </a:cubicBezTo>
                  <a:cubicBezTo>
                    <a:pt x="252" y="25"/>
                    <a:pt x="202" y="23"/>
                    <a:pt x="186" y="28"/>
                  </a:cubicBezTo>
                  <a:cubicBezTo>
                    <a:pt x="171" y="32"/>
                    <a:pt x="173" y="22"/>
                    <a:pt x="176" y="14"/>
                  </a:cubicBezTo>
                  <a:cubicBezTo>
                    <a:pt x="179" y="7"/>
                    <a:pt x="172" y="0"/>
                    <a:pt x="169" y="1"/>
                  </a:cubicBezTo>
                  <a:cubicBezTo>
                    <a:pt x="166" y="3"/>
                    <a:pt x="169" y="7"/>
                    <a:pt x="167" y="12"/>
                  </a:cubicBezTo>
                  <a:cubicBezTo>
                    <a:pt x="166" y="17"/>
                    <a:pt x="169" y="31"/>
                    <a:pt x="163" y="38"/>
                  </a:cubicBezTo>
                  <a:cubicBezTo>
                    <a:pt x="157" y="44"/>
                    <a:pt x="148" y="49"/>
                    <a:pt x="138" y="52"/>
                  </a:cubicBezTo>
                  <a:cubicBezTo>
                    <a:pt x="129" y="56"/>
                    <a:pt x="129" y="47"/>
                    <a:pt x="128" y="41"/>
                  </a:cubicBezTo>
                  <a:cubicBezTo>
                    <a:pt x="127" y="36"/>
                    <a:pt x="120" y="36"/>
                    <a:pt x="119" y="38"/>
                  </a:cubicBezTo>
                  <a:cubicBezTo>
                    <a:pt x="117" y="41"/>
                    <a:pt x="122" y="51"/>
                    <a:pt x="121" y="56"/>
                  </a:cubicBezTo>
                  <a:cubicBezTo>
                    <a:pt x="119" y="61"/>
                    <a:pt x="122" y="62"/>
                    <a:pt x="112" y="69"/>
                  </a:cubicBezTo>
                  <a:cubicBezTo>
                    <a:pt x="102" y="75"/>
                    <a:pt x="83" y="86"/>
                    <a:pt x="73" y="105"/>
                  </a:cubicBezTo>
                  <a:cubicBezTo>
                    <a:pt x="63" y="124"/>
                    <a:pt x="65" y="138"/>
                    <a:pt x="58" y="137"/>
                  </a:cubicBezTo>
                  <a:cubicBezTo>
                    <a:pt x="51" y="136"/>
                    <a:pt x="24" y="120"/>
                    <a:pt x="21" y="128"/>
                  </a:cubicBezTo>
                  <a:cubicBezTo>
                    <a:pt x="18" y="135"/>
                    <a:pt x="30" y="132"/>
                    <a:pt x="38" y="137"/>
                  </a:cubicBezTo>
                  <a:cubicBezTo>
                    <a:pt x="46" y="141"/>
                    <a:pt x="54" y="142"/>
                    <a:pt x="48" y="158"/>
                  </a:cubicBezTo>
                  <a:cubicBezTo>
                    <a:pt x="43" y="173"/>
                    <a:pt x="35" y="194"/>
                    <a:pt x="35" y="202"/>
                  </a:cubicBezTo>
                  <a:cubicBezTo>
                    <a:pt x="35" y="209"/>
                    <a:pt x="18" y="205"/>
                    <a:pt x="12" y="198"/>
                  </a:cubicBezTo>
                  <a:cubicBezTo>
                    <a:pt x="6" y="190"/>
                    <a:pt x="2" y="188"/>
                    <a:pt x="1" y="191"/>
                  </a:cubicBezTo>
                  <a:cubicBezTo>
                    <a:pt x="0" y="199"/>
                    <a:pt x="8" y="208"/>
                    <a:pt x="19" y="215"/>
                  </a:cubicBezTo>
                  <a:cubicBezTo>
                    <a:pt x="30" y="221"/>
                    <a:pt x="51" y="230"/>
                    <a:pt x="55" y="241"/>
                  </a:cubicBezTo>
                  <a:cubicBezTo>
                    <a:pt x="59" y="253"/>
                    <a:pt x="54" y="270"/>
                    <a:pt x="50" y="286"/>
                  </a:cubicBezTo>
                  <a:cubicBezTo>
                    <a:pt x="47" y="306"/>
                    <a:pt x="57" y="321"/>
                    <a:pt x="68" y="362"/>
                  </a:cubicBezTo>
                  <a:cubicBezTo>
                    <a:pt x="80" y="403"/>
                    <a:pt x="95" y="400"/>
                    <a:pt x="102" y="438"/>
                  </a:cubicBezTo>
                  <a:cubicBezTo>
                    <a:pt x="109" y="477"/>
                    <a:pt x="112" y="487"/>
                    <a:pt x="116" y="511"/>
                  </a:cubicBezTo>
                  <a:cubicBezTo>
                    <a:pt x="121" y="535"/>
                    <a:pt x="101" y="545"/>
                    <a:pt x="101" y="568"/>
                  </a:cubicBezTo>
                  <a:cubicBezTo>
                    <a:pt x="101" y="590"/>
                    <a:pt x="114" y="573"/>
                    <a:pt x="119" y="565"/>
                  </a:cubicBezTo>
                  <a:cubicBezTo>
                    <a:pt x="125" y="556"/>
                    <a:pt x="149" y="531"/>
                    <a:pt x="145" y="501"/>
                  </a:cubicBezTo>
                  <a:cubicBezTo>
                    <a:pt x="141" y="471"/>
                    <a:pt x="146" y="434"/>
                    <a:pt x="158" y="426"/>
                  </a:cubicBezTo>
                  <a:cubicBezTo>
                    <a:pt x="169" y="417"/>
                    <a:pt x="197" y="421"/>
                    <a:pt x="199" y="437"/>
                  </a:cubicBezTo>
                  <a:cubicBezTo>
                    <a:pt x="200" y="453"/>
                    <a:pt x="199" y="504"/>
                    <a:pt x="209" y="501"/>
                  </a:cubicBezTo>
                  <a:cubicBezTo>
                    <a:pt x="219" y="498"/>
                    <a:pt x="226" y="458"/>
                    <a:pt x="220" y="437"/>
                  </a:cubicBezTo>
                  <a:cubicBezTo>
                    <a:pt x="214" y="416"/>
                    <a:pt x="209" y="414"/>
                    <a:pt x="207" y="392"/>
                  </a:cubicBezTo>
                  <a:cubicBezTo>
                    <a:pt x="207" y="370"/>
                    <a:pt x="238" y="348"/>
                    <a:pt x="260" y="352"/>
                  </a:cubicBezTo>
                  <a:cubicBezTo>
                    <a:pt x="281" y="356"/>
                    <a:pt x="297" y="362"/>
                    <a:pt x="291" y="383"/>
                  </a:cubicBezTo>
                  <a:close/>
                </a:path>
              </a:pathLst>
            </a:custGeom>
            <a:noFill/>
            <a:ln w="4763" cap="rnd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 dirty="0"/>
            </a:p>
          </p:txBody>
        </p:sp>
      </p:grpSp>
      <p:sp>
        <p:nvSpPr>
          <p:cNvPr id="33" name="Freihandform: Form 32">
            <a:extLst>
              <a:ext uri="{FF2B5EF4-FFF2-40B4-BE49-F238E27FC236}">
                <a16:creationId xmlns:a16="http://schemas.microsoft.com/office/drawing/2014/main" id="{5F7D1741-9C9C-4069-97D2-0C10A4A7DDE3}"/>
              </a:ext>
            </a:extLst>
          </p:cNvPr>
          <p:cNvSpPr/>
          <p:nvPr/>
        </p:nvSpPr>
        <p:spPr>
          <a:xfrm>
            <a:off x="5469536" y="1215942"/>
            <a:ext cx="427714" cy="196933"/>
          </a:xfrm>
          <a:custGeom>
            <a:avLst/>
            <a:gdLst>
              <a:gd name="connsiteX0" fmla="*/ 0 w 427714"/>
              <a:gd name="connsiteY0" fmla="*/ 94543 h 196933"/>
              <a:gd name="connsiteX1" fmla="*/ 73152 w 427714"/>
              <a:gd name="connsiteY1" fmla="*/ 3103 h 196933"/>
              <a:gd name="connsiteX2" fmla="*/ 182880 w 427714"/>
              <a:gd name="connsiteY2" fmla="*/ 195127 h 196933"/>
              <a:gd name="connsiteX3" fmla="*/ 411480 w 427714"/>
              <a:gd name="connsiteY3" fmla="*/ 94543 h 19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714" h="196933">
                <a:moveTo>
                  <a:pt x="0" y="94543"/>
                </a:moveTo>
                <a:cubicBezTo>
                  <a:pt x="21336" y="40441"/>
                  <a:pt x="42672" y="-13661"/>
                  <a:pt x="73152" y="3103"/>
                </a:cubicBezTo>
                <a:cubicBezTo>
                  <a:pt x="103632" y="19867"/>
                  <a:pt x="126492" y="179887"/>
                  <a:pt x="182880" y="195127"/>
                </a:cubicBezTo>
                <a:cubicBezTo>
                  <a:pt x="239268" y="210367"/>
                  <a:pt x="493776" y="125023"/>
                  <a:pt x="411480" y="945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DF58E93E-61F6-438F-9088-93602FEC9ADD}"/>
              </a:ext>
            </a:extLst>
          </p:cNvPr>
          <p:cNvSpPr/>
          <p:nvPr/>
        </p:nvSpPr>
        <p:spPr>
          <a:xfrm>
            <a:off x="5621936" y="1368342"/>
            <a:ext cx="427714" cy="196933"/>
          </a:xfrm>
          <a:custGeom>
            <a:avLst/>
            <a:gdLst>
              <a:gd name="connsiteX0" fmla="*/ 0 w 427714"/>
              <a:gd name="connsiteY0" fmla="*/ 94543 h 196933"/>
              <a:gd name="connsiteX1" fmla="*/ 73152 w 427714"/>
              <a:gd name="connsiteY1" fmla="*/ 3103 h 196933"/>
              <a:gd name="connsiteX2" fmla="*/ 182880 w 427714"/>
              <a:gd name="connsiteY2" fmla="*/ 195127 h 196933"/>
              <a:gd name="connsiteX3" fmla="*/ 411480 w 427714"/>
              <a:gd name="connsiteY3" fmla="*/ 94543 h 19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714" h="196933">
                <a:moveTo>
                  <a:pt x="0" y="94543"/>
                </a:moveTo>
                <a:cubicBezTo>
                  <a:pt x="21336" y="40441"/>
                  <a:pt x="42672" y="-13661"/>
                  <a:pt x="73152" y="3103"/>
                </a:cubicBezTo>
                <a:cubicBezTo>
                  <a:pt x="103632" y="19867"/>
                  <a:pt x="126492" y="179887"/>
                  <a:pt x="182880" y="195127"/>
                </a:cubicBezTo>
                <a:cubicBezTo>
                  <a:pt x="239268" y="210367"/>
                  <a:pt x="493776" y="125023"/>
                  <a:pt x="411480" y="945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5EEBF811-E787-46D3-9771-6BBD16D050EF}"/>
              </a:ext>
            </a:extLst>
          </p:cNvPr>
          <p:cNvSpPr/>
          <p:nvPr/>
        </p:nvSpPr>
        <p:spPr>
          <a:xfrm>
            <a:off x="5701184" y="1054398"/>
            <a:ext cx="427714" cy="196933"/>
          </a:xfrm>
          <a:custGeom>
            <a:avLst/>
            <a:gdLst>
              <a:gd name="connsiteX0" fmla="*/ 0 w 427714"/>
              <a:gd name="connsiteY0" fmla="*/ 94543 h 196933"/>
              <a:gd name="connsiteX1" fmla="*/ 73152 w 427714"/>
              <a:gd name="connsiteY1" fmla="*/ 3103 h 196933"/>
              <a:gd name="connsiteX2" fmla="*/ 182880 w 427714"/>
              <a:gd name="connsiteY2" fmla="*/ 195127 h 196933"/>
              <a:gd name="connsiteX3" fmla="*/ 411480 w 427714"/>
              <a:gd name="connsiteY3" fmla="*/ 94543 h 19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714" h="196933">
                <a:moveTo>
                  <a:pt x="0" y="94543"/>
                </a:moveTo>
                <a:cubicBezTo>
                  <a:pt x="21336" y="40441"/>
                  <a:pt x="42672" y="-13661"/>
                  <a:pt x="73152" y="3103"/>
                </a:cubicBezTo>
                <a:cubicBezTo>
                  <a:pt x="103632" y="19867"/>
                  <a:pt x="126492" y="179887"/>
                  <a:pt x="182880" y="195127"/>
                </a:cubicBezTo>
                <a:cubicBezTo>
                  <a:pt x="239268" y="210367"/>
                  <a:pt x="493776" y="125023"/>
                  <a:pt x="411480" y="945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ihandform: Form 35">
            <a:extLst>
              <a:ext uri="{FF2B5EF4-FFF2-40B4-BE49-F238E27FC236}">
                <a16:creationId xmlns:a16="http://schemas.microsoft.com/office/drawing/2014/main" id="{F49616DD-B902-41C2-9483-1D2FDDE39419}"/>
              </a:ext>
            </a:extLst>
          </p:cNvPr>
          <p:cNvSpPr/>
          <p:nvPr/>
        </p:nvSpPr>
        <p:spPr>
          <a:xfrm>
            <a:off x="5774336" y="1548174"/>
            <a:ext cx="427714" cy="196933"/>
          </a:xfrm>
          <a:custGeom>
            <a:avLst/>
            <a:gdLst>
              <a:gd name="connsiteX0" fmla="*/ 0 w 427714"/>
              <a:gd name="connsiteY0" fmla="*/ 94543 h 196933"/>
              <a:gd name="connsiteX1" fmla="*/ 73152 w 427714"/>
              <a:gd name="connsiteY1" fmla="*/ 3103 h 196933"/>
              <a:gd name="connsiteX2" fmla="*/ 182880 w 427714"/>
              <a:gd name="connsiteY2" fmla="*/ 195127 h 196933"/>
              <a:gd name="connsiteX3" fmla="*/ 411480 w 427714"/>
              <a:gd name="connsiteY3" fmla="*/ 94543 h 19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714" h="196933">
                <a:moveTo>
                  <a:pt x="0" y="94543"/>
                </a:moveTo>
                <a:cubicBezTo>
                  <a:pt x="21336" y="40441"/>
                  <a:pt x="42672" y="-13661"/>
                  <a:pt x="73152" y="3103"/>
                </a:cubicBezTo>
                <a:cubicBezTo>
                  <a:pt x="103632" y="19867"/>
                  <a:pt x="126492" y="179887"/>
                  <a:pt x="182880" y="195127"/>
                </a:cubicBezTo>
                <a:cubicBezTo>
                  <a:pt x="239268" y="210367"/>
                  <a:pt x="493776" y="125023"/>
                  <a:pt x="411480" y="945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D423DB85-CCA0-49F4-A86B-69E85F72A823}"/>
              </a:ext>
            </a:extLst>
          </p:cNvPr>
          <p:cNvCxnSpPr/>
          <p:nvPr/>
        </p:nvCxnSpPr>
        <p:spPr>
          <a:xfrm>
            <a:off x="5888501" y="1932195"/>
            <a:ext cx="0" cy="4452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ihandform: Form 40">
            <a:extLst>
              <a:ext uri="{FF2B5EF4-FFF2-40B4-BE49-F238E27FC236}">
                <a16:creationId xmlns:a16="http://schemas.microsoft.com/office/drawing/2014/main" id="{E5ACE349-EF09-4DFC-98BA-810B08ADBD23}"/>
              </a:ext>
            </a:extLst>
          </p:cNvPr>
          <p:cNvSpPr/>
          <p:nvPr/>
        </p:nvSpPr>
        <p:spPr>
          <a:xfrm>
            <a:off x="5646320" y="2562421"/>
            <a:ext cx="427714" cy="196933"/>
          </a:xfrm>
          <a:custGeom>
            <a:avLst/>
            <a:gdLst>
              <a:gd name="connsiteX0" fmla="*/ 0 w 427714"/>
              <a:gd name="connsiteY0" fmla="*/ 94543 h 196933"/>
              <a:gd name="connsiteX1" fmla="*/ 73152 w 427714"/>
              <a:gd name="connsiteY1" fmla="*/ 3103 h 196933"/>
              <a:gd name="connsiteX2" fmla="*/ 182880 w 427714"/>
              <a:gd name="connsiteY2" fmla="*/ 195127 h 196933"/>
              <a:gd name="connsiteX3" fmla="*/ 411480 w 427714"/>
              <a:gd name="connsiteY3" fmla="*/ 94543 h 19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714" h="196933">
                <a:moveTo>
                  <a:pt x="0" y="94543"/>
                </a:moveTo>
                <a:cubicBezTo>
                  <a:pt x="21336" y="40441"/>
                  <a:pt x="42672" y="-13661"/>
                  <a:pt x="73152" y="3103"/>
                </a:cubicBezTo>
                <a:cubicBezTo>
                  <a:pt x="103632" y="19867"/>
                  <a:pt x="126492" y="179887"/>
                  <a:pt x="182880" y="195127"/>
                </a:cubicBezTo>
                <a:cubicBezTo>
                  <a:pt x="239268" y="210367"/>
                  <a:pt x="493776" y="125023"/>
                  <a:pt x="411480" y="945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ihandform: Form 41">
            <a:extLst>
              <a:ext uri="{FF2B5EF4-FFF2-40B4-BE49-F238E27FC236}">
                <a16:creationId xmlns:a16="http://schemas.microsoft.com/office/drawing/2014/main" id="{752AC5B2-4904-4550-9EB2-0D34692670AA}"/>
              </a:ext>
            </a:extLst>
          </p:cNvPr>
          <p:cNvSpPr/>
          <p:nvPr/>
        </p:nvSpPr>
        <p:spPr>
          <a:xfrm>
            <a:off x="5646320" y="2747612"/>
            <a:ext cx="427714" cy="196933"/>
          </a:xfrm>
          <a:custGeom>
            <a:avLst/>
            <a:gdLst>
              <a:gd name="connsiteX0" fmla="*/ 0 w 427714"/>
              <a:gd name="connsiteY0" fmla="*/ 94543 h 196933"/>
              <a:gd name="connsiteX1" fmla="*/ 73152 w 427714"/>
              <a:gd name="connsiteY1" fmla="*/ 3103 h 196933"/>
              <a:gd name="connsiteX2" fmla="*/ 182880 w 427714"/>
              <a:gd name="connsiteY2" fmla="*/ 195127 h 196933"/>
              <a:gd name="connsiteX3" fmla="*/ 411480 w 427714"/>
              <a:gd name="connsiteY3" fmla="*/ 94543 h 19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714" h="196933">
                <a:moveTo>
                  <a:pt x="0" y="94543"/>
                </a:moveTo>
                <a:cubicBezTo>
                  <a:pt x="21336" y="40441"/>
                  <a:pt x="42672" y="-13661"/>
                  <a:pt x="73152" y="3103"/>
                </a:cubicBezTo>
                <a:cubicBezTo>
                  <a:pt x="103632" y="19867"/>
                  <a:pt x="126492" y="179887"/>
                  <a:pt x="182880" y="195127"/>
                </a:cubicBezTo>
                <a:cubicBezTo>
                  <a:pt x="239268" y="210367"/>
                  <a:pt x="493776" y="125023"/>
                  <a:pt x="411480" y="945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ihandform: Form 42">
            <a:extLst>
              <a:ext uri="{FF2B5EF4-FFF2-40B4-BE49-F238E27FC236}">
                <a16:creationId xmlns:a16="http://schemas.microsoft.com/office/drawing/2014/main" id="{D2AE305C-0DB4-43DE-BABB-975150BF6585}"/>
              </a:ext>
            </a:extLst>
          </p:cNvPr>
          <p:cNvSpPr/>
          <p:nvPr/>
        </p:nvSpPr>
        <p:spPr>
          <a:xfrm>
            <a:off x="5646320" y="2377230"/>
            <a:ext cx="427714" cy="196933"/>
          </a:xfrm>
          <a:custGeom>
            <a:avLst/>
            <a:gdLst>
              <a:gd name="connsiteX0" fmla="*/ 0 w 427714"/>
              <a:gd name="connsiteY0" fmla="*/ 94543 h 196933"/>
              <a:gd name="connsiteX1" fmla="*/ 73152 w 427714"/>
              <a:gd name="connsiteY1" fmla="*/ 3103 h 196933"/>
              <a:gd name="connsiteX2" fmla="*/ 182880 w 427714"/>
              <a:gd name="connsiteY2" fmla="*/ 195127 h 196933"/>
              <a:gd name="connsiteX3" fmla="*/ 411480 w 427714"/>
              <a:gd name="connsiteY3" fmla="*/ 94543 h 19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714" h="196933">
                <a:moveTo>
                  <a:pt x="0" y="94543"/>
                </a:moveTo>
                <a:cubicBezTo>
                  <a:pt x="21336" y="40441"/>
                  <a:pt x="42672" y="-13661"/>
                  <a:pt x="73152" y="3103"/>
                </a:cubicBezTo>
                <a:cubicBezTo>
                  <a:pt x="103632" y="19867"/>
                  <a:pt x="126492" y="179887"/>
                  <a:pt x="182880" y="195127"/>
                </a:cubicBezTo>
                <a:cubicBezTo>
                  <a:pt x="239268" y="210367"/>
                  <a:pt x="493776" y="125023"/>
                  <a:pt x="411480" y="945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ihandform: Form 43">
            <a:extLst>
              <a:ext uri="{FF2B5EF4-FFF2-40B4-BE49-F238E27FC236}">
                <a16:creationId xmlns:a16="http://schemas.microsoft.com/office/drawing/2014/main" id="{F90B4333-94B7-49DA-AFBB-6282A4ADA326}"/>
              </a:ext>
            </a:extLst>
          </p:cNvPr>
          <p:cNvSpPr/>
          <p:nvPr/>
        </p:nvSpPr>
        <p:spPr>
          <a:xfrm>
            <a:off x="5646320" y="2932804"/>
            <a:ext cx="427714" cy="196933"/>
          </a:xfrm>
          <a:custGeom>
            <a:avLst/>
            <a:gdLst>
              <a:gd name="connsiteX0" fmla="*/ 0 w 427714"/>
              <a:gd name="connsiteY0" fmla="*/ 94543 h 196933"/>
              <a:gd name="connsiteX1" fmla="*/ 73152 w 427714"/>
              <a:gd name="connsiteY1" fmla="*/ 3103 h 196933"/>
              <a:gd name="connsiteX2" fmla="*/ 182880 w 427714"/>
              <a:gd name="connsiteY2" fmla="*/ 195127 h 196933"/>
              <a:gd name="connsiteX3" fmla="*/ 411480 w 427714"/>
              <a:gd name="connsiteY3" fmla="*/ 94543 h 19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714" h="196933">
                <a:moveTo>
                  <a:pt x="0" y="94543"/>
                </a:moveTo>
                <a:cubicBezTo>
                  <a:pt x="21336" y="40441"/>
                  <a:pt x="42672" y="-13661"/>
                  <a:pt x="73152" y="3103"/>
                </a:cubicBezTo>
                <a:cubicBezTo>
                  <a:pt x="103632" y="19867"/>
                  <a:pt x="126492" y="179887"/>
                  <a:pt x="182880" y="195127"/>
                </a:cubicBezTo>
                <a:cubicBezTo>
                  <a:pt x="239268" y="210367"/>
                  <a:pt x="493776" y="125023"/>
                  <a:pt x="411480" y="945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5226114E-2C21-411E-AA5A-A1F37EC12238}"/>
              </a:ext>
            </a:extLst>
          </p:cNvPr>
          <p:cNvCxnSpPr>
            <a:cxnSpLocks/>
          </p:cNvCxnSpPr>
          <p:nvPr/>
        </p:nvCxnSpPr>
        <p:spPr>
          <a:xfrm flipH="1">
            <a:off x="5550324" y="3184950"/>
            <a:ext cx="301719" cy="3840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C5BA1372-EC5E-4CC0-ADB2-BCCE10FDE9BE}"/>
              </a:ext>
            </a:extLst>
          </p:cNvPr>
          <p:cNvCxnSpPr>
            <a:cxnSpLocks/>
          </p:cNvCxnSpPr>
          <p:nvPr/>
        </p:nvCxnSpPr>
        <p:spPr>
          <a:xfrm>
            <a:off x="5916799" y="3184950"/>
            <a:ext cx="301719" cy="3840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5B3B0728-E2D2-4E0D-9C2E-C32D47D5670F}"/>
              </a:ext>
            </a:extLst>
          </p:cNvPr>
          <p:cNvCxnSpPr/>
          <p:nvPr/>
        </p:nvCxnSpPr>
        <p:spPr>
          <a:xfrm>
            <a:off x="8396479" y="1176656"/>
            <a:ext cx="27432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256A0E3A-D19D-488B-8882-5EA38972D8B8}"/>
              </a:ext>
            </a:extLst>
          </p:cNvPr>
          <p:cNvCxnSpPr/>
          <p:nvPr/>
        </p:nvCxnSpPr>
        <p:spPr>
          <a:xfrm>
            <a:off x="8396479" y="926286"/>
            <a:ext cx="274320" cy="0"/>
          </a:xfrm>
          <a:prstGeom prst="line">
            <a:avLst/>
          </a:prstGeom>
          <a:ln w="762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14769984-7885-4EE4-B8CD-3CE70740FE19}"/>
              </a:ext>
            </a:extLst>
          </p:cNvPr>
          <p:cNvSpPr txBox="1"/>
          <p:nvPr/>
        </p:nvSpPr>
        <p:spPr>
          <a:xfrm>
            <a:off x="8631936" y="734669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mRNA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A69F2D23-DD31-4058-A08B-541015339A02}"/>
              </a:ext>
            </a:extLst>
          </p:cNvPr>
          <p:cNvSpPr txBox="1"/>
          <p:nvPr/>
        </p:nvSpPr>
        <p:spPr>
          <a:xfrm>
            <a:off x="8631936" y="985060"/>
            <a:ext cx="1061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polyA</a:t>
            </a:r>
            <a:r>
              <a:rPr lang="en-US" dirty="0"/>
              <a:t> tail</a:t>
            </a: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428066BB-A390-4D0E-8D0D-147136753575}"/>
              </a:ext>
            </a:extLst>
          </p:cNvPr>
          <p:cNvCxnSpPr>
            <a:cxnSpLocks/>
          </p:cNvCxnSpPr>
          <p:nvPr/>
        </p:nvCxnSpPr>
        <p:spPr>
          <a:xfrm>
            <a:off x="6672072" y="3968496"/>
            <a:ext cx="3042765" cy="914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DA14CEA3-9D53-4DE2-B001-EABF0492A7DD}"/>
              </a:ext>
            </a:extLst>
          </p:cNvPr>
          <p:cNvCxnSpPr/>
          <p:nvPr/>
        </p:nvCxnSpPr>
        <p:spPr>
          <a:xfrm>
            <a:off x="8037576" y="3974592"/>
            <a:ext cx="594360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A9E4B050-AAB2-4C05-B7E0-4C773D85CAEA}"/>
              </a:ext>
            </a:extLst>
          </p:cNvPr>
          <p:cNvCxnSpPr/>
          <p:nvPr/>
        </p:nvCxnSpPr>
        <p:spPr>
          <a:xfrm>
            <a:off x="8884920" y="3971544"/>
            <a:ext cx="594360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D8431CD8-6905-431C-BD6F-EFD2C808392C}"/>
              </a:ext>
            </a:extLst>
          </p:cNvPr>
          <p:cNvCxnSpPr>
            <a:cxnSpLocks/>
          </p:cNvCxnSpPr>
          <p:nvPr/>
        </p:nvCxnSpPr>
        <p:spPr>
          <a:xfrm flipV="1">
            <a:off x="6519672" y="3968496"/>
            <a:ext cx="1255776" cy="3048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C6B358C7-20AD-4EC3-B645-503F4F920345}"/>
              </a:ext>
            </a:extLst>
          </p:cNvPr>
          <p:cNvCxnSpPr/>
          <p:nvPr/>
        </p:nvCxnSpPr>
        <p:spPr>
          <a:xfrm>
            <a:off x="9503664" y="3968496"/>
            <a:ext cx="27432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82A54090-D04A-41F0-964A-BBB96DCC3FFC}"/>
              </a:ext>
            </a:extLst>
          </p:cNvPr>
          <p:cNvSpPr txBox="1"/>
          <p:nvPr/>
        </p:nvSpPr>
        <p:spPr>
          <a:xfrm>
            <a:off x="1828579" y="3121510"/>
            <a:ext cx="1876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3’-targeted library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B2063D92-69C7-42F0-A535-04CF3612A19A}"/>
              </a:ext>
            </a:extLst>
          </p:cNvPr>
          <p:cNvSpPr txBox="1"/>
          <p:nvPr/>
        </p:nvSpPr>
        <p:spPr>
          <a:xfrm>
            <a:off x="7864740" y="3052785"/>
            <a:ext cx="1817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length library</a:t>
            </a:r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F23D0695-F075-4D58-BFA0-C67CC58FED48}"/>
              </a:ext>
            </a:extLst>
          </p:cNvPr>
          <p:cNvGrpSpPr/>
          <p:nvPr/>
        </p:nvGrpSpPr>
        <p:grpSpPr>
          <a:xfrm>
            <a:off x="6519672" y="3681387"/>
            <a:ext cx="618744" cy="2451"/>
            <a:chOff x="6519672" y="3845979"/>
            <a:chExt cx="618744" cy="2451"/>
          </a:xfrm>
        </p:grpSpPr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42132171-4E22-47E6-ABCC-06DDCE9316DA}"/>
                </a:ext>
              </a:extLst>
            </p:cNvPr>
            <p:cNvCxnSpPr>
              <a:cxnSpLocks/>
            </p:cNvCxnSpPr>
            <p:nvPr/>
          </p:nvCxnSpPr>
          <p:spPr>
            <a:xfrm>
              <a:off x="6519672" y="3845979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22C754FC-1BA9-4B1E-A96D-3E609B5EB6FE}"/>
                </a:ext>
              </a:extLst>
            </p:cNvPr>
            <p:cNvCxnSpPr>
              <a:cxnSpLocks/>
            </p:cNvCxnSpPr>
            <p:nvPr/>
          </p:nvCxnSpPr>
          <p:spPr>
            <a:xfrm>
              <a:off x="6909816" y="3848430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8E34586F-FBE2-44F0-B4B1-23DBBE0B0B71}"/>
              </a:ext>
            </a:extLst>
          </p:cNvPr>
          <p:cNvGrpSpPr/>
          <p:nvPr/>
        </p:nvGrpSpPr>
        <p:grpSpPr>
          <a:xfrm>
            <a:off x="6984492" y="3823717"/>
            <a:ext cx="618744" cy="2451"/>
            <a:chOff x="6519672" y="3845979"/>
            <a:chExt cx="618744" cy="2451"/>
          </a:xfrm>
        </p:grpSpPr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AABDD399-310B-4B68-8AB4-059454497248}"/>
                </a:ext>
              </a:extLst>
            </p:cNvPr>
            <p:cNvCxnSpPr>
              <a:cxnSpLocks/>
            </p:cNvCxnSpPr>
            <p:nvPr/>
          </p:nvCxnSpPr>
          <p:spPr>
            <a:xfrm>
              <a:off x="6519672" y="3845979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6B658FBC-56A7-451E-A390-6BD0668B97CF}"/>
                </a:ext>
              </a:extLst>
            </p:cNvPr>
            <p:cNvCxnSpPr>
              <a:cxnSpLocks/>
            </p:cNvCxnSpPr>
            <p:nvPr/>
          </p:nvCxnSpPr>
          <p:spPr>
            <a:xfrm>
              <a:off x="6909816" y="3848430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A0ECB6C8-E218-4DAE-81A3-531B62249426}"/>
              </a:ext>
            </a:extLst>
          </p:cNvPr>
          <p:cNvGrpSpPr/>
          <p:nvPr/>
        </p:nvGrpSpPr>
        <p:grpSpPr>
          <a:xfrm>
            <a:off x="8101584" y="3821266"/>
            <a:ext cx="618744" cy="2451"/>
            <a:chOff x="6519672" y="3845979"/>
            <a:chExt cx="618744" cy="2451"/>
          </a:xfrm>
        </p:grpSpPr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FF80FDA5-1242-4213-A31B-AFDD268305CE}"/>
                </a:ext>
              </a:extLst>
            </p:cNvPr>
            <p:cNvCxnSpPr>
              <a:cxnSpLocks/>
            </p:cNvCxnSpPr>
            <p:nvPr/>
          </p:nvCxnSpPr>
          <p:spPr>
            <a:xfrm>
              <a:off x="6519672" y="3845979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CE675441-6718-4319-AA54-76B9C6B60E58}"/>
                </a:ext>
              </a:extLst>
            </p:cNvPr>
            <p:cNvCxnSpPr>
              <a:cxnSpLocks/>
            </p:cNvCxnSpPr>
            <p:nvPr/>
          </p:nvCxnSpPr>
          <p:spPr>
            <a:xfrm>
              <a:off x="6909816" y="3848430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B53A2652-5875-45D4-B04A-625F0CD8F207}"/>
              </a:ext>
            </a:extLst>
          </p:cNvPr>
          <p:cNvGrpSpPr/>
          <p:nvPr/>
        </p:nvGrpSpPr>
        <p:grpSpPr>
          <a:xfrm>
            <a:off x="8866632" y="3772498"/>
            <a:ext cx="618744" cy="2451"/>
            <a:chOff x="6519672" y="3845979"/>
            <a:chExt cx="618744" cy="2451"/>
          </a:xfrm>
        </p:grpSpPr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FA2FEFD2-F164-4798-814E-4CA8EADB49E5}"/>
                </a:ext>
              </a:extLst>
            </p:cNvPr>
            <p:cNvCxnSpPr>
              <a:cxnSpLocks/>
            </p:cNvCxnSpPr>
            <p:nvPr/>
          </p:nvCxnSpPr>
          <p:spPr>
            <a:xfrm>
              <a:off x="6519672" y="3845979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F7BE6B35-5390-4767-A795-52DF8446707B}"/>
                </a:ext>
              </a:extLst>
            </p:cNvPr>
            <p:cNvCxnSpPr>
              <a:cxnSpLocks/>
            </p:cNvCxnSpPr>
            <p:nvPr/>
          </p:nvCxnSpPr>
          <p:spPr>
            <a:xfrm>
              <a:off x="6909816" y="3848430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67237DE2-2A95-4671-82DC-919D8CE06578}"/>
              </a:ext>
            </a:extLst>
          </p:cNvPr>
          <p:cNvGrpSpPr/>
          <p:nvPr/>
        </p:nvGrpSpPr>
        <p:grpSpPr>
          <a:xfrm>
            <a:off x="7136892" y="3592069"/>
            <a:ext cx="618744" cy="2451"/>
            <a:chOff x="6519672" y="3845979"/>
            <a:chExt cx="618744" cy="2451"/>
          </a:xfrm>
        </p:grpSpPr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ABE0CF3C-9EE4-4A8F-899F-90012540CAFB}"/>
                </a:ext>
              </a:extLst>
            </p:cNvPr>
            <p:cNvCxnSpPr>
              <a:cxnSpLocks/>
            </p:cNvCxnSpPr>
            <p:nvPr/>
          </p:nvCxnSpPr>
          <p:spPr>
            <a:xfrm>
              <a:off x="6519672" y="3845979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1BD0B28B-5161-4996-8FC1-B1663629FF8E}"/>
                </a:ext>
              </a:extLst>
            </p:cNvPr>
            <p:cNvCxnSpPr>
              <a:cxnSpLocks/>
            </p:cNvCxnSpPr>
            <p:nvPr/>
          </p:nvCxnSpPr>
          <p:spPr>
            <a:xfrm>
              <a:off x="6909816" y="3848430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50BB9A01-C0BF-4C1A-9BCC-3BD53A7C1DCC}"/>
              </a:ext>
            </a:extLst>
          </p:cNvPr>
          <p:cNvGrpSpPr/>
          <p:nvPr/>
        </p:nvGrpSpPr>
        <p:grpSpPr>
          <a:xfrm>
            <a:off x="8029956" y="3744469"/>
            <a:ext cx="618744" cy="2451"/>
            <a:chOff x="6519672" y="3845979"/>
            <a:chExt cx="618744" cy="2451"/>
          </a:xfrm>
        </p:grpSpPr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8CD95F7F-8585-4609-A849-3FAD81BFF76F}"/>
                </a:ext>
              </a:extLst>
            </p:cNvPr>
            <p:cNvCxnSpPr>
              <a:cxnSpLocks/>
            </p:cNvCxnSpPr>
            <p:nvPr/>
          </p:nvCxnSpPr>
          <p:spPr>
            <a:xfrm>
              <a:off x="6519672" y="3845979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D0FA0B57-6369-4026-A33D-3C2DFCCA7BE9}"/>
                </a:ext>
              </a:extLst>
            </p:cNvPr>
            <p:cNvCxnSpPr>
              <a:cxnSpLocks/>
            </p:cNvCxnSpPr>
            <p:nvPr/>
          </p:nvCxnSpPr>
          <p:spPr>
            <a:xfrm>
              <a:off x="6909816" y="3848430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D8C7D623-135F-425D-8FDB-1E57115CAD41}"/>
              </a:ext>
            </a:extLst>
          </p:cNvPr>
          <p:cNvGrpSpPr/>
          <p:nvPr/>
        </p:nvGrpSpPr>
        <p:grpSpPr>
          <a:xfrm>
            <a:off x="9032748" y="3896869"/>
            <a:ext cx="618744" cy="2451"/>
            <a:chOff x="6519672" y="3845979"/>
            <a:chExt cx="618744" cy="2451"/>
          </a:xfrm>
        </p:grpSpPr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36D79A1E-4364-44C1-8F8C-7A39184A079C}"/>
                </a:ext>
              </a:extLst>
            </p:cNvPr>
            <p:cNvCxnSpPr>
              <a:cxnSpLocks/>
            </p:cNvCxnSpPr>
            <p:nvPr/>
          </p:nvCxnSpPr>
          <p:spPr>
            <a:xfrm>
              <a:off x="6519672" y="3845979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2EBB333A-D67B-4FB0-87FE-12E7B62B0CE9}"/>
                </a:ext>
              </a:extLst>
            </p:cNvPr>
            <p:cNvCxnSpPr>
              <a:cxnSpLocks/>
            </p:cNvCxnSpPr>
            <p:nvPr/>
          </p:nvCxnSpPr>
          <p:spPr>
            <a:xfrm>
              <a:off x="6909816" y="3848430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16D5A460-FD3A-4D43-92B4-9C402ACFE52B}"/>
              </a:ext>
            </a:extLst>
          </p:cNvPr>
          <p:cNvGrpSpPr/>
          <p:nvPr/>
        </p:nvGrpSpPr>
        <p:grpSpPr>
          <a:xfrm>
            <a:off x="8993124" y="3683509"/>
            <a:ext cx="618744" cy="2451"/>
            <a:chOff x="6519672" y="3845979"/>
            <a:chExt cx="618744" cy="2451"/>
          </a:xfrm>
        </p:grpSpPr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D706F2A6-06A4-4B6B-AC06-3D21F93EFCAA}"/>
                </a:ext>
              </a:extLst>
            </p:cNvPr>
            <p:cNvCxnSpPr>
              <a:cxnSpLocks/>
            </p:cNvCxnSpPr>
            <p:nvPr/>
          </p:nvCxnSpPr>
          <p:spPr>
            <a:xfrm>
              <a:off x="6519672" y="3845979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>
              <a:extLst>
                <a:ext uri="{FF2B5EF4-FFF2-40B4-BE49-F238E27FC236}">
                  <a16:creationId xmlns:a16="http://schemas.microsoft.com/office/drawing/2014/main" id="{C4E3BC31-A61C-445B-91C3-9B2F13C7FEB8}"/>
                </a:ext>
              </a:extLst>
            </p:cNvPr>
            <p:cNvCxnSpPr>
              <a:cxnSpLocks/>
            </p:cNvCxnSpPr>
            <p:nvPr/>
          </p:nvCxnSpPr>
          <p:spPr>
            <a:xfrm>
              <a:off x="6909816" y="3848430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BA455C72-7C6E-4C25-BF7D-2FB67C6BBC56}"/>
              </a:ext>
            </a:extLst>
          </p:cNvPr>
          <p:cNvGrpSpPr/>
          <p:nvPr/>
        </p:nvGrpSpPr>
        <p:grpSpPr>
          <a:xfrm>
            <a:off x="8029956" y="3872485"/>
            <a:ext cx="618744" cy="2451"/>
            <a:chOff x="6519672" y="3845979"/>
            <a:chExt cx="618744" cy="2451"/>
          </a:xfrm>
        </p:grpSpPr>
        <p:cxnSp>
          <p:nvCxnSpPr>
            <p:cNvPr id="101" name="Gerader Verbinder 100">
              <a:extLst>
                <a:ext uri="{FF2B5EF4-FFF2-40B4-BE49-F238E27FC236}">
                  <a16:creationId xmlns:a16="http://schemas.microsoft.com/office/drawing/2014/main" id="{2C49A399-2199-4352-92E4-CA3A6852A56D}"/>
                </a:ext>
              </a:extLst>
            </p:cNvPr>
            <p:cNvCxnSpPr>
              <a:cxnSpLocks/>
            </p:cNvCxnSpPr>
            <p:nvPr/>
          </p:nvCxnSpPr>
          <p:spPr>
            <a:xfrm>
              <a:off x="6519672" y="3845979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>
              <a:extLst>
                <a:ext uri="{FF2B5EF4-FFF2-40B4-BE49-F238E27FC236}">
                  <a16:creationId xmlns:a16="http://schemas.microsoft.com/office/drawing/2014/main" id="{D613FCE4-B545-48E6-B6B9-551C29E92CA8}"/>
                </a:ext>
              </a:extLst>
            </p:cNvPr>
            <p:cNvCxnSpPr>
              <a:cxnSpLocks/>
            </p:cNvCxnSpPr>
            <p:nvPr/>
          </p:nvCxnSpPr>
          <p:spPr>
            <a:xfrm>
              <a:off x="6909816" y="3848430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3F617C70-0EC4-4099-B701-F0E4D08F25B6}"/>
              </a:ext>
            </a:extLst>
          </p:cNvPr>
          <p:cNvGrpSpPr/>
          <p:nvPr/>
        </p:nvGrpSpPr>
        <p:grpSpPr>
          <a:xfrm>
            <a:off x="7133844" y="3762757"/>
            <a:ext cx="618744" cy="2451"/>
            <a:chOff x="6519672" y="3845979"/>
            <a:chExt cx="618744" cy="2451"/>
          </a:xfrm>
        </p:grpSpPr>
        <p:cxnSp>
          <p:nvCxnSpPr>
            <p:cNvPr id="104" name="Gerader Verbinder 103">
              <a:extLst>
                <a:ext uri="{FF2B5EF4-FFF2-40B4-BE49-F238E27FC236}">
                  <a16:creationId xmlns:a16="http://schemas.microsoft.com/office/drawing/2014/main" id="{D9711A22-7ECF-431B-9264-E3D3999E1F59}"/>
                </a:ext>
              </a:extLst>
            </p:cNvPr>
            <p:cNvCxnSpPr>
              <a:cxnSpLocks/>
            </p:cNvCxnSpPr>
            <p:nvPr/>
          </p:nvCxnSpPr>
          <p:spPr>
            <a:xfrm>
              <a:off x="6519672" y="3845979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78EE2052-66C7-422F-8E30-D657227DFB37}"/>
                </a:ext>
              </a:extLst>
            </p:cNvPr>
            <p:cNvCxnSpPr>
              <a:cxnSpLocks/>
            </p:cNvCxnSpPr>
            <p:nvPr/>
          </p:nvCxnSpPr>
          <p:spPr>
            <a:xfrm>
              <a:off x="6909816" y="3848430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852A7F52-614F-47F1-B6BD-B3DC750E0494}"/>
              </a:ext>
            </a:extLst>
          </p:cNvPr>
          <p:cNvGrpSpPr/>
          <p:nvPr/>
        </p:nvGrpSpPr>
        <p:grpSpPr>
          <a:xfrm>
            <a:off x="6563868" y="3906013"/>
            <a:ext cx="618744" cy="2451"/>
            <a:chOff x="6519672" y="3845979"/>
            <a:chExt cx="618744" cy="2451"/>
          </a:xfrm>
        </p:grpSpPr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8329105D-675A-44FE-9D67-0E9B03BB8836}"/>
                </a:ext>
              </a:extLst>
            </p:cNvPr>
            <p:cNvCxnSpPr>
              <a:cxnSpLocks/>
            </p:cNvCxnSpPr>
            <p:nvPr/>
          </p:nvCxnSpPr>
          <p:spPr>
            <a:xfrm>
              <a:off x="6519672" y="3845979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6007933E-2595-4B87-81A7-DD46373041E4}"/>
                </a:ext>
              </a:extLst>
            </p:cNvPr>
            <p:cNvCxnSpPr>
              <a:cxnSpLocks/>
            </p:cNvCxnSpPr>
            <p:nvPr/>
          </p:nvCxnSpPr>
          <p:spPr>
            <a:xfrm>
              <a:off x="6909816" y="3848430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C4F3263B-5B50-406D-AE90-50644660917D}"/>
              </a:ext>
            </a:extLst>
          </p:cNvPr>
          <p:cNvCxnSpPr>
            <a:cxnSpLocks/>
          </p:cNvCxnSpPr>
          <p:nvPr/>
        </p:nvCxnSpPr>
        <p:spPr>
          <a:xfrm>
            <a:off x="2127504" y="3916680"/>
            <a:ext cx="3042765" cy="914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5658EBD-B4E2-4611-99CA-9788497B28ED}"/>
              </a:ext>
            </a:extLst>
          </p:cNvPr>
          <p:cNvCxnSpPr/>
          <p:nvPr/>
        </p:nvCxnSpPr>
        <p:spPr>
          <a:xfrm>
            <a:off x="3493008" y="3922776"/>
            <a:ext cx="594360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C8B9F258-36D1-4B23-AEC4-39131C81A39A}"/>
              </a:ext>
            </a:extLst>
          </p:cNvPr>
          <p:cNvCxnSpPr/>
          <p:nvPr/>
        </p:nvCxnSpPr>
        <p:spPr>
          <a:xfrm>
            <a:off x="4340352" y="3919728"/>
            <a:ext cx="594360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960EFCA8-A195-493B-A700-184AA6C15C45}"/>
              </a:ext>
            </a:extLst>
          </p:cNvPr>
          <p:cNvCxnSpPr>
            <a:cxnSpLocks/>
          </p:cNvCxnSpPr>
          <p:nvPr/>
        </p:nvCxnSpPr>
        <p:spPr>
          <a:xfrm flipV="1">
            <a:off x="1975104" y="3916680"/>
            <a:ext cx="1255776" cy="3048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F42DA2D1-C080-4EFB-A7AA-9E86FE5EBB94}"/>
              </a:ext>
            </a:extLst>
          </p:cNvPr>
          <p:cNvCxnSpPr/>
          <p:nvPr/>
        </p:nvCxnSpPr>
        <p:spPr>
          <a:xfrm>
            <a:off x="4959096" y="3925824"/>
            <a:ext cx="27432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D94E0DD6-8F6C-4EE8-8A7B-72CFD36C611F}"/>
              </a:ext>
            </a:extLst>
          </p:cNvPr>
          <p:cNvCxnSpPr>
            <a:cxnSpLocks/>
          </p:cNvCxnSpPr>
          <p:nvPr/>
        </p:nvCxnSpPr>
        <p:spPr>
          <a:xfrm>
            <a:off x="4565904" y="3802530"/>
            <a:ext cx="39319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4A96527F-67B4-4DE4-B76B-00B6C04F7952}"/>
              </a:ext>
            </a:extLst>
          </p:cNvPr>
          <p:cNvCxnSpPr>
            <a:cxnSpLocks/>
          </p:cNvCxnSpPr>
          <p:nvPr/>
        </p:nvCxnSpPr>
        <p:spPr>
          <a:xfrm>
            <a:off x="5449824" y="3802530"/>
            <a:ext cx="2286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0CACC4D8-6CB0-432F-8F90-20BF14ECC14A}"/>
              </a:ext>
            </a:extLst>
          </p:cNvPr>
          <p:cNvCxnSpPr>
            <a:cxnSpLocks/>
          </p:cNvCxnSpPr>
          <p:nvPr/>
        </p:nvCxnSpPr>
        <p:spPr>
          <a:xfrm>
            <a:off x="5236464" y="3802530"/>
            <a:ext cx="2286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id="{A7C13055-EA65-4EF5-801F-BEE6839C17EA}"/>
              </a:ext>
            </a:extLst>
          </p:cNvPr>
          <p:cNvCxnSpPr/>
          <p:nvPr/>
        </p:nvCxnSpPr>
        <p:spPr>
          <a:xfrm>
            <a:off x="4959096" y="3802530"/>
            <a:ext cx="2743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B6C2AEB7-97CF-422C-869F-2AC47663CFF2}"/>
              </a:ext>
            </a:extLst>
          </p:cNvPr>
          <p:cNvGrpSpPr/>
          <p:nvPr/>
        </p:nvGrpSpPr>
        <p:grpSpPr>
          <a:xfrm>
            <a:off x="1981200" y="4064658"/>
            <a:ext cx="3703320" cy="123294"/>
            <a:chOff x="1975104" y="4012842"/>
            <a:chExt cx="3703320" cy="123294"/>
          </a:xfrm>
        </p:grpSpPr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0B4D5D5F-0BB5-434C-B3B4-B013789F4C98}"/>
                </a:ext>
              </a:extLst>
            </p:cNvPr>
            <p:cNvCxnSpPr>
              <a:cxnSpLocks/>
            </p:cNvCxnSpPr>
            <p:nvPr/>
          </p:nvCxnSpPr>
          <p:spPr>
            <a:xfrm>
              <a:off x="2127504" y="4126992"/>
              <a:ext cx="3042765" cy="9144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r Verbinder 113">
              <a:extLst>
                <a:ext uri="{FF2B5EF4-FFF2-40B4-BE49-F238E27FC236}">
                  <a16:creationId xmlns:a16="http://schemas.microsoft.com/office/drawing/2014/main" id="{9073B315-6359-4647-AD65-4610CA332E92}"/>
                </a:ext>
              </a:extLst>
            </p:cNvPr>
            <p:cNvCxnSpPr/>
            <p:nvPr/>
          </p:nvCxnSpPr>
          <p:spPr>
            <a:xfrm>
              <a:off x="3493008" y="4133088"/>
              <a:ext cx="594360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114">
              <a:extLst>
                <a:ext uri="{FF2B5EF4-FFF2-40B4-BE49-F238E27FC236}">
                  <a16:creationId xmlns:a16="http://schemas.microsoft.com/office/drawing/2014/main" id="{10945611-2FA5-4138-9065-9C12C6070B4E}"/>
                </a:ext>
              </a:extLst>
            </p:cNvPr>
            <p:cNvCxnSpPr/>
            <p:nvPr/>
          </p:nvCxnSpPr>
          <p:spPr>
            <a:xfrm>
              <a:off x="4340352" y="4130040"/>
              <a:ext cx="594360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r Verbinder 115">
              <a:extLst>
                <a:ext uri="{FF2B5EF4-FFF2-40B4-BE49-F238E27FC236}">
                  <a16:creationId xmlns:a16="http://schemas.microsoft.com/office/drawing/2014/main" id="{0EA8D78B-8201-45C9-96D9-B69A774E81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5104" y="4126992"/>
              <a:ext cx="1255776" cy="3048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234ECB5A-ACE9-41A2-BE19-21206BDA9FF9}"/>
                </a:ext>
              </a:extLst>
            </p:cNvPr>
            <p:cNvCxnSpPr/>
            <p:nvPr/>
          </p:nvCxnSpPr>
          <p:spPr>
            <a:xfrm>
              <a:off x="4959096" y="4136136"/>
              <a:ext cx="27432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3A2BC030-6FDD-485C-9F3C-BFBCC6CD7726}"/>
                </a:ext>
              </a:extLst>
            </p:cNvPr>
            <p:cNvCxnSpPr>
              <a:cxnSpLocks/>
            </p:cNvCxnSpPr>
            <p:nvPr/>
          </p:nvCxnSpPr>
          <p:spPr>
            <a:xfrm>
              <a:off x="4565904" y="4012842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A494C37-4BD6-45B2-88BE-AF93BDA69009}"/>
                </a:ext>
              </a:extLst>
            </p:cNvPr>
            <p:cNvCxnSpPr>
              <a:cxnSpLocks/>
            </p:cNvCxnSpPr>
            <p:nvPr/>
          </p:nvCxnSpPr>
          <p:spPr>
            <a:xfrm>
              <a:off x="5449824" y="4012842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6033DA4B-1A37-4CD5-B521-A1D367A49B34}"/>
                </a:ext>
              </a:extLst>
            </p:cNvPr>
            <p:cNvCxnSpPr>
              <a:cxnSpLocks/>
            </p:cNvCxnSpPr>
            <p:nvPr/>
          </p:nvCxnSpPr>
          <p:spPr>
            <a:xfrm>
              <a:off x="5236464" y="4012842"/>
              <a:ext cx="228600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BAC7974-CD01-4B8F-B088-885A618BD343}"/>
                </a:ext>
              </a:extLst>
            </p:cNvPr>
            <p:cNvCxnSpPr/>
            <p:nvPr/>
          </p:nvCxnSpPr>
          <p:spPr>
            <a:xfrm>
              <a:off x="4959096" y="4012842"/>
              <a:ext cx="2743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uppieren 121">
            <a:extLst>
              <a:ext uri="{FF2B5EF4-FFF2-40B4-BE49-F238E27FC236}">
                <a16:creationId xmlns:a16="http://schemas.microsoft.com/office/drawing/2014/main" id="{6E13F652-536F-45A9-BDC2-2D3EFE4536CB}"/>
              </a:ext>
            </a:extLst>
          </p:cNvPr>
          <p:cNvGrpSpPr/>
          <p:nvPr/>
        </p:nvGrpSpPr>
        <p:grpSpPr>
          <a:xfrm>
            <a:off x="1996440" y="4363362"/>
            <a:ext cx="3703320" cy="123294"/>
            <a:chOff x="1975104" y="4012842"/>
            <a:chExt cx="3703320" cy="123294"/>
          </a:xfrm>
        </p:grpSpPr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C0DFA871-11F5-4999-BDB4-40FA5A2F346E}"/>
                </a:ext>
              </a:extLst>
            </p:cNvPr>
            <p:cNvCxnSpPr>
              <a:cxnSpLocks/>
            </p:cNvCxnSpPr>
            <p:nvPr/>
          </p:nvCxnSpPr>
          <p:spPr>
            <a:xfrm>
              <a:off x="2127504" y="4126992"/>
              <a:ext cx="3042765" cy="9144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r Verbinder 123">
              <a:extLst>
                <a:ext uri="{FF2B5EF4-FFF2-40B4-BE49-F238E27FC236}">
                  <a16:creationId xmlns:a16="http://schemas.microsoft.com/office/drawing/2014/main" id="{687C5C5B-362A-492C-8550-53671CCAEBA5}"/>
                </a:ext>
              </a:extLst>
            </p:cNvPr>
            <p:cNvCxnSpPr/>
            <p:nvPr/>
          </p:nvCxnSpPr>
          <p:spPr>
            <a:xfrm>
              <a:off x="3493008" y="4133088"/>
              <a:ext cx="594360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r Verbinder 124">
              <a:extLst>
                <a:ext uri="{FF2B5EF4-FFF2-40B4-BE49-F238E27FC236}">
                  <a16:creationId xmlns:a16="http://schemas.microsoft.com/office/drawing/2014/main" id="{FD06C8C8-BE88-4009-A3CC-082254A2BDF6}"/>
                </a:ext>
              </a:extLst>
            </p:cNvPr>
            <p:cNvCxnSpPr/>
            <p:nvPr/>
          </p:nvCxnSpPr>
          <p:spPr>
            <a:xfrm>
              <a:off x="4340352" y="4130040"/>
              <a:ext cx="594360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64696443-4E83-4836-8E44-AC6AA0F3C6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5104" y="4126992"/>
              <a:ext cx="1255776" cy="3048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1E564970-6A6D-4329-B398-27208F89C644}"/>
                </a:ext>
              </a:extLst>
            </p:cNvPr>
            <p:cNvCxnSpPr/>
            <p:nvPr/>
          </p:nvCxnSpPr>
          <p:spPr>
            <a:xfrm>
              <a:off x="4959096" y="4136136"/>
              <a:ext cx="27432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27E77BCD-A78F-44C9-A135-682BDF725360}"/>
                </a:ext>
              </a:extLst>
            </p:cNvPr>
            <p:cNvCxnSpPr>
              <a:cxnSpLocks/>
            </p:cNvCxnSpPr>
            <p:nvPr/>
          </p:nvCxnSpPr>
          <p:spPr>
            <a:xfrm>
              <a:off x="4565904" y="4012842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3E6106BD-9DA4-4122-B401-9C32BCF8BDC2}"/>
                </a:ext>
              </a:extLst>
            </p:cNvPr>
            <p:cNvCxnSpPr>
              <a:cxnSpLocks/>
            </p:cNvCxnSpPr>
            <p:nvPr/>
          </p:nvCxnSpPr>
          <p:spPr>
            <a:xfrm>
              <a:off x="5449824" y="4012842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54ED66B4-1980-4212-9AB7-AA5C21995846}"/>
                </a:ext>
              </a:extLst>
            </p:cNvPr>
            <p:cNvCxnSpPr>
              <a:cxnSpLocks/>
            </p:cNvCxnSpPr>
            <p:nvPr/>
          </p:nvCxnSpPr>
          <p:spPr>
            <a:xfrm>
              <a:off x="5236464" y="4012842"/>
              <a:ext cx="228600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A2DB5E7-6330-4C97-93DD-2724DF4DC393}"/>
                </a:ext>
              </a:extLst>
            </p:cNvPr>
            <p:cNvCxnSpPr/>
            <p:nvPr/>
          </p:nvCxnSpPr>
          <p:spPr>
            <a:xfrm>
              <a:off x="4959096" y="4012842"/>
              <a:ext cx="2743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75573C4A-5A6A-4DDB-815D-08C44366BE8F}"/>
              </a:ext>
            </a:extLst>
          </p:cNvPr>
          <p:cNvGrpSpPr/>
          <p:nvPr/>
        </p:nvGrpSpPr>
        <p:grpSpPr>
          <a:xfrm>
            <a:off x="2011680" y="4652922"/>
            <a:ext cx="3703320" cy="123294"/>
            <a:chOff x="1975104" y="4012842"/>
            <a:chExt cx="3703320" cy="123294"/>
          </a:xfrm>
        </p:grpSpPr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4183A8EC-8018-49F1-B307-8DCFFF6164B3}"/>
                </a:ext>
              </a:extLst>
            </p:cNvPr>
            <p:cNvCxnSpPr>
              <a:cxnSpLocks/>
            </p:cNvCxnSpPr>
            <p:nvPr/>
          </p:nvCxnSpPr>
          <p:spPr>
            <a:xfrm>
              <a:off x="2127504" y="4126992"/>
              <a:ext cx="3042765" cy="9144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2AD6523D-4BB4-4496-80A8-B3BD61977B46}"/>
                </a:ext>
              </a:extLst>
            </p:cNvPr>
            <p:cNvCxnSpPr/>
            <p:nvPr/>
          </p:nvCxnSpPr>
          <p:spPr>
            <a:xfrm>
              <a:off x="3493008" y="4133088"/>
              <a:ext cx="594360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2C0F72E-90DC-49D2-8805-AE5A95D0CB8C}"/>
                </a:ext>
              </a:extLst>
            </p:cNvPr>
            <p:cNvCxnSpPr/>
            <p:nvPr/>
          </p:nvCxnSpPr>
          <p:spPr>
            <a:xfrm>
              <a:off x="4340352" y="4130040"/>
              <a:ext cx="594360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564CE37E-B202-45E9-8FA0-54AD69CE51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5104" y="4126992"/>
              <a:ext cx="1255776" cy="3048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648A81BC-BB34-4096-A946-E9BB11571694}"/>
                </a:ext>
              </a:extLst>
            </p:cNvPr>
            <p:cNvCxnSpPr/>
            <p:nvPr/>
          </p:nvCxnSpPr>
          <p:spPr>
            <a:xfrm>
              <a:off x="4959096" y="4136136"/>
              <a:ext cx="27432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9FCAB429-1D12-4418-8DCB-75AFD491A6A6}"/>
                </a:ext>
              </a:extLst>
            </p:cNvPr>
            <p:cNvCxnSpPr>
              <a:cxnSpLocks/>
            </p:cNvCxnSpPr>
            <p:nvPr/>
          </p:nvCxnSpPr>
          <p:spPr>
            <a:xfrm>
              <a:off x="4565904" y="4012842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D082FCDF-2F49-47DC-9BEE-144DBC405E98}"/>
                </a:ext>
              </a:extLst>
            </p:cNvPr>
            <p:cNvCxnSpPr>
              <a:cxnSpLocks/>
            </p:cNvCxnSpPr>
            <p:nvPr/>
          </p:nvCxnSpPr>
          <p:spPr>
            <a:xfrm>
              <a:off x="5449824" y="4012842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5186ACBF-577E-4D6D-8035-95B8CBCD582F}"/>
                </a:ext>
              </a:extLst>
            </p:cNvPr>
            <p:cNvCxnSpPr>
              <a:cxnSpLocks/>
            </p:cNvCxnSpPr>
            <p:nvPr/>
          </p:nvCxnSpPr>
          <p:spPr>
            <a:xfrm>
              <a:off x="5236464" y="4012842"/>
              <a:ext cx="228600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A77A47DB-1CAE-4820-9D36-AC1B3977DE3B}"/>
                </a:ext>
              </a:extLst>
            </p:cNvPr>
            <p:cNvCxnSpPr/>
            <p:nvPr/>
          </p:nvCxnSpPr>
          <p:spPr>
            <a:xfrm>
              <a:off x="4959096" y="4012842"/>
              <a:ext cx="2743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D5980024-3384-431F-B3D9-FCB250DE80D3}"/>
              </a:ext>
            </a:extLst>
          </p:cNvPr>
          <p:cNvCxnSpPr>
            <a:cxnSpLocks/>
          </p:cNvCxnSpPr>
          <p:nvPr/>
        </p:nvCxnSpPr>
        <p:spPr>
          <a:xfrm>
            <a:off x="8277607" y="2178134"/>
            <a:ext cx="39319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D81389BB-6F0F-4F28-8B41-9E938A70A6B4}"/>
              </a:ext>
            </a:extLst>
          </p:cNvPr>
          <p:cNvCxnSpPr>
            <a:cxnSpLocks/>
          </p:cNvCxnSpPr>
          <p:nvPr/>
        </p:nvCxnSpPr>
        <p:spPr>
          <a:xfrm>
            <a:off x="8442199" y="1427026"/>
            <a:ext cx="2286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r Verbinder 143">
            <a:extLst>
              <a:ext uri="{FF2B5EF4-FFF2-40B4-BE49-F238E27FC236}">
                <a16:creationId xmlns:a16="http://schemas.microsoft.com/office/drawing/2014/main" id="{8D9A1726-1D4E-4850-930F-8B26C6F79D03}"/>
              </a:ext>
            </a:extLst>
          </p:cNvPr>
          <p:cNvCxnSpPr>
            <a:cxnSpLocks/>
          </p:cNvCxnSpPr>
          <p:nvPr/>
        </p:nvCxnSpPr>
        <p:spPr>
          <a:xfrm>
            <a:off x="8442199" y="1677396"/>
            <a:ext cx="2286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r Verbinder 144">
            <a:extLst>
              <a:ext uri="{FF2B5EF4-FFF2-40B4-BE49-F238E27FC236}">
                <a16:creationId xmlns:a16="http://schemas.microsoft.com/office/drawing/2014/main" id="{B9E57880-97E2-41A3-9027-8EDE48261EB9}"/>
              </a:ext>
            </a:extLst>
          </p:cNvPr>
          <p:cNvCxnSpPr/>
          <p:nvPr/>
        </p:nvCxnSpPr>
        <p:spPr>
          <a:xfrm>
            <a:off x="8396479" y="1927766"/>
            <a:ext cx="2743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9FF67F93-C4B7-41A4-A6A9-FD1CAEC42D07}"/>
              </a:ext>
            </a:extLst>
          </p:cNvPr>
          <p:cNvSpPr txBox="1"/>
          <p:nvPr/>
        </p:nvSpPr>
        <p:spPr>
          <a:xfrm>
            <a:off x="8631936" y="1235451"/>
            <a:ext cx="21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Cell-specific barcode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05721FC4-EBD8-4280-92C5-01B7CF926F65}"/>
              </a:ext>
            </a:extLst>
          </p:cNvPr>
          <p:cNvSpPr txBox="1"/>
          <p:nvPr/>
        </p:nvSpPr>
        <p:spPr>
          <a:xfrm>
            <a:off x="8631936" y="1485842"/>
            <a:ext cx="3291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Transcript-specific barcode (UMI)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1D208AB5-5415-43B8-B61C-0DF521091225}"/>
              </a:ext>
            </a:extLst>
          </p:cNvPr>
          <p:cNvSpPr txBox="1"/>
          <p:nvPr/>
        </p:nvSpPr>
        <p:spPr>
          <a:xfrm>
            <a:off x="8631936" y="173623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polyT</a:t>
            </a:r>
            <a:r>
              <a:rPr lang="en-US" dirty="0"/>
              <a:t> primer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5D5BE7B7-88F8-4C7D-B36F-3D670ADCB64D}"/>
              </a:ext>
            </a:extLst>
          </p:cNvPr>
          <p:cNvSpPr txBox="1"/>
          <p:nvPr/>
        </p:nvSpPr>
        <p:spPr>
          <a:xfrm>
            <a:off x="8631936" y="1986622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cDNA sequence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99A392F7-0852-4AF4-90DD-F2976A544137}"/>
              </a:ext>
            </a:extLst>
          </p:cNvPr>
          <p:cNvSpPr txBox="1"/>
          <p:nvPr/>
        </p:nvSpPr>
        <p:spPr>
          <a:xfrm>
            <a:off x="6432823" y="4993092"/>
            <a:ext cx="3587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smartSeq2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sensitive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Less throughput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Allows for isoform detection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F0F696D2-000B-4F39-9D50-E3649F7A5358}"/>
              </a:ext>
            </a:extLst>
          </p:cNvPr>
          <p:cNvSpPr txBox="1"/>
          <p:nvPr/>
        </p:nvSpPr>
        <p:spPr>
          <a:xfrm>
            <a:off x="1787412" y="4993092"/>
            <a:ext cx="41367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</a:t>
            </a:r>
            <a:r>
              <a:rPr lang="en-US" dirty="0" err="1"/>
              <a:t>DropSeq</a:t>
            </a:r>
            <a:r>
              <a:rPr lang="en-US" dirty="0"/>
              <a:t>, </a:t>
            </a:r>
            <a:r>
              <a:rPr lang="en-US" dirty="0" err="1"/>
              <a:t>SeqWell</a:t>
            </a:r>
            <a:r>
              <a:rPr lang="en-US" dirty="0"/>
              <a:t>, 10x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Less sensitive (more dropouts)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Higher throughput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Allows more accurate quantification of transcript numbers</a:t>
            </a:r>
          </a:p>
        </p:txBody>
      </p:sp>
      <p:cxnSp>
        <p:nvCxnSpPr>
          <p:cNvPr id="152" name="Gerader Verbinder 151">
            <a:extLst>
              <a:ext uri="{FF2B5EF4-FFF2-40B4-BE49-F238E27FC236}">
                <a16:creationId xmlns:a16="http://schemas.microsoft.com/office/drawing/2014/main" id="{FB624474-AD62-4B81-ABC5-2DF6CB4BC434}"/>
              </a:ext>
            </a:extLst>
          </p:cNvPr>
          <p:cNvCxnSpPr>
            <a:cxnSpLocks/>
          </p:cNvCxnSpPr>
          <p:nvPr/>
        </p:nvCxnSpPr>
        <p:spPr>
          <a:xfrm>
            <a:off x="4462272" y="3740047"/>
            <a:ext cx="4937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5B1B756A-375F-4C27-9D0C-4DABF42F7310}"/>
              </a:ext>
            </a:extLst>
          </p:cNvPr>
          <p:cNvCxnSpPr>
            <a:cxnSpLocks/>
          </p:cNvCxnSpPr>
          <p:nvPr/>
        </p:nvCxnSpPr>
        <p:spPr>
          <a:xfrm>
            <a:off x="5446776" y="3740047"/>
            <a:ext cx="2286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r Verbinder 153">
            <a:extLst>
              <a:ext uri="{FF2B5EF4-FFF2-40B4-BE49-F238E27FC236}">
                <a16:creationId xmlns:a16="http://schemas.microsoft.com/office/drawing/2014/main" id="{BA99348D-0A88-46AB-886F-B178E8299FF2}"/>
              </a:ext>
            </a:extLst>
          </p:cNvPr>
          <p:cNvCxnSpPr>
            <a:cxnSpLocks/>
          </p:cNvCxnSpPr>
          <p:nvPr/>
        </p:nvCxnSpPr>
        <p:spPr>
          <a:xfrm>
            <a:off x="5233416" y="3740047"/>
            <a:ext cx="2286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>
            <a:extLst>
              <a:ext uri="{FF2B5EF4-FFF2-40B4-BE49-F238E27FC236}">
                <a16:creationId xmlns:a16="http://schemas.microsoft.com/office/drawing/2014/main" id="{7E541616-39AD-4E7E-8BA3-E900D980E4BF}"/>
              </a:ext>
            </a:extLst>
          </p:cNvPr>
          <p:cNvCxnSpPr/>
          <p:nvPr/>
        </p:nvCxnSpPr>
        <p:spPr>
          <a:xfrm>
            <a:off x="4956048" y="3740047"/>
            <a:ext cx="2743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34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55FE0A-274E-4DF6-9D36-C7F442E1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4475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Standard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workflow</a:t>
            </a:r>
            <a:endParaRPr lang="en-US" dirty="0"/>
          </a:p>
        </p:txBody>
      </p:sp>
      <p:pic>
        <p:nvPicPr>
          <p:cNvPr id="5" name="Grafik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232B8A36-B7FE-4C5E-99B0-45A707A5F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3" y="1237101"/>
            <a:ext cx="5053594" cy="550774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B88E20C-FC99-4A85-AB88-8CFB4A040ADA}"/>
              </a:ext>
            </a:extLst>
          </p:cNvPr>
          <p:cNvSpPr txBox="1"/>
          <p:nvPr/>
        </p:nvSpPr>
        <p:spPr>
          <a:xfrm>
            <a:off x="4847278" y="1498819"/>
            <a:ext cx="725820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Bcl2 to FASTQ conversion including library demultiplexing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 e.g. SS2 each library corresponds to a single cell</a:t>
            </a:r>
          </a:p>
          <a:p>
            <a:pPr marL="342900" indent="-342900">
              <a:buAutoNum type="arabicPeriod"/>
            </a:pPr>
            <a:r>
              <a:rPr lang="en-US" dirty="0"/>
              <a:t>FASTQ Quality Control (!)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3’ techniques: Read Demultiplexing for single cells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FASTQ files of read2 (cDNA reads) are converted to BAM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Cell and UMI Tags from read1 are stored as Tags in read2 BAM file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BAM file is converted back to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fastq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dirty="0"/>
              <a:t>Barcode Correction</a:t>
            </a:r>
          </a:p>
          <a:p>
            <a:pPr marL="342900" indent="-342900">
              <a:buAutoNum type="arabicPeriod"/>
            </a:pPr>
            <a:r>
              <a:rPr lang="en-US" dirty="0"/>
              <a:t>Alignment </a:t>
            </a:r>
          </a:p>
          <a:p>
            <a:pPr marL="342900" indent="-342900">
              <a:buAutoNum type="arabicPeriod"/>
            </a:pPr>
            <a:r>
              <a:rPr lang="en-US" dirty="0"/>
              <a:t>Quantification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E5A2D8-059E-4219-94ED-BB9F7BE26E62}"/>
              </a:ext>
            </a:extLst>
          </p:cNvPr>
          <p:cNvSpPr txBox="1"/>
          <p:nvPr/>
        </p:nvSpPr>
        <p:spPr>
          <a:xfrm>
            <a:off x="4747945" y="852488"/>
            <a:ext cx="6328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 pre-processing workflows, such as </a:t>
            </a:r>
            <a:r>
              <a:rPr lang="en-US" dirty="0" err="1"/>
              <a:t>Cellranger</a:t>
            </a:r>
            <a:r>
              <a:rPr lang="en-US" dirty="0"/>
              <a:t> (10X) or </a:t>
            </a:r>
          </a:p>
          <a:p>
            <a:r>
              <a:rPr lang="en-US" dirty="0" err="1"/>
              <a:t>dropseq</a:t>
            </a:r>
            <a:r>
              <a:rPr lang="en-US" dirty="0"/>
              <a:t> tools (http://mccarrolllab.org/dropseq/) perform:</a:t>
            </a:r>
          </a:p>
        </p:txBody>
      </p:sp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7C63706F-7471-48B8-8C95-578F63E01325}"/>
              </a:ext>
            </a:extLst>
          </p:cNvPr>
          <p:cNvSpPr/>
          <p:nvPr/>
        </p:nvSpPr>
        <p:spPr>
          <a:xfrm>
            <a:off x="6635305" y="3730751"/>
            <a:ext cx="142875" cy="54768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A44B526-CE2C-482B-8473-43AE9E0121EB}"/>
              </a:ext>
            </a:extLst>
          </p:cNvPr>
          <p:cNvSpPr txBox="1"/>
          <p:nvPr/>
        </p:nvSpPr>
        <p:spPr>
          <a:xfrm>
            <a:off x="6759130" y="3830764"/>
            <a:ext cx="64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</a:t>
            </a:r>
          </a:p>
        </p:txBody>
      </p:sp>
      <p:pic>
        <p:nvPicPr>
          <p:cNvPr id="13" name="Grafik 1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740908D-ABF9-4674-9579-9A218675C5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12"/>
          <a:stretch/>
        </p:blipFill>
        <p:spPr>
          <a:xfrm>
            <a:off x="4708973" y="3429000"/>
            <a:ext cx="6833018" cy="193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7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B9E34-9337-4488-8E6B-1CDD01AA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are the challenges in </a:t>
            </a:r>
            <a:r>
              <a:rPr lang="en-US" sz="3600" dirty="0" err="1"/>
              <a:t>scRNA</a:t>
            </a:r>
            <a:r>
              <a:rPr lang="en-US" sz="3600" dirty="0"/>
              <a:t>-seq data analysis?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26DBA4-C1B5-4F21-8B87-B112068F8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Generating a cDNA library from a single cell is tough: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High dropout rates, i.e. molecule is present but not captured</a:t>
            </a:r>
          </a:p>
          <a:p>
            <a:pPr lvl="1"/>
            <a:r>
              <a:rPr lang="en-US" dirty="0"/>
              <a:t>Variable capture rates across cells</a:t>
            </a:r>
          </a:p>
          <a:p>
            <a:pPr lvl="1"/>
            <a:r>
              <a:rPr lang="en-US" dirty="0"/>
              <a:t>Low quality cells where mRNA is not captured or lost</a:t>
            </a:r>
          </a:p>
          <a:p>
            <a:pPr lvl="1"/>
            <a:r>
              <a:rPr lang="en-US" dirty="0"/>
              <a:t>Duplicated reads from PCR duplication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What is genuine biology? What is technical noise?</a:t>
            </a:r>
          </a:p>
        </p:txBody>
      </p:sp>
    </p:spTree>
    <p:extLst>
      <p:ext uri="{BB962C8B-B14F-4D97-AF65-F5344CB8AC3E}">
        <p14:creationId xmlns:p14="http://schemas.microsoft.com/office/powerpoint/2010/main" val="3636297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FDAC98-B024-401F-988F-D59F5F928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8275"/>
            <a:ext cx="10515600" cy="1325563"/>
          </a:xfrm>
        </p:spPr>
        <p:txBody>
          <a:bodyPr/>
          <a:lstStyle/>
          <a:p>
            <a:r>
              <a:rPr lang="en-US" dirty="0"/>
              <a:t>What does </a:t>
            </a:r>
            <a:r>
              <a:rPr lang="en-US" dirty="0" err="1"/>
              <a:t>scRNA</a:t>
            </a:r>
            <a:r>
              <a:rPr lang="en-US" dirty="0"/>
              <a:t>-seq data look like?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171BCC-5DF3-47FD-A56C-ACB37660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647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its rawest form, FASTQ files after Illumina sequencing.</a:t>
            </a:r>
          </a:p>
          <a:p>
            <a:pPr marL="514350" indent="-514350">
              <a:buAutoNum type="arabicPeriod"/>
            </a:pPr>
            <a:r>
              <a:rPr lang="en-US" sz="2000" dirty="0"/>
              <a:t>Align to reference genome</a:t>
            </a:r>
          </a:p>
          <a:p>
            <a:pPr marL="514350" indent="-514350">
              <a:buAutoNum type="arabicPeriod"/>
            </a:pPr>
            <a:r>
              <a:rPr lang="en-US" sz="2000" dirty="0"/>
              <a:t>Count number of reads per gene</a:t>
            </a:r>
          </a:p>
          <a:p>
            <a:pPr marL="0" indent="0">
              <a:buNone/>
            </a:pPr>
            <a:r>
              <a:rPr lang="en-US" sz="2000" dirty="0"/>
              <a:t>Output is a count matrix with genes as rows and cells as columns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75DF467-5F2C-4B25-871D-7CD28C580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041" y="3182144"/>
            <a:ext cx="7038975" cy="193357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FC3DAFE-822F-4851-BAE4-D7887F8BFD89}"/>
              </a:ext>
            </a:extLst>
          </p:cNvPr>
          <p:cNvSpPr txBox="1"/>
          <p:nvPr/>
        </p:nvSpPr>
        <p:spPr>
          <a:xfrm>
            <a:off x="9350016" y="3182143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~100-10^6 cells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F669387-1A8B-494A-B2A8-FC6D182A0C33}"/>
              </a:ext>
            </a:extLst>
          </p:cNvPr>
          <p:cNvSpPr txBox="1"/>
          <p:nvPr/>
        </p:nvSpPr>
        <p:spPr>
          <a:xfrm>
            <a:off x="2668387" y="5163344"/>
            <a:ext cx="2143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~10000-40000 genes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F7E86121-F907-4B4D-A6A4-8BD65B39D3AE}"/>
              </a:ext>
            </a:extLst>
          </p:cNvPr>
          <p:cNvCxnSpPr/>
          <p:nvPr/>
        </p:nvCxnSpPr>
        <p:spPr>
          <a:xfrm>
            <a:off x="2558691" y="5115719"/>
            <a:ext cx="0" cy="5580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3C50516-51A1-47C4-A693-E489876CB686}"/>
              </a:ext>
            </a:extLst>
          </p:cNvPr>
          <p:cNvCxnSpPr>
            <a:cxnSpLocks/>
          </p:cNvCxnSpPr>
          <p:nvPr/>
        </p:nvCxnSpPr>
        <p:spPr>
          <a:xfrm rot="16200000">
            <a:off x="9629019" y="2903141"/>
            <a:ext cx="0" cy="5580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74E346C9-E444-4183-8306-52387B8B42FC}"/>
              </a:ext>
            </a:extLst>
          </p:cNvPr>
          <p:cNvSpPr txBox="1"/>
          <p:nvPr/>
        </p:nvSpPr>
        <p:spPr>
          <a:xfrm>
            <a:off x="5655894" y="5492989"/>
            <a:ext cx="5697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Lots of zeros due to dropout or no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 total counts across cells – cell specific bias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 counts per gene – part biological, part technical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F23A5D2-254C-4FA8-A032-2A4645F75437}"/>
              </a:ext>
            </a:extLst>
          </p:cNvPr>
          <p:cNvSpPr txBox="1"/>
          <p:nvPr/>
        </p:nvSpPr>
        <p:spPr>
          <a:xfrm>
            <a:off x="146255" y="6578232"/>
            <a:ext cx="5740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Slide adapted from Single-cell Analysis Workshop by Aaron Lin, CRUK Cambridge Institute</a:t>
            </a:r>
          </a:p>
        </p:txBody>
      </p:sp>
    </p:spTree>
    <p:extLst>
      <p:ext uri="{BB962C8B-B14F-4D97-AF65-F5344CB8AC3E}">
        <p14:creationId xmlns:p14="http://schemas.microsoft.com/office/powerpoint/2010/main" val="2585613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1C4AB-15DA-4915-B352-94E83453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a basic analysis of </a:t>
            </a:r>
            <a:r>
              <a:rPr lang="en-US" dirty="0" err="1"/>
              <a:t>scRNA</a:t>
            </a:r>
            <a:r>
              <a:rPr lang="en-US" dirty="0"/>
              <a:t>-seq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592C3B-03B7-4101-B5CE-80DFF0EDE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Starting from a count matrix: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Quality control on the cells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Normalization and modeling of technical noise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Identification of variable genes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Dimensionality reduction and clustering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Biological interpretation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7837FCD-B86C-4351-81B3-6BC89879ECDB}"/>
              </a:ext>
            </a:extLst>
          </p:cNvPr>
          <p:cNvSpPr txBox="1"/>
          <p:nvPr/>
        </p:nvSpPr>
        <p:spPr>
          <a:xfrm>
            <a:off x="361950" y="6419850"/>
            <a:ext cx="848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adapted from Single-cell Analysis Workshop by Aaron Lin, CRUK Cambridge Institute</a:t>
            </a:r>
          </a:p>
        </p:txBody>
      </p:sp>
    </p:spTree>
    <p:extLst>
      <p:ext uri="{BB962C8B-B14F-4D97-AF65-F5344CB8AC3E}">
        <p14:creationId xmlns:p14="http://schemas.microsoft.com/office/powerpoint/2010/main" val="21343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E43C70-80F7-40C7-AD60-E742A3C05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Quality control on the cells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CCAE19-86F2-4A33-BCC4-0355941A0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Low quality cells generated by:</a:t>
            </a:r>
          </a:p>
          <a:p>
            <a:r>
              <a:rPr lang="en-US" dirty="0"/>
              <a:t>Insufficient sequencing</a:t>
            </a:r>
          </a:p>
          <a:p>
            <a:r>
              <a:rPr lang="en-US" dirty="0"/>
              <a:t>Failed reverse transcription</a:t>
            </a:r>
          </a:p>
          <a:p>
            <a:r>
              <a:rPr lang="en-US" dirty="0"/>
              <a:t>Damaged and apoptotic cells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use the following metrics to identify and remove low quality cells:</a:t>
            </a:r>
          </a:p>
          <a:p>
            <a:r>
              <a:rPr lang="en-US" dirty="0"/>
              <a:t>Total number of expressed genes or UMI per cell</a:t>
            </a:r>
          </a:p>
          <a:p>
            <a:r>
              <a:rPr lang="en-US" dirty="0"/>
              <a:t>Percentage of reads mapped to mitochondrial genes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D4F5332-3834-4402-B112-72A4CB3F28C0}"/>
              </a:ext>
            </a:extLst>
          </p:cNvPr>
          <p:cNvSpPr txBox="1"/>
          <p:nvPr/>
        </p:nvSpPr>
        <p:spPr>
          <a:xfrm>
            <a:off x="361950" y="6419850"/>
            <a:ext cx="848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adapted from Single-cell Analysis Workshop by Aaron Lin, CRUK Cambridge Institute</a:t>
            </a:r>
          </a:p>
        </p:txBody>
      </p:sp>
    </p:spTree>
    <p:extLst>
      <p:ext uri="{BB962C8B-B14F-4D97-AF65-F5344CB8AC3E}">
        <p14:creationId xmlns:p14="http://schemas.microsoft.com/office/powerpoint/2010/main" val="2034351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1B8CE0-26FF-4183-8F97-D6FAA3392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1125"/>
            <a:ext cx="10515600" cy="1325563"/>
          </a:xfrm>
        </p:spPr>
        <p:txBody>
          <a:bodyPr/>
          <a:lstStyle/>
          <a:p>
            <a:r>
              <a:rPr lang="en-US" dirty="0"/>
              <a:t>Dimensionality reduction with PCA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6BB20C-AC9B-4BEF-85D4-78C795821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8375"/>
            <a:ext cx="10515600" cy="4351338"/>
          </a:xfrm>
        </p:spPr>
        <p:txBody>
          <a:bodyPr/>
          <a:lstStyle/>
          <a:p>
            <a:r>
              <a:rPr lang="en-US" dirty="0"/>
              <a:t>Identifies axes of maximal variance in high-dimensional data</a:t>
            </a:r>
          </a:p>
          <a:p>
            <a:r>
              <a:rPr lang="en-US" dirty="0"/>
              <a:t>Each subsequent principle component explains less variance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1AE1144-66D1-4BD6-BB30-6283C3EC7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7" y="2103446"/>
            <a:ext cx="7591425" cy="265110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D38C775-C654-4AF0-81A8-EF78C16F2D12}"/>
              </a:ext>
            </a:extLst>
          </p:cNvPr>
          <p:cNvSpPr txBox="1"/>
          <p:nvPr/>
        </p:nvSpPr>
        <p:spPr>
          <a:xfrm>
            <a:off x="838200" y="4754553"/>
            <a:ext cx="92258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 the first few PCs as a “summary” of the relevant variance in the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Speed up downstream analyses by reducing dimensionality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Focus on biology, remove random noise in later PCs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CEA4B85-AE49-4306-928E-A59A7B1A51A7}"/>
              </a:ext>
            </a:extLst>
          </p:cNvPr>
          <p:cNvSpPr txBox="1"/>
          <p:nvPr/>
        </p:nvSpPr>
        <p:spPr>
          <a:xfrm>
            <a:off x="361950" y="6419850"/>
            <a:ext cx="848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adapted from Single-cell Analysis Workshop by Aaron Lin, CRUK Cambridge Institute</a:t>
            </a:r>
          </a:p>
        </p:txBody>
      </p:sp>
    </p:spTree>
    <p:extLst>
      <p:ext uri="{BB962C8B-B14F-4D97-AF65-F5344CB8AC3E}">
        <p14:creationId xmlns:p14="http://schemas.microsoft.com/office/powerpoint/2010/main" val="3772174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835</Words>
  <Application>Microsoft Office PowerPoint</Application>
  <PresentationFormat>Breitbild</PresentationFormat>
  <Paragraphs>106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Computational analysis of single-cell RNA-seq data: Challenges and opportunities</vt:lpstr>
      <vt:lpstr>Single-cell RNA-seq experiments are highly complex</vt:lpstr>
      <vt:lpstr>3’ vs full length libraries</vt:lpstr>
      <vt:lpstr>Standard data processing workflow</vt:lpstr>
      <vt:lpstr>What are the challenges in scRNA-seq data analysis?</vt:lpstr>
      <vt:lpstr>What does scRNA-seq data look like?</vt:lpstr>
      <vt:lpstr>Performing a basic analysis of scRNA-seq data</vt:lpstr>
      <vt:lpstr>1. Quality control on the cells </vt:lpstr>
      <vt:lpstr>Dimensionality reduction with PCA</vt:lpstr>
      <vt:lpstr>Visualization with PCA</vt:lpstr>
      <vt:lpstr>Visualization with t-SNE</vt:lpstr>
      <vt:lpstr>Why single-cell analyses?</vt:lpstr>
      <vt:lpstr>The power of single-cell RNA-seq </vt:lpstr>
      <vt:lpstr>Evolution of single-cell RNA-seq methods</vt:lpstr>
      <vt:lpstr>3’ vs full length libraries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analysis of single-cell RNA-seq data: Challenges and opportunities</dc:title>
  <dc:creator>Jonas Schulte-Schrepping</dc:creator>
  <cp:lastModifiedBy>Jonas Schulte-Schrepping</cp:lastModifiedBy>
  <cp:revision>29</cp:revision>
  <dcterms:created xsi:type="dcterms:W3CDTF">2018-10-25T14:14:23Z</dcterms:created>
  <dcterms:modified xsi:type="dcterms:W3CDTF">2019-06-07T08:37:42Z</dcterms:modified>
</cp:coreProperties>
</file>