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36a632d1d5dc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36a632d1d5dc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36a632d1d5d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36a632d1d5d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c36a632d1d5dcf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c36a632d1d5dcf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c36a632d1d5dcf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c36a632d1d5dcf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6a632d1d5dcf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6a632d1d5dcf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6a632d1d5dcf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6a632d1d5dcf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c36a632d1d5dcf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c36a632d1d5dcf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36a632d1d5dcf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36a632d1d5dcf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36a632d1d5dcf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36a632d1d5dc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EMPLOYEE DATA ANALYSIS BY USING EXCEL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344250" y="3348650"/>
            <a:ext cx="4910100" cy="7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NAME : SUB</a:t>
            </a:r>
            <a:r>
              <a:rPr lang="en-GB">
                <a:solidFill>
                  <a:schemeClr val="dk2"/>
                </a:solidFill>
              </a:rPr>
              <a:t>HIKSHA. C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RIGESTER NO: asunm1683312218</a:t>
            </a:r>
            <a:r>
              <a:rPr lang="en-GB">
                <a:solidFill>
                  <a:schemeClr val="dk2"/>
                </a:solidFill>
              </a:rPr>
              <a:t>313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DEPARTMENT : COMMERCE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COLLEGE : GOVERNMENT ARTS AND SCIENCE COLLEGE, R. K. NAGER, CHENNAI -600021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