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nva Sans" panose="020B0604020202020204" charset="0"/>
      <p:regular r:id="rId16"/>
    </p:embeddedFont>
    <p:embeddedFont>
      <p:font typeface="Canva Sans Bold" panose="020B0604020202020204" charset="0"/>
      <p:regular r:id="rId17"/>
    </p:embeddedFont>
    <p:embeddedFont>
      <p:font typeface="IBM Plex Sans" panose="020B0503050203000203" pitchFamily="34" charset="0"/>
      <p:regular r:id="rId18"/>
    </p:embeddedFont>
    <p:embeddedFont>
      <p:font typeface="IBM Plex Sans Condensed" panose="020B0506050203000203" pitchFamily="34" charset="0"/>
      <p:regular r:id="rId19"/>
    </p:embeddedFont>
    <p:embeddedFont>
      <p:font typeface="IBM Plex Sans Condensed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90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mp4"/><Relationship Id="rId1" Type="http://schemas.openxmlformats.org/officeDocument/2006/relationships/video" Target="NULL" TargetMode="External"/><Relationship Id="rId6" Type="http://schemas.openxmlformats.org/officeDocument/2006/relationships/slide" Target="slide1.xml"/><Relationship Id="rId5" Type="http://schemas.openxmlformats.org/officeDocument/2006/relationships/slide" Target="slide14.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1.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slide" Target="slide14.xml"/><Relationship Id="rId4" Type="http://schemas.openxmlformats.org/officeDocument/2006/relationships/slide" Target="slide1.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14.xml"/><Relationship Id="rId5" Type="http://schemas.openxmlformats.org/officeDocument/2006/relationships/slide" Target="slide2.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14.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7" Type="http://schemas.openxmlformats.org/officeDocument/2006/relationships/slide" Target="slide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5.xml"/><Relationship Id="rId4"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7.png"/><Relationship Id="rId7" Type="http://schemas.openxmlformats.org/officeDocument/2006/relationships/slide" Target="slide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2.png"/><Relationship Id="rId10" Type="http://schemas.openxmlformats.org/officeDocument/2006/relationships/slide" Target="slide14.xml"/><Relationship Id="rId4" Type="http://schemas.openxmlformats.org/officeDocument/2006/relationships/image" Target="../media/image8.png"/><Relationship Id="rId9"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14.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slide" Target="slide1.xml"/><Relationship Id="rId5" Type="http://schemas.openxmlformats.org/officeDocument/2006/relationships/slide" Target="slide7.xml"/><Relationship Id="rId4" Type="http://schemas.openxmlformats.org/officeDocument/2006/relationships/slide" Target="slide5.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992631" y="9481598"/>
            <a:ext cx="3403899" cy="552063"/>
            <a:chOff x="0" y="0"/>
            <a:chExt cx="1143102" cy="185395"/>
          </a:xfrm>
        </p:grpSpPr>
        <p:sp>
          <p:nvSpPr>
            <p:cNvPr id="3" name="Freeform 3"/>
            <p:cNvSpPr/>
            <p:nvPr/>
          </p:nvSpPr>
          <p:spPr>
            <a:xfrm>
              <a:off x="140589"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US"/>
            </a:p>
          </p:txBody>
        </p:sp>
        <p:sp>
          <p:nvSpPr>
            <p:cNvPr id="4" name="Freeform 4"/>
            <p:cNvSpPr/>
            <p:nvPr/>
          </p:nvSpPr>
          <p:spPr>
            <a:xfrm>
              <a:off x="6350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US"/>
            </a:p>
          </p:txBody>
        </p:sp>
        <p:sp>
          <p:nvSpPr>
            <p:cNvPr id="5" name="Freeform 5"/>
            <p:cNvSpPr/>
            <p:nvPr/>
          </p:nvSpPr>
          <p:spPr>
            <a:xfrm>
              <a:off x="24130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US"/>
            </a:p>
          </p:txBody>
        </p:sp>
        <p:sp>
          <p:nvSpPr>
            <p:cNvPr id="6" name="Freeform 6"/>
            <p:cNvSpPr/>
            <p:nvPr/>
          </p:nvSpPr>
          <p:spPr>
            <a:xfrm>
              <a:off x="395097"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1" y="12700"/>
                  </a:lnTo>
                  <a:lnTo>
                    <a:pt x="15621"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US"/>
            </a:p>
          </p:txBody>
        </p:sp>
        <p:sp>
          <p:nvSpPr>
            <p:cNvPr id="7" name="Freeform 7"/>
            <p:cNvSpPr/>
            <p:nvPr/>
          </p:nvSpPr>
          <p:spPr>
            <a:xfrm>
              <a:off x="334518"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8" name="Freeform 8"/>
            <p:cNvSpPr/>
            <p:nvPr/>
          </p:nvSpPr>
          <p:spPr>
            <a:xfrm>
              <a:off x="69430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US"/>
            </a:p>
          </p:txBody>
        </p:sp>
        <p:sp>
          <p:nvSpPr>
            <p:cNvPr id="9" name="Freeform 9"/>
            <p:cNvSpPr/>
            <p:nvPr/>
          </p:nvSpPr>
          <p:spPr>
            <a:xfrm>
              <a:off x="60540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0" name="Freeform 10"/>
            <p:cNvSpPr/>
            <p:nvPr/>
          </p:nvSpPr>
          <p:spPr>
            <a:xfrm>
              <a:off x="68160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US"/>
            </a:p>
          </p:txBody>
        </p:sp>
        <p:sp>
          <p:nvSpPr>
            <p:cNvPr id="11" name="Freeform 11"/>
            <p:cNvSpPr/>
            <p:nvPr/>
          </p:nvSpPr>
          <p:spPr>
            <a:xfrm>
              <a:off x="952627"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US"/>
            </a:p>
          </p:txBody>
        </p:sp>
        <p:sp>
          <p:nvSpPr>
            <p:cNvPr id="12" name="Freeform 12"/>
            <p:cNvSpPr/>
            <p:nvPr/>
          </p:nvSpPr>
          <p:spPr>
            <a:xfrm>
              <a:off x="876427"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3" name="Freeform 13"/>
            <p:cNvSpPr/>
            <p:nvPr/>
          </p:nvSpPr>
          <p:spPr>
            <a:xfrm>
              <a:off x="952627"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US"/>
            </a:p>
          </p:txBody>
        </p:sp>
      </p:grpSp>
      <p:grpSp>
        <p:nvGrpSpPr>
          <p:cNvPr id="14" name="Group 14"/>
          <p:cNvGrpSpPr>
            <a:grpSpLocks noChangeAspect="1"/>
          </p:cNvGrpSpPr>
          <p:nvPr/>
        </p:nvGrpSpPr>
        <p:grpSpPr>
          <a:xfrm>
            <a:off x="2351833" y="1478660"/>
            <a:ext cx="13728593" cy="2014781"/>
            <a:chOff x="0" y="0"/>
            <a:chExt cx="4610367" cy="676605"/>
          </a:xfrm>
        </p:grpSpPr>
        <p:sp>
          <p:nvSpPr>
            <p:cNvPr id="15" name="Freeform 15"/>
            <p:cNvSpPr/>
            <p:nvPr/>
          </p:nvSpPr>
          <p:spPr>
            <a:xfrm>
              <a:off x="63500" y="63500"/>
              <a:ext cx="4432554" cy="82423"/>
            </a:xfrm>
            <a:custGeom>
              <a:avLst/>
              <a:gdLst/>
              <a:ahLst/>
              <a:cxnLst/>
              <a:rect l="l" t="t" r="r" b="b"/>
              <a:pathLst>
                <a:path w="4432554" h="82423">
                  <a:moveTo>
                    <a:pt x="0" y="50800"/>
                  </a:moveTo>
                  <a:cubicBezTo>
                    <a:pt x="0" y="22860"/>
                    <a:pt x="22860" y="0"/>
                    <a:pt x="50800" y="0"/>
                  </a:cubicBezTo>
                  <a:lnTo>
                    <a:pt x="4381754" y="0"/>
                  </a:lnTo>
                  <a:cubicBezTo>
                    <a:pt x="4409694" y="0"/>
                    <a:pt x="4432554" y="22860"/>
                    <a:pt x="4432554" y="50800"/>
                  </a:cubicBezTo>
                  <a:lnTo>
                    <a:pt x="4432554" y="82423"/>
                  </a:lnTo>
                  <a:lnTo>
                    <a:pt x="0" y="82423"/>
                  </a:lnTo>
                </a:path>
              </a:pathLst>
            </a:custGeom>
            <a:solidFill>
              <a:srgbClr val="FFFFFF"/>
            </a:solidFill>
          </p:spPr>
          <p:txBody>
            <a:bodyPr/>
            <a:lstStyle/>
            <a:p>
              <a:endParaRPr lang="en-US"/>
            </a:p>
          </p:txBody>
        </p:sp>
        <p:sp>
          <p:nvSpPr>
            <p:cNvPr id="16" name="Freeform 16"/>
            <p:cNvSpPr/>
            <p:nvPr/>
          </p:nvSpPr>
          <p:spPr>
            <a:xfrm>
              <a:off x="114300" y="126746"/>
              <a:ext cx="4432554" cy="486410"/>
            </a:xfrm>
            <a:custGeom>
              <a:avLst/>
              <a:gdLst/>
              <a:ahLst/>
              <a:cxnLst/>
              <a:rect l="l" t="t" r="r" b="b"/>
              <a:pathLst>
                <a:path w="4432554" h="486410">
                  <a:moveTo>
                    <a:pt x="0" y="486410"/>
                  </a:moveTo>
                  <a:lnTo>
                    <a:pt x="4432554" y="486410"/>
                  </a:lnTo>
                  <a:lnTo>
                    <a:pt x="4432554" y="0"/>
                  </a:lnTo>
                  <a:lnTo>
                    <a:pt x="0" y="0"/>
                  </a:lnTo>
                  <a:close/>
                </a:path>
              </a:pathLst>
            </a:custGeom>
            <a:solidFill>
              <a:srgbClr val="FFFFFF"/>
            </a:solidFill>
          </p:spPr>
          <p:txBody>
            <a:bodyPr/>
            <a:lstStyle/>
            <a:p>
              <a:endParaRPr lang="en-US"/>
            </a:p>
          </p:txBody>
        </p:sp>
        <p:sp>
          <p:nvSpPr>
            <p:cNvPr id="17" name="Freeform 17"/>
            <p:cNvSpPr/>
            <p:nvPr/>
          </p:nvSpPr>
          <p:spPr>
            <a:xfrm>
              <a:off x="63500" y="107950"/>
              <a:ext cx="4432554" cy="454406"/>
            </a:xfrm>
            <a:custGeom>
              <a:avLst/>
              <a:gdLst/>
              <a:ahLst/>
              <a:cxnLst/>
              <a:rect l="l" t="t" r="r" b="b"/>
              <a:pathLst>
                <a:path w="4432554" h="454406">
                  <a:moveTo>
                    <a:pt x="0" y="403606"/>
                  </a:moveTo>
                  <a:cubicBezTo>
                    <a:pt x="0" y="431546"/>
                    <a:pt x="22860" y="454406"/>
                    <a:pt x="50800" y="454406"/>
                  </a:cubicBezTo>
                  <a:lnTo>
                    <a:pt x="4381754" y="454406"/>
                  </a:lnTo>
                  <a:cubicBezTo>
                    <a:pt x="4409694" y="454406"/>
                    <a:pt x="4432554" y="431546"/>
                    <a:pt x="4432554" y="403606"/>
                  </a:cubicBezTo>
                  <a:lnTo>
                    <a:pt x="4432554" y="0"/>
                  </a:lnTo>
                  <a:lnTo>
                    <a:pt x="0" y="0"/>
                  </a:lnTo>
                </a:path>
              </a:pathLst>
            </a:custGeom>
            <a:solidFill>
              <a:srgbClr val="FFFFFF"/>
            </a:solidFill>
          </p:spPr>
          <p:txBody>
            <a:bodyPr/>
            <a:lstStyle/>
            <a:p>
              <a:endParaRPr lang="en-US"/>
            </a:p>
          </p:txBody>
        </p:sp>
      </p:grpSp>
      <p:grpSp>
        <p:nvGrpSpPr>
          <p:cNvPr id="18" name="Group 18"/>
          <p:cNvGrpSpPr>
            <a:grpSpLocks noChangeAspect="1"/>
          </p:cNvGrpSpPr>
          <p:nvPr/>
        </p:nvGrpSpPr>
        <p:grpSpPr>
          <a:xfrm>
            <a:off x="-304800" y="-188927"/>
            <a:ext cx="18821400" cy="794709"/>
            <a:chOff x="0" y="0"/>
            <a:chExt cx="4734941" cy="266878"/>
          </a:xfrm>
        </p:grpSpPr>
        <p:sp>
          <p:nvSpPr>
            <p:cNvPr id="19" name="Freeform 19"/>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20" name="Freeform 20"/>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grpSp>
      <p:grpSp>
        <p:nvGrpSpPr>
          <p:cNvPr id="21" name="Group 21"/>
          <p:cNvGrpSpPr>
            <a:grpSpLocks noChangeAspect="1"/>
          </p:cNvGrpSpPr>
          <p:nvPr/>
        </p:nvGrpSpPr>
        <p:grpSpPr>
          <a:xfrm>
            <a:off x="14447043" y="9481598"/>
            <a:ext cx="1617072" cy="552063"/>
            <a:chOff x="0" y="0"/>
            <a:chExt cx="543052" cy="185395"/>
          </a:xfrm>
        </p:grpSpPr>
        <p:sp>
          <p:nvSpPr>
            <p:cNvPr id="22" name="Freeform 22"/>
            <p:cNvSpPr/>
            <p:nvPr/>
          </p:nvSpPr>
          <p:spPr>
            <a:xfrm>
              <a:off x="63500"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US"/>
            </a:p>
          </p:txBody>
        </p:sp>
        <p:sp>
          <p:nvSpPr>
            <p:cNvPr id="23" name="Freeform 23"/>
            <p:cNvSpPr/>
            <p:nvPr/>
          </p:nvSpPr>
          <p:spPr>
            <a:xfrm>
              <a:off x="362331"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US"/>
            </a:p>
          </p:txBody>
        </p:sp>
        <p:sp>
          <p:nvSpPr>
            <p:cNvPr id="24" name="Freeform 24"/>
            <p:cNvSpPr/>
            <p:nvPr/>
          </p:nvSpPr>
          <p:spPr>
            <a:xfrm>
              <a:off x="335534"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US"/>
            </a:p>
          </p:txBody>
        </p:sp>
        <p:sp>
          <p:nvSpPr>
            <p:cNvPr id="25" name="Freeform 25"/>
            <p:cNvSpPr/>
            <p:nvPr/>
          </p:nvSpPr>
          <p:spPr>
            <a:xfrm>
              <a:off x="240157" y="64770"/>
              <a:ext cx="239268" cy="55880"/>
            </a:xfrm>
            <a:custGeom>
              <a:avLst/>
              <a:gdLst/>
              <a:ahLst/>
              <a:cxnLst/>
              <a:rect l="l" t="t" r="r" b="b"/>
              <a:pathLst>
                <a:path w="239268" h="55880">
                  <a:moveTo>
                    <a:pt x="43561" y="50800"/>
                  </a:moveTo>
                  <a:cubicBezTo>
                    <a:pt x="55880" y="50800"/>
                    <a:pt x="66421" y="40513"/>
                    <a:pt x="66421" y="27940"/>
                  </a:cubicBezTo>
                  <a:lnTo>
                    <a:pt x="68961" y="27940"/>
                  </a:lnTo>
                  <a:lnTo>
                    <a:pt x="66421" y="27940"/>
                  </a:lnTo>
                  <a:cubicBezTo>
                    <a:pt x="66421" y="15367"/>
                    <a:pt x="56134" y="5080"/>
                    <a:pt x="43561" y="5080"/>
                  </a:cubicBezTo>
                  <a:lnTo>
                    <a:pt x="43561" y="2540"/>
                  </a:lnTo>
                  <a:lnTo>
                    <a:pt x="43561" y="5080"/>
                  </a:lnTo>
                  <a:cubicBezTo>
                    <a:pt x="30988" y="5080"/>
                    <a:pt x="20701" y="15367"/>
                    <a:pt x="20701" y="27940"/>
                  </a:cubicBezTo>
                  <a:cubicBezTo>
                    <a:pt x="20701" y="29337"/>
                    <a:pt x="19558" y="30480"/>
                    <a:pt x="18161" y="30480"/>
                  </a:cubicBezTo>
                  <a:cubicBezTo>
                    <a:pt x="16764" y="30480"/>
                    <a:pt x="15621" y="29337"/>
                    <a:pt x="15621" y="27940"/>
                  </a:cubicBezTo>
                  <a:cubicBezTo>
                    <a:pt x="15621" y="12573"/>
                    <a:pt x="28194" y="0"/>
                    <a:pt x="43561" y="0"/>
                  </a:cubicBezTo>
                  <a:cubicBezTo>
                    <a:pt x="58928" y="0"/>
                    <a:pt x="71501" y="12573"/>
                    <a:pt x="71501" y="27940"/>
                  </a:cubicBezTo>
                  <a:cubicBezTo>
                    <a:pt x="71501" y="43307"/>
                    <a:pt x="58674" y="55880"/>
                    <a:pt x="43561" y="55880"/>
                  </a:cubicBezTo>
                  <a:cubicBezTo>
                    <a:pt x="42164" y="55880"/>
                    <a:pt x="41021" y="54737"/>
                    <a:pt x="41021" y="53340"/>
                  </a:cubicBezTo>
                  <a:cubicBezTo>
                    <a:pt x="41021" y="51943"/>
                    <a:pt x="42164" y="50800"/>
                    <a:pt x="43561" y="50800"/>
                  </a:cubicBezTo>
                  <a:close/>
                  <a:moveTo>
                    <a:pt x="35052" y="22225"/>
                  </a:moveTo>
                  <a:lnTo>
                    <a:pt x="19812"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1" y="55880"/>
                  </a:moveTo>
                  <a:cubicBezTo>
                    <a:pt x="180594" y="55880"/>
                    <a:pt x="168021" y="43307"/>
                    <a:pt x="168021" y="27940"/>
                  </a:cubicBezTo>
                  <a:lnTo>
                    <a:pt x="170561" y="27940"/>
                  </a:lnTo>
                  <a:lnTo>
                    <a:pt x="168021" y="27940"/>
                  </a:lnTo>
                  <a:cubicBezTo>
                    <a:pt x="168021" y="12573"/>
                    <a:pt x="180594" y="0"/>
                    <a:pt x="195961" y="0"/>
                  </a:cubicBezTo>
                  <a:lnTo>
                    <a:pt x="195961" y="2540"/>
                  </a:lnTo>
                  <a:lnTo>
                    <a:pt x="195961" y="0"/>
                  </a:lnTo>
                  <a:cubicBezTo>
                    <a:pt x="211328" y="0"/>
                    <a:pt x="223901" y="12573"/>
                    <a:pt x="223901" y="27940"/>
                  </a:cubicBezTo>
                  <a:cubicBezTo>
                    <a:pt x="223901" y="29337"/>
                    <a:pt x="222758" y="30480"/>
                    <a:pt x="221361" y="30480"/>
                  </a:cubicBezTo>
                  <a:cubicBezTo>
                    <a:pt x="219964" y="30480"/>
                    <a:pt x="218821" y="29337"/>
                    <a:pt x="218821" y="27940"/>
                  </a:cubicBezTo>
                  <a:cubicBezTo>
                    <a:pt x="218821" y="15367"/>
                    <a:pt x="208534" y="5080"/>
                    <a:pt x="195961" y="5080"/>
                  </a:cubicBezTo>
                  <a:cubicBezTo>
                    <a:pt x="183388" y="5080"/>
                    <a:pt x="173101" y="15367"/>
                    <a:pt x="173101" y="27940"/>
                  </a:cubicBezTo>
                  <a:cubicBezTo>
                    <a:pt x="173101" y="40513"/>
                    <a:pt x="183388" y="50800"/>
                    <a:pt x="195961" y="50800"/>
                  </a:cubicBezTo>
                  <a:cubicBezTo>
                    <a:pt x="197358" y="50800"/>
                    <a:pt x="198501" y="51943"/>
                    <a:pt x="198501" y="53340"/>
                  </a:cubicBezTo>
                  <a:cubicBezTo>
                    <a:pt x="198501" y="54737"/>
                    <a:pt x="197358" y="55880"/>
                    <a:pt x="195961" y="55880"/>
                  </a:cubicBezTo>
                  <a:close/>
                  <a:moveTo>
                    <a:pt x="238252" y="22225"/>
                  </a:moveTo>
                  <a:lnTo>
                    <a:pt x="223012"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US"/>
            </a:p>
          </p:txBody>
        </p:sp>
      </p:grpSp>
      <p:sp>
        <p:nvSpPr>
          <p:cNvPr id="26" name="Freeform 26"/>
          <p:cNvSpPr/>
          <p:nvPr/>
        </p:nvSpPr>
        <p:spPr>
          <a:xfrm>
            <a:off x="6238727" y="7395172"/>
            <a:ext cx="5803371" cy="1082539"/>
          </a:xfrm>
          <a:custGeom>
            <a:avLst/>
            <a:gdLst/>
            <a:ahLst/>
            <a:cxnLst/>
            <a:rect l="l" t="t" r="r" b="b"/>
            <a:pathLst>
              <a:path w="5803370" h="1082539">
                <a:moveTo>
                  <a:pt x="0" y="0"/>
                </a:moveTo>
                <a:lnTo>
                  <a:pt x="5803370" y="0"/>
                </a:lnTo>
                <a:lnTo>
                  <a:pt x="5803370" y="1082539"/>
                </a:lnTo>
                <a:lnTo>
                  <a:pt x="0" y="1082539"/>
                </a:lnTo>
                <a:lnTo>
                  <a:pt x="0" y="0"/>
                </a:lnTo>
                <a:close/>
              </a:path>
            </a:pathLst>
          </a:custGeom>
          <a:blipFill>
            <a:blip r:embed="rId2"/>
            <a:stretch>
              <a:fillRect/>
            </a:stretch>
          </a:blipFill>
        </p:spPr>
        <p:txBody>
          <a:bodyPr/>
          <a:lstStyle/>
          <a:p>
            <a:endParaRPr lang="en-US"/>
          </a:p>
        </p:txBody>
      </p:sp>
      <p:grpSp>
        <p:nvGrpSpPr>
          <p:cNvPr id="27" name="Group 27"/>
          <p:cNvGrpSpPr>
            <a:grpSpLocks noChangeAspect="1"/>
          </p:cNvGrpSpPr>
          <p:nvPr/>
        </p:nvGrpSpPr>
        <p:grpSpPr>
          <a:xfrm>
            <a:off x="2090549" y="9776009"/>
            <a:ext cx="16426051" cy="704401"/>
            <a:chOff x="0" y="0"/>
            <a:chExt cx="4734928" cy="236550"/>
          </a:xfrm>
        </p:grpSpPr>
        <p:sp>
          <p:nvSpPr>
            <p:cNvPr id="28" name="Freeform 28"/>
            <p:cNvSpPr/>
            <p:nvPr/>
          </p:nvSpPr>
          <p:spPr>
            <a:xfrm>
              <a:off x="63500" y="63500"/>
              <a:ext cx="1535938" cy="109601"/>
            </a:xfrm>
            <a:custGeom>
              <a:avLst/>
              <a:gdLst/>
              <a:ahLst/>
              <a:cxnLst/>
              <a:rect l="l" t="t" r="r" b="b"/>
              <a:pathLst>
                <a:path w="1535938" h="109601">
                  <a:moveTo>
                    <a:pt x="0" y="109601"/>
                  </a:moveTo>
                  <a:lnTo>
                    <a:pt x="1535938" y="109601"/>
                  </a:lnTo>
                  <a:lnTo>
                    <a:pt x="1535938" y="0"/>
                  </a:lnTo>
                  <a:lnTo>
                    <a:pt x="0" y="0"/>
                  </a:lnTo>
                  <a:close/>
                </a:path>
              </a:pathLst>
            </a:custGeom>
            <a:solidFill>
              <a:srgbClr val="A30000"/>
            </a:solidFill>
          </p:spPr>
          <p:txBody>
            <a:bodyPr/>
            <a:lstStyle/>
            <a:p>
              <a:endParaRPr lang="en-US"/>
            </a:p>
          </p:txBody>
        </p:sp>
        <p:sp>
          <p:nvSpPr>
            <p:cNvPr id="29" name="Freeform 29"/>
            <p:cNvSpPr/>
            <p:nvPr/>
          </p:nvSpPr>
          <p:spPr>
            <a:xfrm>
              <a:off x="1599438" y="63500"/>
              <a:ext cx="1536065" cy="109601"/>
            </a:xfrm>
            <a:custGeom>
              <a:avLst/>
              <a:gdLst/>
              <a:ahLst/>
              <a:cxnLst/>
              <a:rect l="l" t="t" r="r" b="b"/>
              <a:pathLst>
                <a:path w="1536065" h="109601">
                  <a:moveTo>
                    <a:pt x="0" y="109601"/>
                  </a:moveTo>
                  <a:lnTo>
                    <a:pt x="1536065" y="109601"/>
                  </a:lnTo>
                  <a:lnTo>
                    <a:pt x="1536065" y="0"/>
                  </a:lnTo>
                  <a:lnTo>
                    <a:pt x="0" y="0"/>
                  </a:lnTo>
                  <a:close/>
                </a:path>
              </a:pathLst>
            </a:custGeom>
            <a:solidFill>
              <a:srgbClr val="ECECEC"/>
            </a:solidFill>
          </p:spPr>
          <p:txBody>
            <a:bodyPr/>
            <a:lstStyle/>
            <a:p>
              <a:endParaRPr lang="en-US"/>
            </a:p>
          </p:txBody>
        </p:sp>
        <p:sp>
          <p:nvSpPr>
            <p:cNvPr id="30" name="Freeform 30"/>
            <p:cNvSpPr/>
            <p:nvPr/>
          </p:nvSpPr>
          <p:spPr>
            <a:xfrm>
              <a:off x="3135503" y="63500"/>
              <a:ext cx="1535938" cy="109601"/>
            </a:xfrm>
            <a:custGeom>
              <a:avLst/>
              <a:gdLst/>
              <a:ahLst/>
              <a:cxnLst/>
              <a:rect l="l" t="t" r="r" b="b"/>
              <a:pathLst>
                <a:path w="1535938" h="109601">
                  <a:moveTo>
                    <a:pt x="0" y="109601"/>
                  </a:moveTo>
                  <a:lnTo>
                    <a:pt x="1535938" y="109601"/>
                  </a:lnTo>
                  <a:lnTo>
                    <a:pt x="1535938" y="0"/>
                  </a:lnTo>
                  <a:lnTo>
                    <a:pt x="0" y="0"/>
                  </a:lnTo>
                  <a:close/>
                </a:path>
              </a:pathLst>
            </a:custGeom>
            <a:solidFill>
              <a:srgbClr val="D9D9D9"/>
            </a:solidFill>
          </p:spPr>
          <p:txBody>
            <a:bodyPr/>
            <a:lstStyle/>
            <a:p>
              <a:endParaRPr lang="en-US"/>
            </a:p>
          </p:txBody>
        </p:sp>
      </p:grpSp>
      <p:sp>
        <p:nvSpPr>
          <p:cNvPr id="31" name="TextBox 31"/>
          <p:cNvSpPr txBox="1"/>
          <p:nvPr/>
        </p:nvSpPr>
        <p:spPr>
          <a:xfrm>
            <a:off x="6382131" y="1925228"/>
            <a:ext cx="7452964" cy="716093"/>
          </a:xfrm>
          <a:prstGeom prst="rect">
            <a:avLst/>
          </a:prstGeom>
        </p:spPr>
        <p:txBody>
          <a:bodyPr lIns="0" tIns="0" rIns="0" bIns="0" rtlCol="0" anchor="t">
            <a:spAutoFit/>
          </a:bodyPr>
          <a:lstStyle/>
          <a:p>
            <a:pPr>
              <a:lnSpc>
                <a:spcPts val="5980"/>
              </a:lnSpc>
            </a:pPr>
            <a:r>
              <a:rPr lang="en-US" sz="4271" b="1" spc="-37">
                <a:solidFill>
                  <a:srgbClr val="CC0000"/>
                </a:solidFill>
                <a:latin typeface="IBM Plex Sans Condensed Bold"/>
                <a:ea typeface="IBM Plex Sans Condensed Bold"/>
                <a:cs typeface="IBM Plex Sans Condensed Bold"/>
                <a:sym typeface="IBM Plex Sans Condensed Bold"/>
              </a:rPr>
              <a:t>Digitalized Bus Pass System</a:t>
            </a:r>
          </a:p>
        </p:txBody>
      </p:sp>
      <p:sp>
        <p:nvSpPr>
          <p:cNvPr id="32" name="TextBox 32"/>
          <p:cNvSpPr txBox="1"/>
          <p:nvPr/>
        </p:nvSpPr>
        <p:spPr>
          <a:xfrm>
            <a:off x="4902111" y="5984941"/>
            <a:ext cx="8646727" cy="716093"/>
          </a:xfrm>
          <a:prstGeom prst="rect">
            <a:avLst/>
          </a:prstGeom>
        </p:spPr>
        <p:txBody>
          <a:bodyPr lIns="0" tIns="0" rIns="0" bIns="0" rtlCol="0" anchor="t">
            <a:spAutoFit/>
          </a:bodyPr>
          <a:lstStyle/>
          <a:p>
            <a:pPr>
              <a:lnSpc>
                <a:spcPts val="5980"/>
              </a:lnSpc>
            </a:pPr>
            <a:r>
              <a:rPr lang="en-US" sz="4271" spc="-37">
                <a:solidFill>
                  <a:srgbClr val="000000"/>
                </a:solidFill>
                <a:latin typeface="IBM Plex Sans Condensed"/>
                <a:ea typeface="IBM Plex Sans Condensed"/>
                <a:cs typeface="IBM Plex Sans Condensed"/>
                <a:sym typeface="IBM Plex Sans Condensed"/>
              </a:rPr>
              <a:t>School of Engineering and Technology</a:t>
            </a:r>
          </a:p>
        </p:txBody>
      </p:sp>
      <p:sp>
        <p:nvSpPr>
          <p:cNvPr id="33" name="TextBox 33"/>
          <p:cNvSpPr txBox="1"/>
          <p:nvPr/>
        </p:nvSpPr>
        <p:spPr>
          <a:xfrm>
            <a:off x="4158910" y="3726765"/>
            <a:ext cx="10162117" cy="1597040"/>
          </a:xfrm>
          <a:prstGeom prst="rect">
            <a:avLst/>
          </a:prstGeom>
        </p:spPr>
        <p:txBody>
          <a:bodyPr lIns="0" tIns="0" rIns="0" bIns="0" rtlCol="0" anchor="t">
            <a:spAutoFit/>
          </a:bodyPr>
          <a:lstStyle/>
          <a:p>
            <a:pPr algn="ctr">
              <a:lnSpc>
                <a:spcPts val="4547"/>
              </a:lnSpc>
            </a:pPr>
            <a:r>
              <a:rPr lang="en-US" sz="3248" spc="3">
                <a:solidFill>
                  <a:srgbClr val="000000"/>
                </a:solidFill>
                <a:latin typeface="IBM Plex Sans Condensed"/>
                <a:ea typeface="IBM Plex Sans Condensed"/>
                <a:cs typeface="IBM Plex Sans Condensed"/>
                <a:sym typeface="IBM Plex Sans Condensed"/>
              </a:rPr>
              <a:t>Yash Mathur, Falguni, Subhasmita, Ishan</a:t>
            </a:r>
          </a:p>
          <a:p>
            <a:pPr algn="ctr">
              <a:lnSpc>
                <a:spcPts val="3323"/>
              </a:lnSpc>
            </a:pPr>
            <a:r>
              <a:rPr lang="en-US" sz="2373" spc="-16">
                <a:solidFill>
                  <a:srgbClr val="000000"/>
                </a:solidFill>
                <a:latin typeface="IBM Plex Sans"/>
                <a:ea typeface="IBM Plex Sans"/>
                <a:cs typeface="IBM Plex Sans"/>
                <a:sym typeface="IBM Plex Sans"/>
              </a:rPr>
              <a:t>Under Supervison of</a:t>
            </a:r>
          </a:p>
          <a:p>
            <a:pPr algn="ctr">
              <a:lnSpc>
                <a:spcPts val="4983"/>
              </a:lnSpc>
            </a:pPr>
            <a:r>
              <a:rPr lang="en-US" sz="3559" spc="-32">
                <a:solidFill>
                  <a:srgbClr val="000000"/>
                </a:solidFill>
                <a:latin typeface="IBM Plex Sans Condensed"/>
                <a:ea typeface="IBM Plex Sans Condensed"/>
                <a:cs typeface="IBM Plex Sans Condensed"/>
                <a:sym typeface="IBM Plex Sans Condensed"/>
              </a:rPr>
              <a:t>Internal: Ms. Ruchika Bakhar </a:t>
            </a:r>
          </a:p>
        </p:txBody>
      </p:sp>
      <p:sp>
        <p:nvSpPr>
          <p:cNvPr id="34" name="TextBox 34"/>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a:t>
            </a:r>
            <a:r>
              <a:rPr lang="en-US" sz="3559" spc="-32">
                <a:solidFill>
                  <a:srgbClr val="F2F2F2"/>
                </a:solidFill>
                <a:latin typeface="IBM Plex Sans Condensed"/>
                <a:ea typeface="IBM Plex Sans Condensed"/>
                <a:cs typeface="IBM Plex Sans Condensed"/>
                <a:sym typeface="IBM Plex Sans Condensed"/>
                <a:hlinkClick r:id="rId3" action="ppaction://hlinksldjump"/>
              </a:rPr>
              <a:t>ern</a:t>
            </a:r>
            <a:r>
              <a:rPr lang="en-US" sz="3559" spc="-32">
                <a:solidFill>
                  <a:srgbClr val="F2F2F2"/>
                </a:solidFill>
                <a:latin typeface="IBM Plex Sans Condensed"/>
                <a:ea typeface="IBM Plex Sans Condensed"/>
                <a:cs typeface="IBM Plex Sans Condensed"/>
                <a:sym typeface="IBM Plex Sans Condensed"/>
                <a:hlinkClick r:id="rId4" action="ppaction://hlinksldjump"/>
              </a:rPr>
              <a:t>al:</a:t>
            </a:r>
            <a:r>
              <a:rPr lang="en-US" sz="3559" spc="-32">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Su</a:t>
            </a:r>
            <a:r>
              <a:rPr lang="en-US" sz="3559" spc="-32">
                <a:solidFill>
                  <a:srgbClr val="F2F2F2"/>
                </a:solidFill>
                <a:latin typeface="IBM Plex Sans Condensed"/>
                <a:ea typeface="IBM Plex Sans Condensed"/>
                <a:cs typeface="IBM Plex Sans Condensed"/>
                <a:sym typeface="IBM Plex Sans Condensed"/>
                <a:hlinkClick r:id="rId4" action="ppaction://hlinksldjump"/>
              </a:rPr>
              <a:t>p</a:t>
            </a:r>
            <a:r>
              <a:rPr lang="en-US" sz="3559" spc="-32">
                <a:solidFill>
                  <a:srgbClr val="F2F2F2"/>
                </a:solidFill>
                <a:latin typeface="IBM Plex Sans Condensed"/>
                <a:ea typeface="IBM Plex Sans Condensed"/>
                <a:cs typeface="IBM Plex Sans Condensed"/>
                <a:sym typeface="IBM Plex Sans Condensed"/>
                <a:hlinkClick r:id="rId3" action="ppaction://hlinksldjump"/>
              </a:rPr>
              <a:t>e</a:t>
            </a:r>
            <a:r>
              <a:rPr lang="en-US" sz="3559" spc="-32">
                <a:solidFill>
                  <a:srgbClr val="7A0000"/>
                </a:solidFill>
                <a:latin typeface="IBM Plex Sans Condensed"/>
                <a:ea typeface="IBM Plex Sans Condensed"/>
                <a:cs typeface="IBM Plex Sans Condensed"/>
                <a:sym typeface="IBM Plex Sans Condensed"/>
                <a:hlinkClick r:id="rId3" action="ppaction://hlinksldjump"/>
              </a:rPr>
              <a:t>E</a:t>
            </a:r>
            <a:r>
              <a:rPr lang="en-US" sz="3559" spc="-32">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a:solidFill>
                  <a:srgbClr val="7A0000"/>
                </a:solidFill>
                <a:latin typeface="IBM Plex Sans Condensed"/>
                <a:ea typeface="IBM Plex Sans Condensed"/>
                <a:cs typeface="IBM Plex Sans Condensed"/>
                <a:sym typeface="IBM Plex Sans Condensed"/>
                <a:hlinkClick r:id="rId3" action="ppaction://hlinksldjump"/>
              </a:rPr>
              <a:t>N</a:t>
            </a:r>
            <a:r>
              <a:rPr lang="en-US" sz="3559" spc="-32">
                <a:solidFill>
                  <a:srgbClr val="F2F2F2"/>
                </a:solidFill>
                <a:latin typeface="IBM Plex Sans Condensed"/>
                <a:ea typeface="IBM Plex Sans Condensed"/>
                <a:cs typeface="IBM Plex Sans Condensed"/>
                <a:sym typeface="IBM Plex Sans Condensed"/>
                <a:hlinkClick r:id="rId5" action="ppaction://hlinksldjump"/>
              </a:rPr>
              <a:t>v</a:t>
            </a:r>
            <a:r>
              <a:rPr lang="en-US" sz="3559" spc="-32">
                <a:solidFill>
                  <a:srgbClr val="7A0000"/>
                </a:solidFill>
                <a:latin typeface="IBM Plex Sans Condensed"/>
                <a:ea typeface="IBM Plex Sans Condensed"/>
                <a:cs typeface="IBM Plex Sans Condensed"/>
                <a:sym typeface="IBM Plex Sans Condensed"/>
                <a:hlinkClick r:id="rId5"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5" action="ppaction://hlinksldjump"/>
              </a:rPr>
              <a:t>i</a:t>
            </a:r>
            <a:r>
              <a:rPr lang="en-US" sz="3559" spc="-32">
                <a:solidFill>
                  <a:srgbClr val="7A0000"/>
                </a:solidFill>
                <a:latin typeface="IBM Plex Sans Condensed"/>
                <a:ea typeface="IBM Plex Sans Condensed"/>
                <a:cs typeface="IBM Plex Sans Condensed"/>
                <a:sym typeface="IBM Plex Sans Condensed"/>
                <a:hlinkClick r:id="rId5" action="ppaction://hlinksldjump"/>
              </a:rPr>
              <a:t>1</a:t>
            </a:r>
            <a:r>
              <a:rPr lang="en-US" sz="3559" spc="-32">
                <a:solidFill>
                  <a:srgbClr val="F2F2F2"/>
                </a:solidFill>
                <a:latin typeface="IBM Plex Sans Condensed"/>
                <a:ea typeface="IBM Plex Sans Condensed"/>
                <a:cs typeface="IBM Plex Sans Condensed"/>
                <a:sym typeface="IBM Plex Sans Condensed"/>
                <a:hlinkClick r:id="rId3" action="ppaction://hlinksldjump"/>
              </a:rPr>
              <a:t>s</a:t>
            </a:r>
            <a:r>
              <a:rPr lang="en-US" sz="3559" spc="-32">
                <a:solidFill>
                  <a:srgbClr val="7A0000"/>
                </a:solidFill>
                <a:latin typeface="IBM Plex Sans Condensed"/>
                <a:ea typeface="IBM Plex Sans Condensed"/>
                <a:cs typeface="IBM Plex Sans Condensed"/>
                <a:sym typeface="IBM Plex Sans Condensed"/>
                <a:hlinkClick r:id="rId3" action="ppaction://hlinksldjump"/>
              </a:rPr>
              <a:t>5</a:t>
            </a:r>
            <a:r>
              <a:rPr lang="en-US" sz="3559" spc="-32">
                <a:solidFill>
                  <a:srgbClr val="F2F2F2"/>
                </a:solidFill>
                <a:latin typeface="IBM Plex Sans Condensed"/>
                <a:ea typeface="IBM Plex Sans Condensed"/>
                <a:cs typeface="IBM Plex Sans Condensed"/>
                <a:sym typeface="IBM Plex Sans Condensed"/>
                <a:hlinkClick r:id="rId3" action="ppaction://hlinksldjump"/>
              </a:rPr>
              <a:t>o</a:t>
            </a:r>
            <a:r>
              <a:rPr lang="en-US" sz="3559" spc="-32">
                <a:solidFill>
                  <a:srgbClr val="7A0000"/>
                </a:solidFill>
                <a:latin typeface="IBM Plex Sans Condensed"/>
                <a:ea typeface="IBM Plex Sans Condensed"/>
                <a:cs typeface="IBM Plex Sans Condensed"/>
                <a:sym typeface="IBM Plex Sans Condensed"/>
                <a:hlinkClick r:id="rId3" action="ppaction://hlinksldjump"/>
              </a:rPr>
              <a:t>2</a:t>
            </a:r>
            <a:r>
              <a:rPr lang="en-US" sz="3559" spc="-32">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a:solidFill>
                  <a:srgbClr val="000000"/>
                </a:solidFill>
                <a:latin typeface="IBM Plex Sans Condensed"/>
                <a:ea typeface="IBM Plex Sans Condensed"/>
                <a:cs typeface="IBM Plex Sans Condensed"/>
                <a:sym typeface="IBM Plex Sans Condensed"/>
                <a:hlinkClick r:id="rId5" action="ppaction://hlinksldjump"/>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n</a:t>
            </a:r>
            <a:r>
              <a:rPr lang="en-US" sz="3559" spc="-32">
                <a:solidFill>
                  <a:srgbClr val="F2F2F2"/>
                </a:solidFill>
                <a:latin typeface="IBM Plex Sans Condensed"/>
                <a:ea typeface="IBM Plex Sans Condensed"/>
                <a:cs typeface="IBM Plex Sans Condensed"/>
                <a:sym typeface="IBM Plex Sans Condensed"/>
                <a:hlinkClick r:id="rId3"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5" action="ppaction://hlinksldjump"/>
              </a:rPr>
              <a:t>e</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35" name="TextBox 35"/>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8600" y="-188927"/>
            <a:ext cx="188214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grpSp>
        <p:nvGrpSpPr>
          <p:cNvPr id="6" name="Group 6"/>
          <p:cNvGrpSpPr>
            <a:grpSpLocks noChangeAspect="1"/>
          </p:cNvGrpSpPr>
          <p:nvPr/>
        </p:nvGrpSpPr>
        <p:grpSpPr>
          <a:xfrm>
            <a:off x="-228600" y="9481599"/>
            <a:ext cx="18821399" cy="998811"/>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US"/>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US"/>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US"/>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US"/>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US"/>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US"/>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US"/>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US"/>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US"/>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US"/>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US"/>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US"/>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US"/>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US"/>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US"/>
            </a:p>
          </p:txBody>
        </p:sp>
      </p:grpSp>
      <p:sp>
        <p:nvSpPr>
          <p:cNvPr id="25" name="Freeform 25"/>
          <p:cNvSpPr/>
          <p:nvPr/>
        </p:nvSpPr>
        <p:spPr>
          <a:xfrm>
            <a:off x="3347063" y="2663745"/>
            <a:ext cx="11593876" cy="5802977"/>
          </a:xfrm>
          <a:custGeom>
            <a:avLst/>
            <a:gdLst/>
            <a:ahLst/>
            <a:cxnLst/>
            <a:rect l="l" t="t" r="r" b="b"/>
            <a:pathLst>
              <a:path w="11593876" h="5802977">
                <a:moveTo>
                  <a:pt x="0" y="0"/>
                </a:moveTo>
                <a:lnTo>
                  <a:pt x="11593876" y="0"/>
                </a:lnTo>
                <a:lnTo>
                  <a:pt x="11593876" y="5802977"/>
                </a:lnTo>
                <a:lnTo>
                  <a:pt x="0" y="5802977"/>
                </a:lnTo>
                <a:lnTo>
                  <a:pt x="0" y="0"/>
                </a:lnTo>
                <a:close/>
              </a:path>
            </a:pathLst>
          </a:custGeom>
          <a:blipFill>
            <a:blip r:embed="rId2"/>
            <a:stretch>
              <a:fillRect/>
            </a:stretch>
          </a:blipFill>
        </p:spPr>
        <p:txBody>
          <a:bodyPr/>
          <a:lstStyle/>
          <a:p>
            <a:endParaRPr lang="en-US"/>
          </a:p>
        </p:txBody>
      </p:sp>
      <p:sp>
        <p:nvSpPr>
          <p:cNvPr id="26" name="TextBox 26"/>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Intern</a:t>
            </a:r>
            <a:r>
              <a:rPr lang="en-US" sz="3559" spc="-32">
                <a:solidFill>
                  <a:srgbClr val="F2F2F2"/>
                </a:solidFill>
                <a:latin typeface="IBM Plex Sans Condensed"/>
                <a:ea typeface="IBM Plex Sans Condensed"/>
                <a:cs typeface="IBM Plex Sans Condensed"/>
                <a:sym typeface="IBM Plex Sans Condensed"/>
                <a:hlinkClick r:id="rId3" action="ppaction://hlinksldjump"/>
              </a:rPr>
              <a:t>al:</a:t>
            </a:r>
            <a:r>
              <a:rPr lang="en-US" sz="3559" spc="-32">
                <a:solidFill>
                  <a:srgbClr val="000000"/>
                </a:solidFill>
                <a:latin typeface="IBM Plex Sans Condensed"/>
                <a:ea typeface="IBM Plex Sans Condensed"/>
                <a:cs typeface="IBM Plex Sans Condensed"/>
                <a:sym typeface="IBM Plex Sans Condensed"/>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Sup</a:t>
            </a:r>
            <a:r>
              <a:rPr lang="en-US" sz="3559" spc="-32">
                <a:solidFill>
                  <a:srgbClr val="F2F2F2"/>
                </a:solidFill>
                <a:latin typeface="IBM Plex Sans Condensed"/>
                <a:ea typeface="IBM Plex Sans Condensed"/>
                <a:cs typeface="IBM Plex Sans Condensed"/>
                <a:sym typeface="IBM Plex Sans Condensed"/>
                <a:hlinkClick r:id="rId4" action="ppaction://hlinksldjump"/>
              </a:rPr>
              <a:t>e</a:t>
            </a:r>
            <a:r>
              <a:rPr lang="en-US" sz="3559" spc="-32">
                <a:solidFill>
                  <a:srgbClr val="7A0000"/>
                </a:solidFill>
                <a:latin typeface="IBM Plex Sans Condensed"/>
                <a:ea typeface="IBM Plex Sans Condensed"/>
                <a:cs typeface="IBM Plex Sans Condensed"/>
                <a:sym typeface="IBM Plex Sans Condensed"/>
                <a:hlinkClick r:id="rId4" action="ppaction://hlinksldjump"/>
              </a:rPr>
              <a:t>E</a:t>
            </a:r>
            <a:r>
              <a:rPr lang="en-US" sz="3559" spc="-32">
                <a:solidFill>
                  <a:srgbClr val="F2F2F2"/>
                </a:solidFill>
                <a:latin typeface="IBM Plex Sans Condensed"/>
                <a:ea typeface="IBM Plex Sans Condensed"/>
                <a:cs typeface="IBM Plex Sans Condensed"/>
                <a:sym typeface="IBM Plex Sans Condensed"/>
                <a:hlinkClick r:id="rId4" action="ppaction://hlinksldjump"/>
              </a:rPr>
              <a:t>r</a:t>
            </a:r>
            <a:r>
              <a:rPr lang="en-US" sz="3559" spc="-32">
                <a:solidFill>
                  <a:srgbClr val="7A0000"/>
                </a:solidFill>
                <a:latin typeface="IBM Plex Sans Condensed"/>
                <a:ea typeface="IBM Plex Sans Condensed"/>
                <a:cs typeface="IBM Plex Sans Condensed"/>
                <a:sym typeface="IBM Plex Sans Condensed"/>
                <a:hlinkClick r:id="rId4" action="ppaction://hlinksldjump"/>
              </a:rPr>
              <a:t>N</a:t>
            </a:r>
            <a:r>
              <a:rPr lang="en-US" sz="3559" spc="-32">
                <a:solidFill>
                  <a:srgbClr val="F2F2F2"/>
                </a:solidFill>
                <a:latin typeface="IBM Plex Sans Condensed"/>
                <a:ea typeface="IBM Plex Sans Condensed"/>
                <a:cs typeface="IBM Plex Sans Condensed"/>
                <a:sym typeface="IBM Plex Sans Condensed"/>
                <a:hlinkClick r:id="rId3" action="ppaction://hlinksldjump"/>
              </a:rPr>
              <a:t>v</a:t>
            </a:r>
            <a:r>
              <a:rPr lang="en-US" sz="3559" spc="-32">
                <a:solidFill>
                  <a:srgbClr val="7A0000"/>
                </a:solidFill>
                <a:latin typeface="IBM Plex Sans Condensed"/>
                <a:ea typeface="IBM Plex Sans Condensed"/>
                <a:cs typeface="IBM Plex Sans Condensed"/>
                <a:sym typeface="IBM Plex Sans Condensed"/>
                <a:hlinkClick r:id="rId3"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3" action="ppaction://hlinksldjump"/>
              </a:rPr>
              <a:t>i</a:t>
            </a:r>
            <a:r>
              <a:rPr lang="en-US" sz="3559" spc="-32">
                <a:solidFill>
                  <a:srgbClr val="7A0000"/>
                </a:solidFill>
                <a:latin typeface="IBM Plex Sans Condensed"/>
                <a:ea typeface="IBM Plex Sans Condensed"/>
                <a:cs typeface="IBM Plex Sans Condensed"/>
                <a:sym typeface="IBM Plex Sans Condensed"/>
                <a:hlinkClick r:id="rId3" action="ppaction://hlinksldjump"/>
              </a:rPr>
              <a:t>1</a:t>
            </a:r>
            <a:r>
              <a:rPr lang="en-US" sz="3559" spc="-32">
                <a:solidFill>
                  <a:srgbClr val="F2F2F2"/>
                </a:solidFill>
                <a:latin typeface="IBM Plex Sans Condensed"/>
                <a:ea typeface="IBM Plex Sans Condensed"/>
                <a:cs typeface="IBM Plex Sans Condensed"/>
                <a:sym typeface="IBM Plex Sans Condensed"/>
                <a:hlinkClick r:id="rId4" action="ppaction://hlinksldjump"/>
              </a:rPr>
              <a:t>s</a:t>
            </a:r>
            <a:r>
              <a:rPr lang="en-US" sz="3559" spc="-32">
                <a:solidFill>
                  <a:srgbClr val="7A0000"/>
                </a:solidFill>
                <a:latin typeface="IBM Plex Sans Condensed"/>
                <a:ea typeface="IBM Plex Sans Condensed"/>
                <a:cs typeface="IBM Plex Sans Condensed"/>
                <a:sym typeface="IBM Plex Sans Condensed"/>
                <a:hlinkClick r:id="rId4" action="ppaction://hlinksldjump"/>
              </a:rPr>
              <a:t>5</a:t>
            </a:r>
            <a:r>
              <a:rPr lang="en-US" sz="3559" spc="-32">
                <a:solidFill>
                  <a:srgbClr val="F2F2F2"/>
                </a:solidFill>
                <a:latin typeface="IBM Plex Sans Condensed"/>
                <a:ea typeface="IBM Plex Sans Condensed"/>
                <a:cs typeface="IBM Plex Sans Condensed"/>
                <a:sym typeface="IBM Plex Sans Condensed"/>
                <a:hlinkClick r:id="rId4" action="ppaction://hlinksldjump"/>
              </a:rPr>
              <a:t>o</a:t>
            </a:r>
            <a:r>
              <a:rPr lang="en-US" sz="3559" spc="-32">
                <a:solidFill>
                  <a:srgbClr val="7A0000"/>
                </a:solidFill>
                <a:latin typeface="IBM Plex Sans Condensed"/>
                <a:ea typeface="IBM Plex Sans Condensed"/>
                <a:cs typeface="IBM Plex Sans Condensed"/>
                <a:sym typeface="IBM Plex Sans Condensed"/>
                <a:hlinkClick r:id="rId4" action="ppaction://hlinksldjump"/>
              </a:rPr>
              <a:t>2</a:t>
            </a:r>
            <a:r>
              <a:rPr lang="en-US" sz="3559" spc="-32">
                <a:solidFill>
                  <a:srgbClr val="000000"/>
                </a:solidFill>
                <a:latin typeface="IBM Plex Sans Condensed"/>
                <a:ea typeface="IBM Plex Sans Condensed"/>
                <a:cs typeface="IBM Plex Sans Condensed"/>
                <a:sym typeface="IBM Plex Sans Condensed"/>
                <a:hlinkClick r:id="rId4" action="ppaction://hlinksldjump"/>
              </a:rPr>
              <a:t> </a:t>
            </a:r>
            <a:r>
              <a:rPr lang="en-US" sz="3559" spc="-32">
                <a:solidFill>
                  <a:srgbClr val="F2F2F2"/>
                </a:solidFill>
                <a:latin typeface="IBM Plex Sans Condensed"/>
                <a:ea typeface="IBM Plex Sans Condensed"/>
                <a:cs typeface="IBM Plex Sans Condensed"/>
                <a:sym typeface="IBM Plex Sans Condensed"/>
                <a:hlinkClick r:id="rId4" action="ppaction://hlinksldjump"/>
              </a:rPr>
              <a:t>r</a:t>
            </a:r>
            <a:r>
              <a:rPr lang="en-US" sz="3559" spc="-32">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n</a:t>
            </a:r>
            <a:r>
              <a:rPr lang="en-US" sz="3559" spc="-32">
                <a:solidFill>
                  <a:srgbClr val="F2F2F2"/>
                </a:solidFill>
                <a:latin typeface="IBM Plex Sans Condensed"/>
                <a:ea typeface="IBM Plex Sans Condensed"/>
                <a:cs typeface="IBM Plex Sans Condensed"/>
                <a:sym typeface="IBM Plex Sans Condensed"/>
                <a:hlinkClick r:id="rId4"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3" action="ppaction://hlinksldjump"/>
              </a:rPr>
              <a:t>e</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27" name="TextBox 27"/>
          <p:cNvSpPr txBox="1"/>
          <p:nvPr/>
        </p:nvSpPr>
        <p:spPr>
          <a:xfrm>
            <a:off x="2601258" y="517050"/>
            <a:ext cx="5011957"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ScreenShots of project</a:t>
            </a:r>
          </a:p>
        </p:txBody>
      </p:sp>
      <p:sp>
        <p:nvSpPr>
          <p:cNvPr id="28" name="TextBox 28"/>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304800" y="-188927"/>
            <a:ext cx="188214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grpSp>
        <p:nvGrpSpPr>
          <p:cNvPr id="6" name="Group 6"/>
          <p:cNvGrpSpPr>
            <a:grpSpLocks noChangeAspect="1"/>
          </p:cNvGrpSpPr>
          <p:nvPr/>
        </p:nvGrpSpPr>
        <p:grpSpPr>
          <a:xfrm>
            <a:off x="-304800" y="9481599"/>
            <a:ext cx="18897599" cy="998811"/>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US"/>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US"/>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US"/>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US"/>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US"/>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US"/>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US"/>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US"/>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US"/>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US"/>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US"/>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US"/>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US"/>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US"/>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US"/>
            </a:p>
          </p:txBody>
        </p:sp>
      </p:grpSp>
      <p:pic>
        <p:nvPicPr>
          <p:cNvPr id="25" name="Picture 25">
            <a:hlinkClick r:id="" action="ppaction://media"/>
          </p:cNvPr>
          <p:cNvPicPr>
            <a:picLocks noChangeAspect="1"/>
          </p:cNvPicPr>
          <p:nvPr>
            <a:videoFile r:link="rId1"/>
            <p:extLst>
              <p:ext uri="{DAA4B4D4-6D71-4841-9C94-3DE7FCFB9230}">
                <p14:media xmlns:p14="http://schemas.microsoft.com/office/powerpoint/2010/main" r:embed="rId2">
                  <p14:trim st="3578"/>
                </p14:media>
              </p:ext>
            </p:extLst>
          </p:nvPr>
        </p:nvPicPr>
        <p:blipFill>
          <a:blip r:embed="rId4"/>
          <a:srcRect/>
          <a:stretch>
            <a:fillRect/>
          </a:stretch>
        </p:blipFill>
        <p:spPr>
          <a:xfrm>
            <a:off x="3308348" y="2043310"/>
            <a:ext cx="11671307" cy="6200383"/>
          </a:xfrm>
          <a:prstGeom prst="rect">
            <a:avLst/>
          </a:prstGeom>
        </p:spPr>
      </p:pic>
      <p:sp>
        <p:nvSpPr>
          <p:cNvPr id="26" name="TextBox 26"/>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Intern</a:t>
            </a:r>
            <a:r>
              <a:rPr lang="en-US" sz="3559" spc="-32">
                <a:solidFill>
                  <a:srgbClr val="F2F2F2"/>
                </a:solidFill>
                <a:latin typeface="IBM Plex Sans Condensed"/>
                <a:ea typeface="IBM Plex Sans Condensed"/>
                <a:cs typeface="IBM Plex Sans Condensed"/>
                <a:sym typeface="IBM Plex Sans Condensed"/>
                <a:hlinkClick r:id="rId5" action="ppaction://hlinksldjump"/>
              </a:rPr>
              <a:t>al:</a:t>
            </a:r>
            <a:r>
              <a:rPr lang="en-US" sz="3559" spc="-32">
                <a:solidFill>
                  <a:srgbClr val="000000"/>
                </a:solidFill>
                <a:latin typeface="IBM Plex Sans Condensed"/>
                <a:ea typeface="IBM Plex Sans Condensed"/>
                <a:cs typeface="IBM Plex Sans Condensed"/>
                <a:sym typeface="IBM Plex Sans Condensed"/>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Sup</a:t>
            </a:r>
            <a:r>
              <a:rPr lang="en-US" sz="3559" spc="-32">
                <a:solidFill>
                  <a:srgbClr val="F2F2F2"/>
                </a:solidFill>
                <a:latin typeface="IBM Plex Sans Condensed"/>
                <a:ea typeface="IBM Plex Sans Condensed"/>
                <a:cs typeface="IBM Plex Sans Condensed"/>
                <a:sym typeface="IBM Plex Sans Condensed"/>
                <a:hlinkClick r:id="rId6" action="ppaction://hlinksldjump"/>
              </a:rPr>
              <a:t>e</a:t>
            </a:r>
            <a:r>
              <a:rPr lang="en-US" sz="3559" spc="-32">
                <a:solidFill>
                  <a:srgbClr val="7A0000"/>
                </a:solidFill>
                <a:latin typeface="IBM Plex Sans Condensed"/>
                <a:ea typeface="IBM Plex Sans Condensed"/>
                <a:cs typeface="IBM Plex Sans Condensed"/>
                <a:sym typeface="IBM Plex Sans Condensed"/>
                <a:hlinkClick r:id="rId6" action="ppaction://hlinksldjump"/>
              </a:rPr>
              <a:t>E</a:t>
            </a:r>
            <a:r>
              <a:rPr lang="en-US" sz="3559" spc="-32">
                <a:solidFill>
                  <a:srgbClr val="F2F2F2"/>
                </a:solidFill>
                <a:latin typeface="IBM Plex Sans Condensed"/>
                <a:ea typeface="IBM Plex Sans Condensed"/>
                <a:cs typeface="IBM Plex Sans Condensed"/>
                <a:sym typeface="IBM Plex Sans Condensed"/>
                <a:hlinkClick r:id="rId6" action="ppaction://hlinksldjump"/>
              </a:rPr>
              <a:t>r</a:t>
            </a:r>
            <a:r>
              <a:rPr lang="en-US" sz="3559" spc="-32">
                <a:solidFill>
                  <a:srgbClr val="7A0000"/>
                </a:solidFill>
                <a:latin typeface="IBM Plex Sans Condensed"/>
                <a:ea typeface="IBM Plex Sans Condensed"/>
                <a:cs typeface="IBM Plex Sans Condensed"/>
                <a:sym typeface="IBM Plex Sans Condensed"/>
                <a:hlinkClick r:id="rId6" action="ppaction://hlinksldjump"/>
              </a:rPr>
              <a:t>N</a:t>
            </a:r>
            <a:r>
              <a:rPr lang="en-US" sz="3559" spc="-32">
                <a:solidFill>
                  <a:srgbClr val="F2F2F2"/>
                </a:solidFill>
                <a:latin typeface="IBM Plex Sans Condensed"/>
                <a:ea typeface="IBM Plex Sans Condensed"/>
                <a:cs typeface="IBM Plex Sans Condensed"/>
                <a:sym typeface="IBM Plex Sans Condensed"/>
                <a:hlinkClick r:id="rId5" action="ppaction://hlinksldjump"/>
              </a:rPr>
              <a:t>v</a:t>
            </a:r>
            <a:r>
              <a:rPr lang="en-US" sz="3559" spc="-32">
                <a:solidFill>
                  <a:srgbClr val="7A0000"/>
                </a:solidFill>
                <a:latin typeface="IBM Plex Sans Condensed"/>
                <a:ea typeface="IBM Plex Sans Condensed"/>
                <a:cs typeface="IBM Plex Sans Condensed"/>
                <a:sym typeface="IBM Plex Sans Condensed"/>
                <a:hlinkClick r:id="rId5"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5" action="ppaction://hlinksldjump"/>
              </a:rPr>
              <a:t>i</a:t>
            </a:r>
            <a:r>
              <a:rPr lang="en-US" sz="3559" spc="-32">
                <a:solidFill>
                  <a:srgbClr val="7A0000"/>
                </a:solidFill>
                <a:latin typeface="IBM Plex Sans Condensed"/>
                <a:ea typeface="IBM Plex Sans Condensed"/>
                <a:cs typeface="IBM Plex Sans Condensed"/>
                <a:sym typeface="IBM Plex Sans Condensed"/>
                <a:hlinkClick r:id="rId5" action="ppaction://hlinksldjump"/>
              </a:rPr>
              <a:t>1</a:t>
            </a:r>
            <a:r>
              <a:rPr lang="en-US" sz="3559" spc="-32">
                <a:solidFill>
                  <a:srgbClr val="F2F2F2"/>
                </a:solidFill>
                <a:latin typeface="IBM Plex Sans Condensed"/>
                <a:ea typeface="IBM Plex Sans Condensed"/>
                <a:cs typeface="IBM Plex Sans Condensed"/>
                <a:sym typeface="IBM Plex Sans Condensed"/>
                <a:hlinkClick r:id="rId6" action="ppaction://hlinksldjump"/>
              </a:rPr>
              <a:t>s</a:t>
            </a:r>
            <a:r>
              <a:rPr lang="en-US" sz="3559" spc="-32">
                <a:solidFill>
                  <a:srgbClr val="7A0000"/>
                </a:solidFill>
                <a:latin typeface="IBM Plex Sans Condensed"/>
                <a:ea typeface="IBM Plex Sans Condensed"/>
                <a:cs typeface="IBM Plex Sans Condensed"/>
                <a:sym typeface="IBM Plex Sans Condensed"/>
                <a:hlinkClick r:id="rId6" action="ppaction://hlinksldjump"/>
              </a:rPr>
              <a:t>5</a:t>
            </a:r>
            <a:r>
              <a:rPr lang="en-US" sz="3559" spc="-32">
                <a:solidFill>
                  <a:srgbClr val="F2F2F2"/>
                </a:solidFill>
                <a:latin typeface="IBM Plex Sans Condensed"/>
                <a:ea typeface="IBM Plex Sans Condensed"/>
                <a:cs typeface="IBM Plex Sans Condensed"/>
                <a:sym typeface="IBM Plex Sans Condensed"/>
                <a:hlinkClick r:id="rId6" action="ppaction://hlinksldjump"/>
              </a:rPr>
              <a:t>o</a:t>
            </a:r>
            <a:r>
              <a:rPr lang="en-US" sz="3559" spc="-32">
                <a:solidFill>
                  <a:srgbClr val="7A0000"/>
                </a:solidFill>
                <a:latin typeface="IBM Plex Sans Condensed"/>
                <a:ea typeface="IBM Plex Sans Condensed"/>
                <a:cs typeface="IBM Plex Sans Condensed"/>
                <a:sym typeface="IBM Plex Sans Condensed"/>
                <a:hlinkClick r:id="rId6" action="ppaction://hlinksldjump"/>
              </a:rPr>
              <a:t>2</a:t>
            </a:r>
            <a:r>
              <a:rPr lang="en-US" sz="3559" spc="-32">
                <a:solidFill>
                  <a:srgbClr val="000000"/>
                </a:solidFill>
                <a:latin typeface="IBM Plex Sans Condensed"/>
                <a:ea typeface="IBM Plex Sans Condensed"/>
                <a:cs typeface="IBM Plex Sans Condensed"/>
                <a:sym typeface="IBM Plex Sans Condensed"/>
                <a:hlinkClick r:id="rId6" action="ppaction://hlinksldjump"/>
              </a:rPr>
              <a:t> </a:t>
            </a:r>
            <a:r>
              <a:rPr lang="en-US" sz="3559" spc="-32">
                <a:solidFill>
                  <a:srgbClr val="F2F2F2"/>
                </a:solidFill>
                <a:latin typeface="IBM Plex Sans Condensed"/>
                <a:ea typeface="IBM Plex Sans Condensed"/>
                <a:cs typeface="IBM Plex Sans Condensed"/>
                <a:sym typeface="IBM Plex Sans Condensed"/>
                <a:hlinkClick r:id="rId6" action="ppaction://hlinksldjump"/>
              </a:rPr>
              <a:t>r</a:t>
            </a:r>
            <a:r>
              <a:rPr lang="en-US" sz="3559" spc="-32">
                <a:solidFill>
                  <a:srgbClr val="000000"/>
                </a:solidFill>
                <a:latin typeface="IBM Plex Sans Condensed"/>
                <a:ea typeface="IBM Plex Sans Condensed"/>
                <a:cs typeface="IBM Plex Sans Condensed"/>
                <a:sym typeface="IBM Plex Sans Condensed"/>
                <a:hlinkClick r:id="rId5" action="ppaction://hlinksldjump"/>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n</a:t>
            </a:r>
            <a:r>
              <a:rPr lang="en-US" sz="3559" spc="-32">
                <a:solidFill>
                  <a:srgbClr val="F2F2F2"/>
                </a:solidFill>
                <a:latin typeface="IBM Plex Sans Condensed"/>
                <a:ea typeface="IBM Plex Sans Condensed"/>
                <a:cs typeface="IBM Plex Sans Condensed"/>
                <a:sym typeface="IBM Plex Sans Condensed"/>
                <a:hlinkClick r:id="rId6"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5" action="ppaction://hlinksldjump"/>
              </a:rPr>
              <a:t>e</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27" name="TextBox 27"/>
          <p:cNvSpPr txBox="1"/>
          <p:nvPr/>
        </p:nvSpPr>
        <p:spPr>
          <a:xfrm>
            <a:off x="2601258" y="517050"/>
            <a:ext cx="5011957"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ScreenShots of project</a:t>
            </a:r>
          </a:p>
        </p:txBody>
      </p:sp>
      <p:sp>
        <p:nvSpPr>
          <p:cNvPr id="28" name="TextBox 28"/>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7047"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repeatCount="indefinite" fill="hold" display="0">
                  <p:stCondLst>
                    <p:cond delay="indefinite"/>
                  </p:stCondLst>
                </p:cTn>
                <p:tgtEl>
                  <p:spTgt spid="25"/>
                </p:tgtEl>
              </p:cMediaNode>
            </p:video>
            <p:seq concurrent="1" nextAc="seek">
              <p:cTn id="8" restart="whenNotActive" fill="hold" evtFilter="cancelBubble" nodeType="interactiveSeq">
                <p:stCondLst>
                  <p:cond evt="onClick" delay="0">
                    <p:tgtEl>
                      <p:spTgt spid="2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5"/>
                                        </p:tgtEl>
                                      </p:cBhvr>
                                    </p:cmd>
                                  </p:childTnLst>
                                </p:cTn>
                              </p:par>
                            </p:childTnLst>
                          </p:cTn>
                        </p:par>
                      </p:childTnLst>
                    </p:cTn>
                  </p:par>
                </p:childTnLst>
              </p:cTn>
              <p:nextCondLst>
                <p:cond evt="onClick" delay="0">
                  <p:tgtEl>
                    <p:spTgt spid="2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8600" y="-188927"/>
            <a:ext cx="187452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sp>
        <p:nvSpPr>
          <p:cNvPr id="6" name="Freeform 6"/>
          <p:cNvSpPr/>
          <p:nvPr/>
        </p:nvSpPr>
        <p:spPr>
          <a:xfrm>
            <a:off x="0" y="9454399"/>
            <a:ext cx="18745199" cy="1058884"/>
          </a:xfrm>
          <a:custGeom>
            <a:avLst/>
            <a:gdLst/>
            <a:ahLst/>
            <a:cxnLst/>
            <a:rect l="l" t="t" r="r" b="b"/>
            <a:pathLst>
              <a:path w="14105966" h="1058884">
                <a:moveTo>
                  <a:pt x="0" y="0"/>
                </a:moveTo>
                <a:lnTo>
                  <a:pt x="14105966" y="0"/>
                </a:lnTo>
                <a:lnTo>
                  <a:pt x="14105966" y="1058884"/>
                </a:lnTo>
                <a:lnTo>
                  <a:pt x="0" y="1058884"/>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2601257" y="517050"/>
            <a:ext cx="4248051"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Future Work</a:t>
            </a:r>
          </a:p>
        </p:txBody>
      </p:sp>
      <p:sp>
        <p:nvSpPr>
          <p:cNvPr id="8" name="TextBox 8"/>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Internal:</a:t>
            </a:r>
            <a:r>
              <a:rPr lang="en-US" sz="3559" spc="-32">
                <a:solidFill>
                  <a:srgbClr val="000000"/>
                </a:solidFill>
                <a:latin typeface="IBM Plex Sans Condensed"/>
                <a:ea typeface="IBM Plex Sans Condensed"/>
                <a:cs typeface="IBM Plex Sans Condensed"/>
                <a:sym typeface="IBM Plex Sans Condensed"/>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Su</a:t>
            </a:r>
            <a:r>
              <a:rPr lang="en-US" sz="3559" spc="-32">
                <a:solidFill>
                  <a:srgbClr val="F2F2F2"/>
                </a:solidFill>
                <a:latin typeface="IBM Plex Sans Condensed"/>
                <a:ea typeface="IBM Plex Sans Condensed"/>
                <a:cs typeface="IBM Plex Sans Condensed"/>
                <a:sym typeface="IBM Plex Sans Condensed"/>
              </a:rPr>
              <a:t>p</a:t>
            </a:r>
            <a:r>
              <a:rPr lang="en-US" sz="3559" spc="-32">
                <a:solidFill>
                  <a:srgbClr val="F2F2F2"/>
                </a:solidFill>
                <a:latin typeface="IBM Plex Sans Condensed"/>
                <a:ea typeface="IBM Plex Sans Condensed"/>
                <a:cs typeface="IBM Plex Sans Condensed"/>
                <a:sym typeface="IBM Plex Sans Condensed"/>
                <a:hlinkClick r:id="rId4" action="ppaction://hlinksldjump"/>
              </a:rPr>
              <a:t>e</a:t>
            </a:r>
            <a:r>
              <a:rPr lang="en-US" sz="3559" spc="-32">
                <a:solidFill>
                  <a:srgbClr val="7A0000"/>
                </a:solidFill>
                <a:latin typeface="IBM Plex Sans Condensed"/>
                <a:ea typeface="IBM Plex Sans Condensed"/>
                <a:cs typeface="IBM Plex Sans Condensed"/>
                <a:sym typeface="IBM Plex Sans Condensed"/>
                <a:hlinkClick r:id="rId4" action="ppaction://hlinksldjump"/>
              </a:rPr>
              <a:t>E</a:t>
            </a:r>
            <a:r>
              <a:rPr lang="en-US" sz="3559" spc="-32">
                <a:solidFill>
                  <a:srgbClr val="F2F2F2"/>
                </a:solidFill>
                <a:latin typeface="IBM Plex Sans Condensed"/>
                <a:ea typeface="IBM Plex Sans Condensed"/>
                <a:cs typeface="IBM Plex Sans Condensed"/>
                <a:sym typeface="IBM Plex Sans Condensed"/>
                <a:hlinkClick r:id="rId4" action="ppaction://hlinksldjump"/>
              </a:rPr>
              <a:t>r</a:t>
            </a:r>
            <a:r>
              <a:rPr lang="en-US" sz="3559" spc="-32">
                <a:solidFill>
                  <a:srgbClr val="7A0000"/>
                </a:solidFill>
                <a:latin typeface="IBM Plex Sans Condensed"/>
                <a:ea typeface="IBM Plex Sans Condensed"/>
                <a:cs typeface="IBM Plex Sans Condensed"/>
                <a:sym typeface="IBM Plex Sans Condensed"/>
                <a:hlinkClick r:id="rId4" action="ppaction://hlinksldjump"/>
              </a:rPr>
              <a:t>N</a:t>
            </a:r>
            <a:r>
              <a:rPr lang="en-US" sz="3559" spc="-32">
                <a:solidFill>
                  <a:srgbClr val="F2F2F2"/>
                </a:solidFill>
                <a:latin typeface="IBM Plex Sans Condensed"/>
                <a:ea typeface="IBM Plex Sans Condensed"/>
                <a:cs typeface="IBM Plex Sans Condensed"/>
                <a:sym typeface="IBM Plex Sans Condensed"/>
                <a:hlinkClick r:id="rId5" action="ppaction://hlinksldjump"/>
              </a:rPr>
              <a:t>v</a:t>
            </a:r>
            <a:r>
              <a:rPr lang="en-US" sz="3559" spc="-32">
                <a:solidFill>
                  <a:srgbClr val="7A0000"/>
                </a:solidFill>
                <a:latin typeface="IBM Plex Sans Condensed"/>
                <a:ea typeface="IBM Plex Sans Condensed"/>
                <a:cs typeface="IBM Plex Sans Condensed"/>
                <a:sym typeface="IBM Plex Sans Condensed"/>
                <a:hlinkClick r:id="rId5"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5" action="ppaction://hlinksldjump"/>
              </a:rPr>
              <a:t>i</a:t>
            </a:r>
            <a:r>
              <a:rPr lang="en-US" sz="3559" spc="-32">
                <a:solidFill>
                  <a:srgbClr val="7A0000"/>
                </a:solidFill>
                <a:latin typeface="IBM Plex Sans Condensed"/>
                <a:ea typeface="IBM Plex Sans Condensed"/>
                <a:cs typeface="IBM Plex Sans Condensed"/>
                <a:sym typeface="IBM Plex Sans Condensed"/>
                <a:hlinkClick r:id="rId5" action="ppaction://hlinksldjump"/>
              </a:rPr>
              <a:t>1</a:t>
            </a:r>
            <a:r>
              <a:rPr lang="en-US" sz="3559" spc="-32">
                <a:solidFill>
                  <a:srgbClr val="F2F2F2"/>
                </a:solidFill>
                <a:latin typeface="IBM Plex Sans Condensed"/>
                <a:ea typeface="IBM Plex Sans Condensed"/>
                <a:cs typeface="IBM Plex Sans Condensed"/>
                <a:sym typeface="IBM Plex Sans Condensed"/>
                <a:hlinkClick r:id="rId4" action="ppaction://hlinksldjump"/>
              </a:rPr>
              <a:t>s</a:t>
            </a:r>
            <a:r>
              <a:rPr lang="en-US" sz="3559" spc="-32">
                <a:solidFill>
                  <a:srgbClr val="7A0000"/>
                </a:solidFill>
                <a:latin typeface="IBM Plex Sans Condensed"/>
                <a:ea typeface="IBM Plex Sans Condensed"/>
                <a:cs typeface="IBM Plex Sans Condensed"/>
                <a:sym typeface="IBM Plex Sans Condensed"/>
                <a:hlinkClick r:id="rId4" action="ppaction://hlinksldjump"/>
              </a:rPr>
              <a:t>5</a:t>
            </a:r>
            <a:r>
              <a:rPr lang="en-US" sz="3559" spc="-32">
                <a:solidFill>
                  <a:srgbClr val="F2F2F2"/>
                </a:solidFill>
                <a:latin typeface="IBM Plex Sans Condensed"/>
                <a:ea typeface="IBM Plex Sans Condensed"/>
                <a:cs typeface="IBM Plex Sans Condensed"/>
                <a:sym typeface="IBM Plex Sans Condensed"/>
                <a:hlinkClick r:id="rId4" action="ppaction://hlinksldjump"/>
              </a:rPr>
              <a:t>o</a:t>
            </a:r>
            <a:r>
              <a:rPr lang="en-US" sz="3559" spc="-32">
                <a:solidFill>
                  <a:srgbClr val="7A0000"/>
                </a:solidFill>
                <a:latin typeface="IBM Plex Sans Condensed"/>
                <a:ea typeface="IBM Plex Sans Condensed"/>
                <a:cs typeface="IBM Plex Sans Condensed"/>
                <a:sym typeface="IBM Plex Sans Condensed"/>
                <a:hlinkClick r:id="rId4" action="ppaction://hlinksldjump"/>
              </a:rPr>
              <a:t>2</a:t>
            </a:r>
            <a:r>
              <a:rPr lang="en-US" sz="3559" spc="-32">
                <a:solidFill>
                  <a:srgbClr val="000000"/>
                </a:solidFill>
                <a:latin typeface="IBM Plex Sans Condensed"/>
                <a:ea typeface="IBM Plex Sans Condensed"/>
                <a:cs typeface="IBM Plex Sans Condensed"/>
                <a:sym typeface="IBM Plex Sans Condensed"/>
                <a:hlinkClick r:id="rId4" action="ppaction://hlinksldjump"/>
              </a:rPr>
              <a:t> </a:t>
            </a:r>
            <a:r>
              <a:rPr lang="en-US" sz="3559" spc="-32">
                <a:solidFill>
                  <a:srgbClr val="F2F2F2"/>
                </a:solidFill>
                <a:latin typeface="IBM Plex Sans Condensed"/>
                <a:ea typeface="IBM Plex Sans Condensed"/>
                <a:cs typeface="IBM Plex Sans Condensed"/>
                <a:sym typeface="IBM Plex Sans Condensed"/>
                <a:hlinkClick r:id="rId4" action="ppaction://hlinksldjump"/>
              </a:rPr>
              <a:t>r</a:t>
            </a:r>
            <a:r>
              <a:rPr lang="en-US" sz="3559" spc="-32">
                <a:solidFill>
                  <a:srgbClr val="000000"/>
                </a:solidFill>
                <a:latin typeface="IBM Plex Sans Condensed"/>
                <a:ea typeface="IBM Plex Sans Condensed"/>
                <a:cs typeface="IBM Plex Sans Condensed"/>
                <a:sym typeface="IBM Plex Sans Condensed"/>
                <a:hlinkClick r:id="rId5" action="ppaction://hlinksldjump"/>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n</a:t>
            </a:r>
            <a:r>
              <a:rPr lang="en-US" sz="3559" spc="-32">
                <a:solidFill>
                  <a:srgbClr val="F2F2F2"/>
                </a:solidFill>
                <a:latin typeface="IBM Plex Sans Condensed"/>
                <a:ea typeface="IBM Plex Sans Condensed"/>
                <a:cs typeface="IBM Plex Sans Condensed"/>
                <a:sym typeface="IBM Plex Sans Condensed"/>
                <a:hlinkClick r:id="rId4"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5" action="ppaction://hlinksldjump"/>
              </a:rPr>
              <a:t>e</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9/</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9" name="TextBox 9"/>
          <p:cNvSpPr txBox="1"/>
          <p:nvPr/>
        </p:nvSpPr>
        <p:spPr>
          <a:xfrm>
            <a:off x="3126621" y="3124946"/>
            <a:ext cx="11601747" cy="2890791"/>
          </a:xfrm>
          <a:prstGeom prst="rect">
            <a:avLst/>
          </a:prstGeom>
        </p:spPr>
        <p:txBody>
          <a:bodyPr lIns="0" tIns="0" rIns="0" bIns="0" rtlCol="0" anchor="t">
            <a:spAutoFit/>
          </a:bodyPr>
          <a:lstStyle/>
          <a:p>
            <a:pPr marL="578604" lvl="1" indent="-289303" algn="just">
              <a:lnSpc>
                <a:spcPts val="3752"/>
              </a:lnSpc>
              <a:buFont typeface="Arial"/>
              <a:buChar char="•"/>
            </a:pPr>
            <a:r>
              <a:rPr lang="en-US" sz="2680">
                <a:solidFill>
                  <a:srgbClr val="000000"/>
                </a:solidFill>
                <a:latin typeface="Canva Sans"/>
                <a:ea typeface="Canva Sans"/>
                <a:cs typeface="Canva Sans"/>
                <a:sym typeface="Canva Sans"/>
              </a:rPr>
              <a:t>To complete the backend of the code.</a:t>
            </a:r>
          </a:p>
          <a:p>
            <a:pPr marL="578604" lvl="1" indent="-289303" algn="just">
              <a:lnSpc>
                <a:spcPts val="3752"/>
              </a:lnSpc>
              <a:buFont typeface="Arial"/>
              <a:buChar char="•"/>
            </a:pPr>
            <a:r>
              <a:rPr lang="en-US" sz="2680">
                <a:solidFill>
                  <a:srgbClr val="000000"/>
                </a:solidFill>
                <a:latin typeface="Canva Sans"/>
                <a:ea typeface="Canva Sans"/>
                <a:cs typeface="Canva Sans"/>
                <a:sym typeface="Canva Sans"/>
              </a:rPr>
              <a:t>which includes connecting it to a database, and naming each table according to bus route.</a:t>
            </a:r>
          </a:p>
          <a:p>
            <a:pPr marL="578604" lvl="1" indent="-289303" algn="just">
              <a:lnSpc>
                <a:spcPts val="3752"/>
              </a:lnSpc>
              <a:buFont typeface="Arial"/>
              <a:buChar char="•"/>
            </a:pPr>
            <a:r>
              <a:rPr lang="en-US" sz="2680">
                <a:solidFill>
                  <a:srgbClr val="000000"/>
                </a:solidFill>
                <a:latin typeface="Canva Sans"/>
                <a:ea typeface="Canva Sans"/>
                <a:cs typeface="Canva Sans"/>
                <a:sym typeface="Canva Sans"/>
              </a:rPr>
              <a:t>Using AI ML to get approval from accounts office to generate bass pass. </a:t>
            </a:r>
          </a:p>
          <a:p>
            <a:pPr marL="578604" lvl="1" indent="-289303" algn="just">
              <a:lnSpc>
                <a:spcPts val="3752"/>
              </a:lnSpc>
              <a:buFont typeface="Arial"/>
              <a:buChar char="•"/>
            </a:pPr>
            <a:r>
              <a:rPr lang="en-US" sz="2680">
                <a:solidFill>
                  <a:srgbClr val="000000"/>
                </a:solidFill>
                <a:latin typeface="Canva Sans"/>
                <a:ea typeface="Canva Sans"/>
                <a:cs typeface="Canva Sans"/>
                <a:sym typeface="Canva Sans"/>
              </a:rPr>
              <a:t>To make the website responsive.</a:t>
            </a:r>
          </a:p>
        </p:txBody>
      </p:sp>
      <p:sp>
        <p:nvSpPr>
          <p:cNvPr id="10" name="TextBox 10"/>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2400" y="-188927"/>
            <a:ext cx="187452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sp>
        <p:nvSpPr>
          <p:cNvPr id="6" name="Freeform 6"/>
          <p:cNvSpPr/>
          <p:nvPr/>
        </p:nvSpPr>
        <p:spPr>
          <a:xfrm>
            <a:off x="0" y="9454399"/>
            <a:ext cx="18897599" cy="1058884"/>
          </a:xfrm>
          <a:custGeom>
            <a:avLst/>
            <a:gdLst/>
            <a:ahLst/>
            <a:cxnLst/>
            <a:rect l="l" t="t" r="r" b="b"/>
            <a:pathLst>
              <a:path w="14105966" h="1058884">
                <a:moveTo>
                  <a:pt x="0" y="0"/>
                </a:moveTo>
                <a:lnTo>
                  <a:pt x="14105966" y="0"/>
                </a:lnTo>
                <a:lnTo>
                  <a:pt x="14105966" y="1058884"/>
                </a:lnTo>
                <a:lnTo>
                  <a:pt x="0" y="1058884"/>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2601258" y="517050"/>
            <a:ext cx="2424943"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Conclusion</a:t>
            </a:r>
          </a:p>
        </p:txBody>
      </p:sp>
      <p:sp>
        <p:nvSpPr>
          <p:cNvPr id="8" name="TextBox 8"/>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Internal:</a:t>
            </a:r>
            <a:r>
              <a:rPr lang="en-US" sz="3559" spc="-32">
                <a:solidFill>
                  <a:srgbClr val="000000"/>
                </a:solidFill>
                <a:latin typeface="IBM Plex Sans Condensed"/>
                <a:ea typeface="IBM Plex Sans Condensed"/>
                <a:cs typeface="IBM Plex Sans Condensed"/>
                <a:sym typeface="IBM Plex Sans Condensed"/>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Su</a:t>
            </a:r>
            <a:r>
              <a:rPr lang="en-US" sz="3559" spc="-32">
                <a:solidFill>
                  <a:srgbClr val="F2F2F2"/>
                </a:solidFill>
                <a:latin typeface="IBM Plex Sans Condensed"/>
                <a:ea typeface="IBM Plex Sans Condensed"/>
                <a:cs typeface="IBM Plex Sans Condensed"/>
                <a:sym typeface="IBM Plex Sans Condensed"/>
              </a:rPr>
              <a:t>p</a:t>
            </a:r>
            <a:r>
              <a:rPr lang="en-US" sz="3559" spc="-32">
                <a:solidFill>
                  <a:srgbClr val="F2F2F2"/>
                </a:solidFill>
                <a:latin typeface="IBM Plex Sans Condensed"/>
                <a:ea typeface="IBM Plex Sans Condensed"/>
                <a:cs typeface="IBM Plex Sans Condensed"/>
                <a:sym typeface="IBM Plex Sans Condensed"/>
                <a:hlinkClick r:id="rId4" action="ppaction://hlinksldjump"/>
              </a:rPr>
              <a:t>e</a:t>
            </a:r>
            <a:r>
              <a:rPr lang="en-US" sz="3559" spc="-32">
                <a:solidFill>
                  <a:srgbClr val="7A0000"/>
                </a:solidFill>
                <a:latin typeface="IBM Plex Sans Condensed"/>
                <a:ea typeface="IBM Plex Sans Condensed"/>
                <a:cs typeface="IBM Plex Sans Condensed"/>
                <a:sym typeface="IBM Plex Sans Condensed"/>
                <a:hlinkClick r:id="rId4" action="ppaction://hlinksldjump"/>
              </a:rPr>
              <a:t>E</a:t>
            </a:r>
            <a:r>
              <a:rPr lang="en-US" sz="3559" spc="-32">
                <a:solidFill>
                  <a:srgbClr val="F2F2F2"/>
                </a:solidFill>
                <a:latin typeface="IBM Plex Sans Condensed"/>
                <a:ea typeface="IBM Plex Sans Condensed"/>
                <a:cs typeface="IBM Plex Sans Condensed"/>
                <a:sym typeface="IBM Plex Sans Condensed"/>
                <a:hlinkClick r:id="rId4" action="ppaction://hlinksldjump"/>
              </a:rPr>
              <a:t>r</a:t>
            </a:r>
            <a:r>
              <a:rPr lang="en-US" sz="3559" spc="-32">
                <a:solidFill>
                  <a:srgbClr val="7A0000"/>
                </a:solidFill>
                <a:latin typeface="IBM Plex Sans Condensed"/>
                <a:ea typeface="IBM Plex Sans Condensed"/>
                <a:cs typeface="IBM Plex Sans Condensed"/>
                <a:sym typeface="IBM Plex Sans Condensed"/>
                <a:hlinkClick r:id="rId4" action="ppaction://hlinksldjump"/>
              </a:rPr>
              <a:t>N</a:t>
            </a:r>
            <a:r>
              <a:rPr lang="en-US" sz="3559" spc="-32">
                <a:solidFill>
                  <a:srgbClr val="F2F2F2"/>
                </a:solidFill>
                <a:latin typeface="IBM Plex Sans Condensed"/>
                <a:ea typeface="IBM Plex Sans Condensed"/>
                <a:cs typeface="IBM Plex Sans Condensed"/>
                <a:sym typeface="IBM Plex Sans Condensed"/>
                <a:hlinkClick r:id="rId5" action="ppaction://hlinksldjump"/>
              </a:rPr>
              <a:t>v</a:t>
            </a:r>
            <a:r>
              <a:rPr lang="en-US" sz="3559" spc="-32">
                <a:solidFill>
                  <a:srgbClr val="7A0000"/>
                </a:solidFill>
                <a:latin typeface="IBM Plex Sans Condensed"/>
                <a:ea typeface="IBM Plex Sans Condensed"/>
                <a:cs typeface="IBM Plex Sans Condensed"/>
                <a:sym typeface="IBM Plex Sans Condensed"/>
                <a:hlinkClick r:id="rId5"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5" action="ppaction://hlinksldjump"/>
              </a:rPr>
              <a:t>i</a:t>
            </a:r>
            <a:r>
              <a:rPr lang="en-US" sz="3559" spc="-32">
                <a:solidFill>
                  <a:srgbClr val="7A0000"/>
                </a:solidFill>
                <a:latin typeface="IBM Plex Sans Condensed"/>
                <a:ea typeface="IBM Plex Sans Condensed"/>
                <a:cs typeface="IBM Plex Sans Condensed"/>
                <a:sym typeface="IBM Plex Sans Condensed"/>
                <a:hlinkClick r:id="rId5" action="ppaction://hlinksldjump"/>
              </a:rPr>
              <a:t>1</a:t>
            </a:r>
            <a:r>
              <a:rPr lang="en-US" sz="3559" spc="-32">
                <a:solidFill>
                  <a:srgbClr val="F2F2F2"/>
                </a:solidFill>
                <a:latin typeface="IBM Plex Sans Condensed"/>
                <a:ea typeface="IBM Plex Sans Condensed"/>
                <a:cs typeface="IBM Plex Sans Condensed"/>
                <a:sym typeface="IBM Plex Sans Condensed"/>
                <a:hlinkClick r:id="rId4" action="ppaction://hlinksldjump"/>
              </a:rPr>
              <a:t>s</a:t>
            </a:r>
            <a:r>
              <a:rPr lang="en-US" sz="3559" spc="-32">
                <a:solidFill>
                  <a:srgbClr val="7A0000"/>
                </a:solidFill>
                <a:latin typeface="IBM Plex Sans Condensed"/>
                <a:ea typeface="IBM Plex Sans Condensed"/>
                <a:cs typeface="IBM Plex Sans Condensed"/>
                <a:sym typeface="IBM Plex Sans Condensed"/>
                <a:hlinkClick r:id="rId4" action="ppaction://hlinksldjump"/>
              </a:rPr>
              <a:t>5</a:t>
            </a:r>
            <a:r>
              <a:rPr lang="en-US" sz="3559" spc="-32">
                <a:solidFill>
                  <a:srgbClr val="F2F2F2"/>
                </a:solidFill>
                <a:latin typeface="IBM Plex Sans Condensed"/>
                <a:ea typeface="IBM Plex Sans Condensed"/>
                <a:cs typeface="IBM Plex Sans Condensed"/>
                <a:sym typeface="IBM Plex Sans Condensed"/>
                <a:hlinkClick r:id="rId4" action="ppaction://hlinksldjump"/>
              </a:rPr>
              <a:t>o</a:t>
            </a:r>
            <a:r>
              <a:rPr lang="en-US" sz="3559" spc="-32">
                <a:solidFill>
                  <a:srgbClr val="7A0000"/>
                </a:solidFill>
                <a:latin typeface="IBM Plex Sans Condensed"/>
                <a:ea typeface="IBM Plex Sans Condensed"/>
                <a:cs typeface="IBM Plex Sans Condensed"/>
                <a:sym typeface="IBM Plex Sans Condensed"/>
                <a:hlinkClick r:id="rId4" action="ppaction://hlinksldjump"/>
              </a:rPr>
              <a:t>2</a:t>
            </a:r>
            <a:r>
              <a:rPr lang="en-US" sz="3559" spc="-32">
                <a:solidFill>
                  <a:srgbClr val="000000"/>
                </a:solidFill>
                <a:latin typeface="IBM Plex Sans Condensed"/>
                <a:ea typeface="IBM Plex Sans Condensed"/>
                <a:cs typeface="IBM Plex Sans Condensed"/>
                <a:sym typeface="IBM Plex Sans Condensed"/>
                <a:hlinkClick r:id="rId4" action="ppaction://hlinksldjump"/>
              </a:rPr>
              <a:t> </a:t>
            </a:r>
            <a:r>
              <a:rPr lang="en-US" sz="3559" spc="-32">
                <a:solidFill>
                  <a:srgbClr val="F2F2F2"/>
                </a:solidFill>
                <a:latin typeface="IBM Plex Sans Condensed"/>
                <a:ea typeface="IBM Plex Sans Condensed"/>
                <a:cs typeface="IBM Plex Sans Condensed"/>
                <a:sym typeface="IBM Plex Sans Condensed"/>
                <a:hlinkClick r:id="rId4" action="ppaction://hlinksldjump"/>
              </a:rPr>
              <a:t>r</a:t>
            </a:r>
            <a:r>
              <a:rPr lang="en-US" sz="3559" spc="-32">
                <a:solidFill>
                  <a:srgbClr val="000000"/>
                </a:solidFill>
                <a:latin typeface="IBM Plex Sans Condensed"/>
                <a:ea typeface="IBM Plex Sans Condensed"/>
                <a:cs typeface="IBM Plex Sans Condensed"/>
                <a:sym typeface="IBM Plex Sans Condensed"/>
                <a:hlinkClick r:id="rId5" action="ppaction://hlinksldjump"/>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n</a:t>
            </a:r>
            <a:r>
              <a:rPr lang="en-US" sz="3559" spc="-32">
                <a:solidFill>
                  <a:srgbClr val="F2F2F2"/>
                </a:solidFill>
                <a:latin typeface="IBM Plex Sans Condensed"/>
                <a:ea typeface="IBM Plex Sans Condensed"/>
                <a:cs typeface="IBM Plex Sans Condensed"/>
                <a:sym typeface="IBM Plex Sans Condensed"/>
                <a:hlinkClick r:id="rId4"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5" action="ppaction://hlinksldjump"/>
              </a:rPr>
              <a:t>e</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9/</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9" name="TextBox 9"/>
          <p:cNvSpPr txBox="1"/>
          <p:nvPr/>
        </p:nvSpPr>
        <p:spPr>
          <a:xfrm>
            <a:off x="3308347" y="2342824"/>
            <a:ext cx="10978183" cy="1581010"/>
          </a:xfrm>
          <a:prstGeom prst="rect">
            <a:avLst/>
          </a:prstGeom>
        </p:spPr>
        <p:txBody>
          <a:bodyPr lIns="0" tIns="0" rIns="0" bIns="0" rtlCol="0" anchor="t">
            <a:spAutoFit/>
          </a:bodyPr>
          <a:lstStyle/>
          <a:p>
            <a:pPr>
              <a:lnSpc>
                <a:spcPts val="2501"/>
              </a:lnSpc>
              <a:spcBef>
                <a:spcPct val="0"/>
              </a:spcBef>
            </a:pPr>
            <a:r>
              <a:rPr lang="en-US" sz="1787" spc="-16">
                <a:solidFill>
                  <a:srgbClr val="000000"/>
                </a:solidFill>
                <a:latin typeface="IBM Plex Sans Condensed"/>
                <a:ea typeface="IBM Plex Sans Condensed"/>
                <a:cs typeface="IBM Plex Sans Condensed"/>
                <a:sym typeface="IBM Plex Sans Condensed"/>
              </a:rPr>
              <a:t>This mini project aims to develop a Digitalized Bus Pass System for our college to replace the existing manual process. The current system causes crowding and delays due to physical form submissions and manual verifications. The proposed solution provides a digital platform where students can apply for bus passes online, get fee verification automatically from the accounts department, and receive a digital pass upon approval. This system enhances efficiency, reduces manual workload, and avoids physical queues.</a:t>
            </a:r>
          </a:p>
        </p:txBody>
      </p:sp>
      <p:sp>
        <p:nvSpPr>
          <p:cNvPr id="10" name="TextBox 10"/>
          <p:cNvSpPr txBox="1"/>
          <p:nvPr/>
        </p:nvSpPr>
        <p:spPr>
          <a:xfrm>
            <a:off x="3308347" y="4878442"/>
            <a:ext cx="9802448" cy="3376630"/>
          </a:xfrm>
          <a:prstGeom prst="rect">
            <a:avLst/>
          </a:prstGeom>
        </p:spPr>
        <p:txBody>
          <a:bodyPr lIns="0" tIns="0" rIns="0" bIns="0" rtlCol="0" anchor="t">
            <a:spAutoFit/>
          </a:bodyPr>
          <a:lstStyle/>
          <a:p>
            <a:pPr marL="578600" lvl="1" indent="-289299">
              <a:lnSpc>
                <a:spcPts val="3752"/>
              </a:lnSpc>
              <a:buFont typeface="Arial"/>
              <a:buChar char="•"/>
            </a:pPr>
            <a:r>
              <a:rPr lang="en-US" sz="2680" spc="-24">
                <a:solidFill>
                  <a:srgbClr val="000000"/>
                </a:solidFill>
                <a:latin typeface="IBM Plex Sans Condensed"/>
                <a:ea typeface="IBM Plex Sans Condensed"/>
                <a:cs typeface="IBM Plex Sans Condensed"/>
                <a:sym typeface="IBM Plex Sans Condensed"/>
              </a:rPr>
              <a:t>Reduced crowding and queues at transport and accounts offices.</a:t>
            </a:r>
          </a:p>
          <a:p>
            <a:pPr marL="578600" lvl="1" indent="-289299">
              <a:lnSpc>
                <a:spcPts val="3752"/>
              </a:lnSpc>
              <a:buFont typeface="Arial"/>
              <a:buChar char="•"/>
            </a:pPr>
            <a:r>
              <a:rPr lang="en-US" sz="2680" spc="-24">
                <a:solidFill>
                  <a:srgbClr val="000000"/>
                </a:solidFill>
                <a:latin typeface="IBM Plex Sans Condensed"/>
                <a:ea typeface="IBM Plex Sans Condensed"/>
                <a:cs typeface="IBM Plex Sans Condensed"/>
                <a:sym typeface="IBM Plex Sans Condensed"/>
              </a:rPr>
              <a:t>Faster and more efficient bus pass application and approval process.</a:t>
            </a:r>
          </a:p>
          <a:p>
            <a:pPr marL="578600" lvl="1" indent="-289299">
              <a:lnSpc>
                <a:spcPts val="3752"/>
              </a:lnSpc>
              <a:buFont typeface="Arial"/>
              <a:buChar char="•"/>
            </a:pPr>
            <a:r>
              <a:rPr lang="en-US" sz="2680" spc="-24">
                <a:solidFill>
                  <a:srgbClr val="000000"/>
                </a:solidFill>
                <a:latin typeface="IBM Plex Sans Condensed"/>
                <a:ea typeface="IBM Plex Sans Condensed"/>
                <a:cs typeface="IBM Plex Sans Condensed"/>
                <a:sym typeface="IBM Plex Sans Condensed"/>
              </a:rPr>
              <a:t>Easy tracking of application status for students.</a:t>
            </a:r>
          </a:p>
          <a:p>
            <a:pPr marL="578600" lvl="1" indent="-289299">
              <a:lnSpc>
                <a:spcPts val="3752"/>
              </a:lnSpc>
              <a:buFont typeface="Arial"/>
              <a:buChar char="•"/>
            </a:pPr>
            <a:r>
              <a:rPr lang="en-US" sz="2680" spc="-24">
                <a:solidFill>
                  <a:srgbClr val="000000"/>
                </a:solidFill>
                <a:latin typeface="IBM Plex Sans Condensed"/>
                <a:ea typeface="IBM Plex Sans Condensed"/>
                <a:cs typeface="IBM Plex Sans Condensed"/>
                <a:sym typeface="IBM Plex Sans Condensed"/>
              </a:rPr>
              <a:t>Centralized digital record of issued passes.</a:t>
            </a:r>
          </a:p>
          <a:p>
            <a:pPr marL="578600" lvl="1" indent="-289299">
              <a:lnSpc>
                <a:spcPts val="3752"/>
              </a:lnSpc>
              <a:buFont typeface="Arial"/>
              <a:buChar char="•"/>
            </a:pPr>
            <a:r>
              <a:rPr lang="en-US" sz="2680" spc="-24">
                <a:solidFill>
                  <a:srgbClr val="000000"/>
                </a:solidFill>
                <a:latin typeface="IBM Plex Sans Condensed"/>
                <a:ea typeface="IBM Plex Sans Condensed"/>
                <a:cs typeface="IBM Plex Sans Condensed"/>
                <a:sym typeface="IBM Plex Sans Condensed"/>
              </a:rPr>
              <a:t>Improved coordination between departments.</a:t>
            </a:r>
          </a:p>
          <a:p>
            <a:pPr marL="578600" lvl="1" indent="-289299">
              <a:lnSpc>
                <a:spcPts val="3752"/>
              </a:lnSpc>
              <a:buFont typeface="Arial"/>
              <a:buChar char="•"/>
            </a:pPr>
            <a:r>
              <a:rPr lang="en-US" sz="2680" spc="-24">
                <a:solidFill>
                  <a:srgbClr val="000000"/>
                </a:solidFill>
                <a:latin typeface="IBM Plex Sans Condensed"/>
                <a:ea typeface="IBM Plex Sans Condensed"/>
                <a:cs typeface="IBM Plex Sans Condensed"/>
                <a:sym typeface="IBM Plex Sans Condensed"/>
              </a:rPr>
              <a:t>Eco-friendly solution by reducing paper usage.</a:t>
            </a:r>
          </a:p>
        </p:txBody>
      </p:sp>
      <p:sp>
        <p:nvSpPr>
          <p:cNvPr id="11" name="TextBox 11"/>
          <p:cNvSpPr txBox="1"/>
          <p:nvPr/>
        </p:nvSpPr>
        <p:spPr>
          <a:xfrm>
            <a:off x="3308348" y="4129299"/>
            <a:ext cx="3778253" cy="802143"/>
          </a:xfrm>
          <a:prstGeom prst="rect">
            <a:avLst/>
          </a:prstGeom>
        </p:spPr>
        <p:txBody>
          <a:bodyPr wrap="square" lIns="0" tIns="0" rIns="0" bIns="0" rtlCol="0" anchor="t">
            <a:spAutoFit/>
          </a:bodyPr>
          <a:lstStyle/>
          <a:p>
            <a:pPr algn="ctr">
              <a:lnSpc>
                <a:spcPts val="6670"/>
              </a:lnSpc>
            </a:pPr>
            <a:r>
              <a:rPr lang="en-US" sz="4764" b="1" dirty="0">
                <a:solidFill>
                  <a:srgbClr val="000000"/>
                </a:solidFill>
                <a:latin typeface="Canva Sans Bold"/>
                <a:ea typeface="Canva Sans Bold"/>
                <a:cs typeface="Canva Sans Bold"/>
                <a:sym typeface="Canva Sans Bold"/>
              </a:rPr>
              <a:t>Outcomes</a:t>
            </a:r>
          </a:p>
        </p:txBody>
      </p:sp>
      <p:sp>
        <p:nvSpPr>
          <p:cNvPr id="12" name="TextBox 12"/>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8600" y="-188927"/>
            <a:ext cx="187452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grpSp>
        <p:nvGrpSpPr>
          <p:cNvPr id="6" name="Group 6"/>
          <p:cNvGrpSpPr>
            <a:grpSpLocks noChangeAspect="1"/>
          </p:cNvGrpSpPr>
          <p:nvPr/>
        </p:nvGrpSpPr>
        <p:grpSpPr>
          <a:xfrm>
            <a:off x="-228600" y="9481599"/>
            <a:ext cx="18745199" cy="998811"/>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US"/>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US"/>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US"/>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US"/>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US"/>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US"/>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US"/>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US"/>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US"/>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US"/>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US"/>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US"/>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US"/>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US"/>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US"/>
            </a:p>
          </p:txBody>
        </p:sp>
      </p:grpSp>
      <p:sp>
        <p:nvSpPr>
          <p:cNvPr id="25" name="TextBox 25"/>
          <p:cNvSpPr txBox="1"/>
          <p:nvPr/>
        </p:nvSpPr>
        <p:spPr>
          <a:xfrm>
            <a:off x="8109055" y="4654667"/>
            <a:ext cx="2104040" cy="538545"/>
          </a:xfrm>
          <a:prstGeom prst="rect">
            <a:avLst/>
          </a:prstGeom>
        </p:spPr>
        <p:txBody>
          <a:bodyPr lIns="0" tIns="0" rIns="0" bIns="0" rtlCol="0" anchor="t">
            <a:spAutoFit/>
          </a:bodyPr>
          <a:lstStyle/>
          <a:p>
            <a:pPr>
              <a:lnSpc>
                <a:spcPts val="4547"/>
              </a:lnSpc>
            </a:pPr>
            <a:r>
              <a:rPr lang="en-US" sz="3248" b="1" spc="3">
                <a:solidFill>
                  <a:srgbClr val="000000"/>
                </a:solidFill>
                <a:latin typeface="IBM Plex Sans Condensed Bold"/>
                <a:ea typeface="IBM Plex Sans Condensed Bold"/>
                <a:cs typeface="IBM Plex Sans Condensed Bold"/>
                <a:sym typeface="IBM Plex Sans Condensed Bold"/>
              </a:rPr>
              <a:t>Thankyou</a:t>
            </a:r>
          </a:p>
        </p:txBody>
      </p:sp>
      <p:sp>
        <p:nvSpPr>
          <p:cNvPr id="26" name="TextBox 26"/>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Intern</a:t>
            </a:r>
            <a:r>
              <a:rPr lang="en-US" sz="3559" spc="-32">
                <a:solidFill>
                  <a:srgbClr val="F2F2F2"/>
                </a:solidFill>
                <a:latin typeface="IBM Plex Sans Condensed"/>
                <a:ea typeface="IBM Plex Sans Condensed"/>
                <a:cs typeface="IBM Plex Sans Condensed"/>
                <a:sym typeface="IBM Plex Sans Condensed"/>
                <a:hlinkClick r:id="rId2" action="ppaction://hlinksldjump"/>
              </a:rPr>
              <a:t>al:</a:t>
            </a:r>
            <a:r>
              <a:rPr lang="en-US" sz="3559" spc="-32">
                <a:solidFill>
                  <a:srgbClr val="000000"/>
                </a:solidFill>
                <a:latin typeface="IBM Plex Sans Condensed"/>
                <a:ea typeface="IBM Plex Sans Condensed"/>
                <a:cs typeface="IBM Plex Sans Condensed"/>
                <a:sym typeface="IBM Plex Sans Condensed"/>
              </a:rPr>
              <a:t> </a:t>
            </a:r>
            <a:r>
              <a:rPr lang="en-US" sz="3559" spc="-32">
                <a:solidFill>
                  <a:srgbClr val="F2F2F2"/>
                </a:solidFill>
                <a:latin typeface="IBM Plex Sans Condensed"/>
                <a:ea typeface="IBM Plex Sans Condensed"/>
                <a:cs typeface="IBM Plex Sans Condensed"/>
                <a:sym typeface="IBM Plex Sans Condensed"/>
                <a:hlinkClick r:id="rId2" action="ppaction://hlinksldjump"/>
              </a:rPr>
              <a:t>Sup</a:t>
            </a:r>
            <a:r>
              <a:rPr lang="en-US" sz="3559" spc="-32">
                <a:solidFill>
                  <a:srgbClr val="F2F2F2"/>
                </a:solidFill>
                <a:latin typeface="IBM Plex Sans Condensed"/>
                <a:ea typeface="IBM Plex Sans Condensed"/>
                <a:cs typeface="IBM Plex Sans Condensed"/>
                <a:sym typeface="IBM Plex Sans Condensed"/>
                <a:hlinkClick r:id="rId3" action="ppaction://hlinksldjump"/>
              </a:rPr>
              <a:t>e</a:t>
            </a:r>
            <a:r>
              <a:rPr lang="en-US" sz="3559" spc="-32">
                <a:solidFill>
                  <a:srgbClr val="7A0000"/>
                </a:solidFill>
                <a:latin typeface="IBM Plex Sans Condensed"/>
                <a:ea typeface="IBM Plex Sans Condensed"/>
                <a:cs typeface="IBM Plex Sans Condensed"/>
                <a:sym typeface="IBM Plex Sans Condensed"/>
                <a:hlinkClick r:id="rId3" action="ppaction://hlinksldjump"/>
              </a:rPr>
              <a:t>E</a:t>
            </a:r>
            <a:r>
              <a:rPr lang="en-US" sz="3559" spc="-32">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a:solidFill>
                  <a:srgbClr val="7A0000"/>
                </a:solidFill>
                <a:latin typeface="IBM Plex Sans Condensed"/>
                <a:ea typeface="IBM Plex Sans Condensed"/>
                <a:cs typeface="IBM Plex Sans Condensed"/>
                <a:sym typeface="IBM Plex Sans Condensed"/>
                <a:hlinkClick r:id="rId3" action="ppaction://hlinksldjump"/>
              </a:rPr>
              <a:t>N</a:t>
            </a:r>
            <a:r>
              <a:rPr lang="en-US" sz="3559" spc="-32">
                <a:solidFill>
                  <a:srgbClr val="F2F2F2"/>
                </a:solidFill>
                <a:latin typeface="IBM Plex Sans Condensed"/>
                <a:ea typeface="IBM Plex Sans Condensed"/>
                <a:cs typeface="IBM Plex Sans Condensed"/>
                <a:sym typeface="IBM Plex Sans Condensed"/>
                <a:hlinkClick r:id="rId2" action="ppaction://hlinksldjump"/>
              </a:rPr>
              <a:t>v</a:t>
            </a:r>
            <a:r>
              <a:rPr lang="en-US" sz="3559" spc="-32">
                <a:solidFill>
                  <a:srgbClr val="7A0000"/>
                </a:solidFill>
                <a:latin typeface="IBM Plex Sans Condensed"/>
                <a:ea typeface="IBM Plex Sans Condensed"/>
                <a:cs typeface="IBM Plex Sans Condensed"/>
                <a:sym typeface="IBM Plex Sans Condensed"/>
                <a:hlinkClick r:id="rId2"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2" action="ppaction://hlinksldjump"/>
              </a:rPr>
              <a:t>i</a:t>
            </a:r>
            <a:r>
              <a:rPr lang="en-US" sz="3559" spc="-32">
                <a:solidFill>
                  <a:srgbClr val="7A0000"/>
                </a:solidFill>
                <a:latin typeface="IBM Plex Sans Condensed"/>
                <a:ea typeface="IBM Plex Sans Condensed"/>
                <a:cs typeface="IBM Plex Sans Condensed"/>
                <a:sym typeface="IBM Plex Sans Condensed"/>
                <a:hlinkClick r:id="rId2" action="ppaction://hlinksldjump"/>
              </a:rPr>
              <a:t>1</a:t>
            </a:r>
            <a:r>
              <a:rPr lang="en-US" sz="3559" spc="-32">
                <a:solidFill>
                  <a:srgbClr val="F2F2F2"/>
                </a:solidFill>
                <a:latin typeface="IBM Plex Sans Condensed"/>
                <a:ea typeface="IBM Plex Sans Condensed"/>
                <a:cs typeface="IBM Plex Sans Condensed"/>
                <a:sym typeface="IBM Plex Sans Condensed"/>
                <a:hlinkClick r:id="rId3" action="ppaction://hlinksldjump"/>
              </a:rPr>
              <a:t>s</a:t>
            </a:r>
            <a:r>
              <a:rPr lang="en-US" sz="3559" spc="-32">
                <a:solidFill>
                  <a:srgbClr val="7A0000"/>
                </a:solidFill>
                <a:latin typeface="IBM Plex Sans Condensed"/>
                <a:ea typeface="IBM Plex Sans Condensed"/>
                <a:cs typeface="IBM Plex Sans Condensed"/>
                <a:sym typeface="IBM Plex Sans Condensed"/>
                <a:hlinkClick r:id="rId3" action="ppaction://hlinksldjump"/>
              </a:rPr>
              <a:t>5</a:t>
            </a:r>
            <a:r>
              <a:rPr lang="en-US" sz="3559" spc="-32">
                <a:solidFill>
                  <a:srgbClr val="F2F2F2"/>
                </a:solidFill>
                <a:latin typeface="IBM Plex Sans Condensed"/>
                <a:ea typeface="IBM Plex Sans Condensed"/>
                <a:cs typeface="IBM Plex Sans Condensed"/>
                <a:sym typeface="IBM Plex Sans Condensed"/>
                <a:hlinkClick r:id="rId3" action="ppaction://hlinksldjump"/>
              </a:rPr>
              <a:t>o</a:t>
            </a:r>
            <a:r>
              <a:rPr lang="en-US" sz="3559" spc="-32">
                <a:solidFill>
                  <a:srgbClr val="7A0000"/>
                </a:solidFill>
                <a:latin typeface="IBM Plex Sans Condensed"/>
                <a:ea typeface="IBM Plex Sans Condensed"/>
                <a:cs typeface="IBM Plex Sans Condensed"/>
                <a:sym typeface="IBM Plex Sans Condensed"/>
                <a:hlinkClick r:id="rId3" action="ppaction://hlinksldjump"/>
              </a:rPr>
              <a:t>2</a:t>
            </a:r>
            <a:r>
              <a:rPr lang="en-US" sz="3559" spc="-32">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a:solidFill>
                  <a:srgbClr val="000000"/>
                </a:solidFill>
                <a:latin typeface="IBM Plex Sans Condensed"/>
                <a:ea typeface="IBM Plex Sans Condensed"/>
                <a:cs typeface="IBM Plex Sans Condensed"/>
                <a:sym typeface="IBM Plex Sans Condensed"/>
                <a:hlinkClick r:id="rId2" action="ppaction://hlinksldjump"/>
              </a:rPr>
              <a:t> </a:t>
            </a:r>
            <a:r>
              <a:rPr lang="en-US" sz="3559" spc="-32">
                <a:solidFill>
                  <a:srgbClr val="F2F2F2"/>
                </a:solidFill>
                <a:latin typeface="IBM Plex Sans Condensed"/>
                <a:ea typeface="IBM Plex Sans Condensed"/>
                <a:cs typeface="IBM Plex Sans Condensed"/>
                <a:sym typeface="IBM Plex Sans Condensed"/>
                <a:hlinkClick r:id="rId2" action="ppaction://hlinksldjump"/>
              </a:rPr>
              <a:t>n</a:t>
            </a:r>
            <a:r>
              <a:rPr lang="en-US" sz="3559" spc="-32">
                <a:solidFill>
                  <a:srgbClr val="F2F2F2"/>
                </a:solidFill>
                <a:latin typeface="IBM Plex Sans Condensed"/>
                <a:ea typeface="IBM Plex Sans Condensed"/>
                <a:cs typeface="IBM Plex Sans Condensed"/>
                <a:sym typeface="IBM Plex Sans Condensed"/>
                <a:hlinkClick r:id="rId3"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2" action="ppaction://hlinksldjump"/>
              </a:rPr>
              <a:t>e</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27" name="TextBox 27"/>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2400" y="-188927"/>
            <a:ext cx="186690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sp>
        <p:nvSpPr>
          <p:cNvPr id="6" name="Freeform 6"/>
          <p:cNvSpPr/>
          <p:nvPr/>
        </p:nvSpPr>
        <p:spPr>
          <a:xfrm>
            <a:off x="0" y="9454399"/>
            <a:ext cx="18821399" cy="1058884"/>
          </a:xfrm>
          <a:custGeom>
            <a:avLst/>
            <a:gdLst/>
            <a:ahLst/>
            <a:cxnLst/>
            <a:rect l="l" t="t" r="r" b="b"/>
            <a:pathLst>
              <a:path w="14105966" h="1058884">
                <a:moveTo>
                  <a:pt x="0" y="0"/>
                </a:moveTo>
                <a:lnTo>
                  <a:pt x="14105966" y="0"/>
                </a:lnTo>
                <a:lnTo>
                  <a:pt x="14105966" y="1058884"/>
                </a:lnTo>
                <a:lnTo>
                  <a:pt x="0" y="1058884"/>
                </a:lnTo>
                <a:lnTo>
                  <a:pt x="0" y="0"/>
                </a:lnTo>
                <a:close/>
              </a:path>
            </a:pathLst>
          </a:custGeom>
          <a:blipFill>
            <a:blip r:embed="rId2"/>
            <a:stretch>
              <a:fillRect/>
            </a:stretch>
          </a:blipFill>
        </p:spPr>
        <p:txBody>
          <a:bodyPr/>
          <a:lstStyle/>
          <a:p>
            <a:endParaRPr lang="en-US" dirty="0"/>
          </a:p>
        </p:txBody>
      </p:sp>
      <p:sp>
        <p:nvSpPr>
          <p:cNvPr id="7" name="TextBox 7"/>
          <p:cNvSpPr txBox="1"/>
          <p:nvPr/>
        </p:nvSpPr>
        <p:spPr>
          <a:xfrm>
            <a:off x="2601257" y="517050"/>
            <a:ext cx="2759771"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Introduction</a:t>
            </a:r>
          </a:p>
        </p:txBody>
      </p:sp>
      <p:sp>
        <p:nvSpPr>
          <p:cNvPr id="8" name="TextBox 8"/>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dirty="0">
                <a:solidFill>
                  <a:srgbClr val="F2F2F2"/>
                </a:solidFill>
                <a:latin typeface="IBM Plex Sans"/>
                <a:ea typeface="IBM Plex Sans"/>
                <a:cs typeface="IBM Plex Sans"/>
                <a:sym typeface="IBM Plex Sans"/>
              </a:rPr>
              <a:t>Yash, Falguni, Subhasmita, Ishan</a:t>
            </a:r>
            <a:r>
              <a:rPr lang="en-US" sz="1779" spc="-16" dirty="0">
                <a:solidFill>
                  <a:srgbClr val="000000"/>
                </a:solidFill>
                <a:latin typeface="IBM Plex Sans"/>
                <a:ea typeface="IBM Plex Sans"/>
                <a:cs typeface="IBM Plex Sans"/>
                <a:sym typeface="IBM Plex Sans"/>
              </a:rPr>
              <a:t>                       Digitalized Bus Pass</a:t>
            </a:r>
          </a:p>
        </p:txBody>
      </p:sp>
      <p:sp>
        <p:nvSpPr>
          <p:cNvPr id="9" name="TextBox 9"/>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a:t>
            </a:r>
            <a:r>
              <a:rPr lang="en-US" sz="3559" spc="-32">
                <a:solidFill>
                  <a:srgbClr val="F2F2F2"/>
                </a:solidFill>
                <a:latin typeface="IBM Plex Sans Condensed"/>
                <a:ea typeface="IBM Plex Sans Condensed"/>
                <a:cs typeface="IBM Plex Sans Condensed"/>
                <a:sym typeface="IBM Plex Sans Condensed"/>
                <a:hlinkClick r:id="rId3" action="ppaction://hlinksldjump"/>
              </a:rPr>
              <a:t>ern</a:t>
            </a:r>
            <a:r>
              <a:rPr lang="en-US" sz="3559" spc="-32">
                <a:solidFill>
                  <a:srgbClr val="F2F2F2"/>
                </a:solidFill>
                <a:latin typeface="IBM Plex Sans Condensed"/>
                <a:ea typeface="IBM Plex Sans Condensed"/>
                <a:cs typeface="IBM Plex Sans Condensed"/>
                <a:sym typeface="IBM Plex Sans Condensed"/>
                <a:hlinkClick r:id="rId4" action="ppaction://hlinksldjump"/>
              </a:rPr>
              <a:t>al:</a:t>
            </a:r>
            <a:r>
              <a:rPr lang="en-US" sz="3559" spc="-32">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Su</a:t>
            </a:r>
            <a:r>
              <a:rPr lang="en-US" sz="3559" spc="-32">
                <a:solidFill>
                  <a:srgbClr val="F2F2F2"/>
                </a:solidFill>
                <a:latin typeface="IBM Plex Sans Condensed"/>
                <a:ea typeface="IBM Plex Sans Condensed"/>
                <a:cs typeface="IBM Plex Sans Condensed"/>
                <a:sym typeface="IBM Plex Sans Condensed"/>
                <a:hlinkClick r:id="rId4" action="ppaction://hlinksldjump"/>
              </a:rPr>
              <a:t>p</a:t>
            </a:r>
            <a:r>
              <a:rPr lang="en-US" sz="3559" spc="-32">
                <a:solidFill>
                  <a:srgbClr val="F2F2F2"/>
                </a:solidFill>
                <a:latin typeface="IBM Plex Sans Condensed"/>
                <a:ea typeface="IBM Plex Sans Condensed"/>
                <a:cs typeface="IBM Plex Sans Condensed"/>
                <a:sym typeface="IBM Plex Sans Condensed"/>
                <a:hlinkClick r:id="rId3" action="ppaction://hlinksldjump"/>
              </a:rPr>
              <a:t>e</a:t>
            </a:r>
            <a:r>
              <a:rPr lang="en-US" sz="3559" spc="-32">
                <a:solidFill>
                  <a:srgbClr val="7A0000"/>
                </a:solidFill>
                <a:latin typeface="IBM Plex Sans Condensed"/>
                <a:ea typeface="IBM Plex Sans Condensed"/>
                <a:cs typeface="IBM Plex Sans Condensed"/>
                <a:sym typeface="IBM Plex Sans Condensed"/>
                <a:hlinkClick r:id="rId3" action="ppaction://hlinksldjump"/>
              </a:rPr>
              <a:t>E</a:t>
            </a:r>
            <a:r>
              <a:rPr lang="en-US" sz="3559" spc="-32">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a:solidFill>
                  <a:srgbClr val="7A0000"/>
                </a:solidFill>
                <a:latin typeface="IBM Plex Sans Condensed"/>
                <a:ea typeface="IBM Plex Sans Condensed"/>
                <a:cs typeface="IBM Plex Sans Condensed"/>
                <a:sym typeface="IBM Plex Sans Condensed"/>
                <a:hlinkClick r:id="rId3" action="ppaction://hlinksldjump"/>
              </a:rPr>
              <a:t>N</a:t>
            </a:r>
            <a:r>
              <a:rPr lang="en-US" sz="3559" spc="-32">
                <a:solidFill>
                  <a:srgbClr val="F2F2F2"/>
                </a:solidFill>
                <a:latin typeface="IBM Plex Sans Condensed"/>
                <a:ea typeface="IBM Plex Sans Condensed"/>
                <a:cs typeface="IBM Plex Sans Condensed"/>
                <a:sym typeface="IBM Plex Sans Condensed"/>
                <a:hlinkClick r:id="rId6" action="ppaction://hlinksldjump"/>
              </a:rPr>
              <a:t>v</a:t>
            </a:r>
            <a:r>
              <a:rPr lang="en-US" sz="3559" spc="-32">
                <a:solidFill>
                  <a:srgbClr val="7A0000"/>
                </a:solidFill>
                <a:latin typeface="IBM Plex Sans Condensed"/>
                <a:ea typeface="IBM Plex Sans Condensed"/>
                <a:cs typeface="IBM Plex Sans Condensed"/>
                <a:sym typeface="IBM Plex Sans Condensed"/>
                <a:hlinkClick r:id="rId6"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6" action="ppaction://hlinksldjump"/>
              </a:rPr>
              <a:t>i</a:t>
            </a:r>
            <a:r>
              <a:rPr lang="en-US" sz="3559" spc="-32">
                <a:solidFill>
                  <a:srgbClr val="7A0000"/>
                </a:solidFill>
                <a:latin typeface="IBM Plex Sans Condensed"/>
                <a:ea typeface="IBM Plex Sans Condensed"/>
                <a:cs typeface="IBM Plex Sans Condensed"/>
                <a:sym typeface="IBM Plex Sans Condensed"/>
                <a:hlinkClick r:id="rId6" action="ppaction://hlinksldjump"/>
              </a:rPr>
              <a:t>1</a:t>
            </a:r>
            <a:r>
              <a:rPr lang="en-US" sz="3559" spc="-32">
                <a:solidFill>
                  <a:srgbClr val="F2F2F2"/>
                </a:solidFill>
                <a:latin typeface="IBM Plex Sans Condensed"/>
                <a:ea typeface="IBM Plex Sans Condensed"/>
                <a:cs typeface="IBM Plex Sans Condensed"/>
                <a:sym typeface="IBM Plex Sans Condensed"/>
                <a:hlinkClick r:id="rId3" action="ppaction://hlinksldjump"/>
              </a:rPr>
              <a:t>s</a:t>
            </a:r>
            <a:r>
              <a:rPr lang="en-US" sz="3559" spc="-32">
                <a:solidFill>
                  <a:srgbClr val="7A0000"/>
                </a:solidFill>
                <a:latin typeface="IBM Plex Sans Condensed"/>
                <a:ea typeface="IBM Plex Sans Condensed"/>
                <a:cs typeface="IBM Plex Sans Condensed"/>
                <a:sym typeface="IBM Plex Sans Condensed"/>
                <a:hlinkClick r:id="rId3" action="ppaction://hlinksldjump"/>
              </a:rPr>
              <a:t>5</a:t>
            </a:r>
            <a:r>
              <a:rPr lang="en-US" sz="3559" spc="-32">
                <a:solidFill>
                  <a:srgbClr val="F2F2F2"/>
                </a:solidFill>
                <a:latin typeface="IBM Plex Sans Condensed"/>
                <a:ea typeface="IBM Plex Sans Condensed"/>
                <a:cs typeface="IBM Plex Sans Condensed"/>
                <a:sym typeface="IBM Plex Sans Condensed"/>
                <a:hlinkClick r:id="rId3" action="ppaction://hlinksldjump"/>
              </a:rPr>
              <a:t>o</a:t>
            </a:r>
            <a:r>
              <a:rPr lang="en-US" sz="3559" spc="-32">
                <a:solidFill>
                  <a:srgbClr val="7A0000"/>
                </a:solidFill>
                <a:latin typeface="IBM Plex Sans Condensed"/>
                <a:ea typeface="IBM Plex Sans Condensed"/>
                <a:cs typeface="IBM Plex Sans Condensed"/>
                <a:sym typeface="IBM Plex Sans Condensed"/>
                <a:hlinkClick r:id="rId3" action="ppaction://hlinksldjump"/>
              </a:rPr>
              <a:t>2</a:t>
            </a:r>
            <a:r>
              <a:rPr lang="en-US" sz="3559" spc="-32">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a:solidFill>
                  <a:srgbClr val="000000"/>
                </a:solidFill>
                <a:latin typeface="IBM Plex Sans Condensed"/>
                <a:ea typeface="IBM Plex Sans Condensed"/>
                <a:cs typeface="IBM Plex Sans Condensed"/>
                <a:sym typeface="IBM Plex Sans Condensed"/>
                <a:hlinkClick r:id="rId6" action="ppaction://hlinksldjump"/>
              </a:rPr>
              <a:t> </a:t>
            </a:r>
            <a:r>
              <a:rPr lang="en-US" sz="3559" spc="-32">
                <a:solidFill>
                  <a:srgbClr val="F2F2F2"/>
                </a:solidFill>
                <a:latin typeface="IBM Plex Sans Condensed"/>
                <a:ea typeface="IBM Plex Sans Condensed"/>
                <a:cs typeface="IBM Plex Sans Condensed"/>
                <a:sym typeface="IBM Plex Sans Condensed"/>
                <a:hlinkClick r:id="rId6" action="ppaction://hlinksldjump"/>
              </a:rPr>
              <a:t>n</a:t>
            </a:r>
            <a:r>
              <a:rPr lang="en-US" sz="3559" spc="-32">
                <a:solidFill>
                  <a:srgbClr val="F2F2F2"/>
                </a:solidFill>
                <a:latin typeface="IBM Plex Sans Condensed"/>
                <a:ea typeface="IBM Plex Sans Condensed"/>
                <a:cs typeface="IBM Plex Sans Condensed"/>
                <a:sym typeface="IBM Plex Sans Condensed"/>
                <a:hlinkClick r:id="rId3"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6" action="ppaction://hlinksldjump"/>
              </a:rPr>
              <a:t>e</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2/</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10" name="TextBox 10"/>
          <p:cNvSpPr txBox="1"/>
          <p:nvPr/>
        </p:nvSpPr>
        <p:spPr>
          <a:xfrm>
            <a:off x="3308347" y="3084439"/>
            <a:ext cx="3321053" cy="802143"/>
          </a:xfrm>
          <a:prstGeom prst="rect">
            <a:avLst/>
          </a:prstGeom>
        </p:spPr>
        <p:txBody>
          <a:bodyPr wrap="square" lIns="0" tIns="0" rIns="0" bIns="0" rtlCol="0" anchor="t">
            <a:spAutoFit/>
          </a:bodyPr>
          <a:lstStyle/>
          <a:p>
            <a:pPr algn="ctr">
              <a:lnSpc>
                <a:spcPts val="6670"/>
              </a:lnSpc>
            </a:pPr>
            <a:r>
              <a:rPr lang="en-US" sz="4764" b="1" dirty="0">
                <a:solidFill>
                  <a:srgbClr val="000000"/>
                </a:solidFill>
                <a:latin typeface="Canva Sans Bold"/>
                <a:ea typeface="Canva Sans Bold"/>
                <a:cs typeface="Canva Sans Bold"/>
                <a:sym typeface="Canva Sans Bold"/>
              </a:rPr>
              <a:t>Overview</a:t>
            </a:r>
          </a:p>
        </p:txBody>
      </p:sp>
      <p:sp>
        <p:nvSpPr>
          <p:cNvPr id="11" name="TextBox 11"/>
          <p:cNvSpPr txBox="1"/>
          <p:nvPr/>
        </p:nvSpPr>
        <p:spPr>
          <a:xfrm>
            <a:off x="11378679" y="3084439"/>
            <a:ext cx="1286095" cy="802143"/>
          </a:xfrm>
          <a:prstGeom prst="rect">
            <a:avLst/>
          </a:prstGeom>
        </p:spPr>
        <p:txBody>
          <a:bodyPr lIns="0" tIns="0" rIns="0" bIns="0" rtlCol="0" anchor="t">
            <a:spAutoFit/>
          </a:bodyPr>
          <a:lstStyle/>
          <a:p>
            <a:pPr algn="ctr">
              <a:lnSpc>
                <a:spcPts val="6670"/>
              </a:lnSpc>
            </a:pPr>
            <a:r>
              <a:rPr lang="en-US" sz="4764" b="1">
                <a:solidFill>
                  <a:srgbClr val="000000"/>
                </a:solidFill>
                <a:latin typeface="Canva Sans Bold"/>
                <a:ea typeface="Canva Sans Bold"/>
                <a:cs typeface="Canva Sans Bold"/>
                <a:sym typeface="Canva Sans Bold"/>
              </a:rPr>
              <a:t>Idea</a:t>
            </a:r>
          </a:p>
        </p:txBody>
      </p:sp>
      <p:sp>
        <p:nvSpPr>
          <p:cNvPr id="12" name="TextBox 12"/>
          <p:cNvSpPr txBox="1"/>
          <p:nvPr/>
        </p:nvSpPr>
        <p:spPr>
          <a:xfrm>
            <a:off x="3009708" y="4255957"/>
            <a:ext cx="4420896" cy="1579728"/>
          </a:xfrm>
          <a:prstGeom prst="rect">
            <a:avLst/>
          </a:prstGeom>
        </p:spPr>
        <p:txBody>
          <a:bodyPr lIns="0" tIns="0" rIns="0" bIns="0" rtlCol="0" anchor="t">
            <a:spAutoFit/>
          </a:bodyPr>
          <a:lstStyle/>
          <a:p>
            <a:pPr>
              <a:lnSpc>
                <a:spcPts val="4168"/>
              </a:lnSpc>
            </a:pPr>
            <a:r>
              <a:rPr lang="en-US" sz="2977">
                <a:solidFill>
                  <a:srgbClr val="000000"/>
                </a:solidFill>
                <a:latin typeface="Canva Sans"/>
                <a:ea typeface="Canva Sans"/>
                <a:cs typeface="Canva Sans"/>
                <a:sym typeface="Canva Sans"/>
              </a:rPr>
              <a:t>The project deals with generating the solution for bus pass</a:t>
            </a:r>
          </a:p>
        </p:txBody>
      </p:sp>
      <p:sp>
        <p:nvSpPr>
          <p:cNvPr id="13" name="TextBox 13"/>
          <p:cNvSpPr txBox="1"/>
          <p:nvPr/>
        </p:nvSpPr>
        <p:spPr>
          <a:xfrm>
            <a:off x="8407547" y="4255957"/>
            <a:ext cx="7228359" cy="3561616"/>
          </a:xfrm>
          <a:prstGeom prst="rect">
            <a:avLst/>
          </a:prstGeom>
        </p:spPr>
        <p:txBody>
          <a:bodyPr lIns="0" tIns="0" rIns="0" bIns="0" rtlCol="0" anchor="t">
            <a:spAutoFit/>
          </a:bodyPr>
          <a:lstStyle/>
          <a:p>
            <a:pPr marL="541749" lvl="1" indent="-270875">
              <a:lnSpc>
                <a:spcPts val="3513"/>
              </a:lnSpc>
              <a:buFont typeface="Arial"/>
              <a:buChar char="•"/>
            </a:pPr>
            <a:r>
              <a:rPr lang="en-US" sz="2509">
                <a:solidFill>
                  <a:srgbClr val="000000"/>
                </a:solidFill>
                <a:latin typeface="Canva Sans"/>
                <a:ea typeface="Canva Sans"/>
                <a:cs typeface="Canva Sans"/>
                <a:sym typeface="Canva Sans"/>
              </a:rPr>
              <a:t>After waiting for 30 mins in long queue outside the accounts as well as transport office to get the stamp and transport form.</a:t>
            </a:r>
          </a:p>
          <a:p>
            <a:pPr marL="541749" lvl="1" indent="-270875">
              <a:lnSpc>
                <a:spcPts val="3513"/>
              </a:lnSpc>
              <a:buFont typeface="Arial"/>
              <a:buChar char="•"/>
            </a:pPr>
            <a:r>
              <a:rPr lang="en-US" sz="2509">
                <a:solidFill>
                  <a:srgbClr val="000000"/>
                </a:solidFill>
                <a:latin typeface="Canva Sans"/>
                <a:ea typeface="Canva Sans"/>
                <a:cs typeface="Canva Sans"/>
                <a:sym typeface="Canva Sans"/>
              </a:rPr>
              <a:t>It would be quite easier to just carry the form in phones get it filled after every semester and get you digital bus pass on your phone after getting approval from the accounts office that too digitally.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2400" y="-188927"/>
            <a:ext cx="185928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grpSp>
        <p:nvGrpSpPr>
          <p:cNvPr id="6" name="Group 6"/>
          <p:cNvGrpSpPr>
            <a:grpSpLocks noChangeAspect="1"/>
          </p:cNvGrpSpPr>
          <p:nvPr/>
        </p:nvGrpSpPr>
        <p:grpSpPr>
          <a:xfrm>
            <a:off x="-228600" y="9481599"/>
            <a:ext cx="18745200" cy="998811"/>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US"/>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US"/>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US"/>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US"/>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US"/>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US"/>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US"/>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US"/>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US"/>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US"/>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US"/>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US"/>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US"/>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US"/>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US"/>
            </a:p>
          </p:txBody>
        </p:sp>
      </p:grpSp>
      <p:sp>
        <p:nvSpPr>
          <p:cNvPr id="25" name="TextBox 25"/>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dirty="0">
                <a:solidFill>
                  <a:srgbClr val="F2F2F2"/>
                </a:solidFill>
                <a:latin typeface="IBM Plex Sans Condensed"/>
                <a:ea typeface="IBM Plex Sans Condensed"/>
                <a:cs typeface="IBM Plex Sans Condensed"/>
                <a:sym typeface="IBM Plex Sans Condensed"/>
              </a:rPr>
              <a:t>Intern</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al:</a:t>
            </a:r>
            <a:r>
              <a:rPr lang="en-US" sz="3559" spc="-32" dirty="0">
                <a:solidFill>
                  <a:srgbClr val="000000"/>
                </a:solidFill>
                <a:latin typeface="IBM Plex Sans Condensed"/>
                <a:ea typeface="IBM Plex Sans Condensed"/>
                <a:cs typeface="IBM Plex Sans Condensed"/>
                <a:sym typeface="IBM Plex Sans Condensed"/>
              </a:rPr>
              <a:t> </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Sup</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e</a:t>
            </a:r>
            <a:r>
              <a:rPr lang="en-US" sz="3559" spc="-32" dirty="0">
                <a:solidFill>
                  <a:srgbClr val="7A0000"/>
                </a:solidFill>
                <a:latin typeface="IBM Plex Sans Condensed"/>
                <a:ea typeface="IBM Plex Sans Condensed"/>
                <a:cs typeface="IBM Plex Sans Condensed"/>
                <a:sym typeface="IBM Plex Sans Condensed"/>
                <a:hlinkClick r:id="rId3" action="ppaction://hlinksldjump"/>
              </a:rPr>
              <a:t>E</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dirty="0">
                <a:solidFill>
                  <a:srgbClr val="7A0000"/>
                </a:solidFill>
                <a:latin typeface="IBM Plex Sans Condensed"/>
                <a:ea typeface="IBM Plex Sans Condensed"/>
                <a:cs typeface="IBM Plex Sans Condensed"/>
                <a:sym typeface="IBM Plex Sans Condensed"/>
                <a:hlinkClick r:id="rId3" action="ppaction://hlinksldjump"/>
              </a:rPr>
              <a:t>N</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v</a:t>
            </a:r>
            <a:r>
              <a:rPr lang="en-US" sz="3559" spc="-32" dirty="0">
                <a:solidFill>
                  <a:srgbClr val="7A0000"/>
                </a:solidFill>
                <a:latin typeface="IBM Plex Sans Condensed"/>
                <a:ea typeface="IBM Plex Sans Condensed"/>
                <a:cs typeface="IBM Plex Sans Condensed"/>
                <a:sym typeface="IBM Plex Sans Condensed"/>
                <a:hlinkClick r:id="rId2" action="ppaction://hlinksldjump"/>
              </a:rPr>
              <a:t>SI</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i</a:t>
            </a:r>
            <a:r>
              <a:rPr lang="en-US" sz="3559" spc="-32" dirty="0">
                <a:solidFill>
                  <a:srgbClr val="7A0000"/>
                </a:solidFill>
                <a:latin typeface="IBM Plex Sans Condensed"/>
                <a:ea typeface="IBM Plex Sans Condensed"/>
                <a:cs typeface="IBM Plex Sans Condensed"/>
                <a:sym typeface="IBM Plex Sans Condensed"/>
                <a:hlinkClick r:id="rId2" action="ppaction://hlinksldjump"/>
              </a:rPr>
              <a:t>1</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s</a:t>
            </a:r>
            <a:r>
              <a:rPr lang="en-US" sz="3559" spc="-32" dirty="0">
                <a:solidFill>
                  <a:srgbClr val="7A0000"/>
                </a:solidFill>
                <a:latin typeface="IBM Plex Sans Condensed"/>
                <a:ea typeface="IBM Plex Sans Condensed"/>
                <a:cs typeface="IBM Plex Sans Condensed"/>
                <a:sym typeface="IBM Plex Sans Condensed"/>
                <a:hlinkClick r:id="rId3" action="ppaction://hlinksldjump"/>
              </a:rPr>
              <a:t>5</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o</a:t>
            </a:r>
            <a:r>
              <a:rPr lang="en-US" sz="3559" spc="-32" dirty="0">
                <a:solidFill>
                  <a:srgbClr val="7A0000"/>
                </a:solidFill>
                <a:latin typeface="IBM Plex Sans Condensed"/>
                <a:ea typeface="IBM Plex Sans Condensed"/>
                <a:cs typeface="IBM Plex Sans Condensed"/>
                <a:sym typeface="IBM Plex Sans Condensed"/>
                <a:hlinkClick r:id="rId3" action="ppaction://hlinksldjump"/>
              </a:rPr>
              <a:t>2</a:t>
            </a:r>
            <a:r>
              <a:rPr lang="en-US" sz="3559" spc="-32" dirty="0">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dirty="0">
                <a:solidFill>
                  <a:srgbClr val="000000"/>
                </a:solidFill>
                <a:latin typeface="IBM Plex Sans Condensed"/>
                <a:ea typeface="IBM Plex Sans Condensed"/>
                <a:cs typeface="IBM Plex Sans Condensed"/>
                <a:sym typeface="IBM Plex Sans Condensed"/>
                <a:hlinkClick r:id="rId2" action="ppaction://hlinksldjump"/>
              </a:rPr>
              <a:t> </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n</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am</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e</a:t>
            </a:r>
            <a:r>
              <a:rPr lang="en-US" sz="3559" spc="-32" dirty="0">
                <a:solidFill>
                  <a:srgbClr val="7A0000"/>
                </a:solidFill>
                <a:latin typeface="IBM Plex Sans Condensed"/>
                <a:ea typeface="IBM Plex Sans Condensed"/>
                <a:cs typeface="IBM Plex Sans Condensed"/>
                <a:sym typeface="IBM Plex Sans Condensed"/>
              </a:rPr>
              <a:t>1</a:t>
            </a:r>
            <a:r>
              <a:rPr lang="en-US" sz="3559" spc="-32" dirty="0">
                <a:solidFill>
                  <a:srgbClr val="F2F2F2"/>
                </a:solidFill>
                <a:latin typeface="IBM Plex Sans Condensed"/>
                <a:ea typeface="IBM Plex Sans Condensed"/>
                <a:cs typeface="IBM Plex Sans Condensed"/>
                <a:sym typeface="IBM Plex Sans Condensed"/>
              </a:rPr>
              <a:t>,</a:t>
            </a:r>
            <a:r>
              <a:rPr lang="en-US" sz="3559" spc="-32" dirty="0">
                <a:solidFill>
                  <a:srgbClr val="7A0000"/>
                </a:solidFill>
                <a:latin typeface="IBM Plex Sans Condensed"/>
                <a:ea typeface="IBM Plex Sans Condensed"/>
                <a:cs typeface="IBM Plex Sans Condensed"/>
                <a:sym typeface="IBM Plex Sans Condensed"/>
              </a:rPr>
              <a:t>1/</a:t>
            </a:r>
            <a:r>
              <a:rPr lang="en-US" sz="3559" spc="-32" dirty="0">
                <a:solidFill>
                  <a:srgbClr val="F2F2F2"/>
                </a:solidFill>
                <a:latin typeface="IBM Plex Sans Condensed"/>
                <a:ea typeface="IBM Plex Sans Condensed"/>
                <a:cs typeface="IBM Plex Sans Condensed"/>
                <a:sym typeface="IBM Plex Sans Condensed"/>
              </a:rPr>
              <a:t>E</a:t>
            </a:r>
            <a:r>
              <a:rPr lang="en-US" sz="3559" spc="-32" dirty="0">
                <a:solidFill>
                  <a:srgbClr val="7A0000"/>
                </a:solidFill>
                <a:latin typeface="IBM Plex Sans Condensed"/>
                <a:ea typeface="IBM Plex Sans Condensed"/>
                <a:cs typeface="IBM Plex Sans Condensed"/>
                <a:sym typeface="IBM Plex Sans Condensed"/>
              </a:rPr>
              <a:t>11</a:t>
            </a:r>
            <a:r>
              <a:rPr lang="en-US" sz="3559" spc="-32" dirty="0">
                <a:solidFill>
                  <a:srgbClr val="F2F2F2"/>
                </a:solidFill>
                <a:latin typeface="IBM Plex Sans Condensed"/>
                <a:ea typeface="IBM Plex Sans Condensed"/>
                <a:cs typeface="IBM Plex Sans Condensed"/>
                <a:sym typeface="IBM Plex Sans Condensed"/>
              </a:rPr>
              <a:t>xt</a:t>
            </a:r>
          </a:p>
        </p:txBody>
      </p:sp>
      <p:sp>
        <p:nvSpPr>
          <p:cNvPr id="26" name="TextBox 26"/>
          <p:cNvSpPr txBox="1"/>
          <p:nvPr/>
        </p:nvSpPr>
        <p:spPr>
          <a:xfrm>
            <a:off x="2601258" y="517050"/>
            <a:ext cx="5011957" cy="716093"/>
          </a:xfrm>
          <a:prstGeom prst="rect">
            <a:avLst/>
          </a:prstGeom>
        </p:spPr>
        <p:txBody>
          <a:bodyPr lIns="0" tIns="0" rIns="0" bIns="0" rtlCol="0" anchor="t">
            <a:spAutoFit/>
          </a:bodyPr>
          <a:lstStyle/>
          <a:p>
            <a:pPr>
              <a:lnSpc>
                <a:spcPts val="5980"/>
              </a:lnSpc>
            </a:pPr>
            <a:r>
              <a:rPr lang="en-US" sz="4271" spc="-37" dirty="0">
                <a:solidFill>
                  <a:srgbClr val="CC0000"/>
                </a:solidFill>
                <a:latin typeface="IBM Plex Sans Condensed"/>
                <a:ea typeface="IBM Plex Sans Condensed"/>
                <a:cs typeface="IBM Plex Sans Condensed"/>
                <a:sym typeface="IBM Plex Sans Condensed"/>
              </a:rPr>
              <a:t>Survey And Results</a:t>
            </a:r>
          </a:p>
        </p:txBody>
      </p:sp>
      <p:sp>
        <p:nvSpPr>
          <p:cNvPr id="27" name="TextBox 27"/>
          <p:cNvSpPr txBox="1"/>
          <p:nvPr/>
        </p:nvSpPr>
        <p:spPr>
          <a:xfrm>
            <a:off x="3045635" y="3588147"/>
            <a:ext cx="12962720" cy="3882217"/>
          </a:xfrm>
          <a:prstGeom prst="rect">
            <a:avLst/>
          </a:prstGeom>
        </p:spPr>
        <p:txBody>
          <a:bodyPr lIns="0" tIns="0" rIns="0" bIns="0" rtlCol="0" anchor="t">
            <a:spAutoFit/>
          </a:bodyPr>
          <a:lstStyle/>
          <a:p>
            <a:pPr marL="793051" lvl="1" indent="-396526">
              <a:lnSpc>
                <a:spcPts val="5143"/>
              </a:lnSpc>
              <a:buFont typeface="Arial"/>
              <a:buChar char="•"/>
            </a:pPr>
            <a:r>
              <a:rPr lang="en-US" sz="3673">
                <a:solidFill>
                  <a:srgbClr val="000000"/>
                </a:solidFill>
                <a:latin typeface="Canva Sans"/>
                <a:ea typeface="Canva Sans"/>
                <a:cs typeface="Canva Sans"/>
                <a:sym typeface="Canva Sans"/>
              </a:rPr>
              <a:t>Do You Face any problems regarding the form submission of bus pass?</a:t>
            </a:r>
          </a:p>
          <a:p>
            <a:pPr marL="793051" lvl="1" indent="-396526">
              <a:lnSpc>
                <a:spcPts val="5143"/>
              </a:lnSpc>
              <a:buFont typeface="Arial"/>
              <a:buChar char="•"/>
            </a:pPr>
            <a:r>
              <a:rPr lang="en-US" sz="3673">
                <a:solidFill>
                  <a:srgbClr val="000000"/>
                </a:solidFill>
                <a:latin typeface="Canva Sans"/>
                <a:ea typeface="Canva Sans"/>
                <a:cs typeface="Canva Sans"/>
                <a:sym typeface="Canva Sans"/>
              </a:rPr>
              <a:t>Do you want route navigation option on academia so that you can easily track your bus route?</a:t>
            </a:r>
          </a:p>
          <a:p>
            <a:pPr marL="793051" lvl="1" indent="-396526">
              <a:lnSpc>
                <a:spcPts val="5143"/>
              </a:lnSpc>
              <a:buFont typeface="Arial"/>
              <a:buChar char="•"/>
            </a:pPr>
            <a:r>
              <a:rPr lang="en-US" sz="3673">
                <a:solidFill>
                  <a:srgbClr val="000000"/>
                </a:solidFill>
                <a:latin typeface="Canva Sans"/>
                <a:ea typeface="Canva Sans"/>
                <a:cs typeface="Canva Sans"/>
                <a:sym typeface="Canva Sans"/>
              </a:rPr>
              <a:t>Is there any requirement for getting updates on bus merge?</a:t>
            </a:r>
          </a:p>
        </p:txBody>
      </p:sp>
      <p:sp>
        <p:nvSpPr>
          <p:cNvPr id="28" name="TextBox 28"/>
          <p:cNvSpPr txBox="1"/>
          <p:nvPr/>
        </p:nvSpPr>
        <p:spPr>
          <a:xfrm>
            <a:off x="2658939" y="2462402"/>
            <a:ext cx="12962720" cy="802143"/>
          </a:xfrm>
          <a:prstGeom prst="rect">
            <a:avLst/>
          </a:prstGeom>
        </p:spPr>
        <p:txBody>
          <a:bodyPr lIns="0" tIns="0" rIns="0" bIns="0" rtlCol="0" anchor="t">
            <a:spAutoFit/>
          </a:bodyPr>
          <a:lstStyle/>
          <a:p>
            <a:pPr algn="ctr">
              <a:lnSpc>
                <a:spcPts val="6670"/>
              </a:lnSpc>
            </a:pPr>
            <a:r>
              <a:rPr lang="en-US" sz="4764" b="1">
                <a:solidFill>
                  <a:srgbClr val="000000"/>
                </a:solidFill>
                <a:latin typeface="Canva Sans Bold"/>
                <a:ea typeface="Canva Sans Bold"/>
                <a:cs typeface="Canva Sans Bold"/>
                <a:sym typeface="Canva Sans Bold"/>
              </a:rPr>
              <a:t>Survey Questions</a:t>
            </a:r>
          </a:p>
        </p:txBody>
      </p:sp>
      <p:sp>
        <p:nvSpPr>
          <p:cNvPr id="29" name="TextBox 29"/>
          <p:cNvSpPr txBox="1"/>
          <p:nvPr/>
        </p:nvSpPr>
        <p:spPr>
          <a:xfrm>
            <a:off x="2362200" y="9955266"/>
            <a:ext cx="8191482" cy="298351"/>
          </a:xfrm>
          <a:prstGeom prst="rect">
            <a:avLst/>
          </a:prstGeom>
        </p:spPr>
        <p:txBody>
          <a:bodyPr wrap="square" lIns="0" tIns="0" rIns="0" bIns="0" rtlCol="0" anchor="t">
            <a:spAutoFit/>
          </a:bodyPr>
          <a:lstStyle/>
          <a:p>
            <a:pPr>
              <a:lnSpc>
                <a:spcPts val="2491"/>
              </a:lnSpc>
            </a:pPr>
            <a:r>
              <a:rPr lang="en-US" sz="1779" spc="-16" dirty="0">
                <a:solidFill>
                  <a:srgbClr val="F2F2F2"/>
                </a:solidFill>
                <a:latin typeface="IBM Plex Sans"/>
                <a:ea typeface="IBM Plex Sans"/>
                <a:cs typeface="IBM Plex Sans"/>
                <a:sym typeface="IBM Plex Sans"/>
              </a:rPr>
              <a:t>Yash, Falguni, Subhasmita, Ishan</a:t>
            </a:r>
            <a:r>
              <a:rPr lang="en-US" sz="1779" spc="-16" dirty="0">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8600" y="-188927"/>
            <a:ext cx="188214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grpSp>
        <p:nvGrpSpPr>
          <p:cNvPr id="6" name="Group 6"/>
          <p:cNvGrpSpPr>
            <a:grpSpLocks noChangeAspect="1"/>
          </p:cNvGrpSpPr>
          <p:nvPr/>
        </p:nvGrpSpPr>
        <p:grpSpPr>
          <a:xfrm>
            <a:off x="-228600" y="9481599"/>
            <a:ext cx="18745199" cy="998811"/>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US"/>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US"/>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US"/>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US"/>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US"/>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US"/>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US"/>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US"/>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US"/>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US"/>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US"/>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US"/>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US"/>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US"/>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US"/>
            </a:p>
          </p:txBody>
        </p:sp>
      </p:grpSp>
      <p:sp>
        <p:nvSpPr>
          <p:cNvPr id="25" name="Freeform 25"/>
          <p:cNvSpPr/>
          <p:nvPr/>
        </p:nvSpPr>
        <p:spPr>
          <a:xfrm>
            <a:off x="3308348" y="4082282"/>
            <a:ext cx="3351213" cy="3868997"/>
          </a:xfrm>
          <a:custGeom>
            <a:avLst/>
            <a:gdLst/>
            <a:ahLst/>
            <a:cxnLst/>
            <a:rect l="l" t="t" r="r" b="b"/>
            <a:pathLst>
              <a:path w="3351213" h="3868997">
                <a:moveTo>
                  <a:pt x="0" y="0"/>
                </a:moveTo>
                <a:lnTo>
                  <a:pt x="3351212" y="0"/>
                </a:lnTo>
                <a:lnTo>
                  <a:pt x="3351212" y="3868997"/>
                </a:lnTo>
                <a:lnTo>
                  <a:pt x="0" y="3868997"/>
                </a:lnTo>
                <a:lnTo>
                  <a:pt x="0" y="0"/>
                </a:lnTo>
                <a:close/>
              </a:path>
            </a:pathLst>
          </a:custGeom>
          <a:blipFill>
            <a:blip r:embed="rId2"/>
            <a:stretch>
              <a:fillRect/>
            </a:stretch>
          </a:blipFill>
        </p:spPr>
        <p:txBody>
          <a:bodyPr/>
          <a:lstStyle/>
          <a:p>
            <a:endParaRPr lang="en-US"/>
          </a:p>
        </p:txBody>
      </p:sp>
      <p:sp>
        <p:nvSpPr>
          <p:cNvPr id="26" name="Freeform 26"/>
          <p:cNvSpPr/>
          <p:nvPr/>
        </p:nvSpPr>
        <p:spPr>
          <a:xfrm>
            <a:off x="7376682" y="3906142"/>
            <a:ext cx="3534639" cy="4221279"/>
          </a:xfrm>
          <a:custGeom>
            <a:avLst/>
            <a:gdLst/>
            <a:ahLst/>
            <a:cxnLst/>
            <a:rect l="l" t="t" r="r" b="b"/>
            <a:pathLst>
              <a:path w="3534638" h="4221278">
                <a:moveTo>
                  <a:pt x="0" y="0"/>
                </a:moveTo>
                <a:lnTo>
                  <a:pt x="3534638" y="0"/>
                </a:lnTo>
                <a:lnTo>
                  <a:pt x="3534638" y="4221278"/>
                </a:lnTo>
                <a:lnTo>
                  <a:pt x="0" y="4221278"/>
                </a:lnTo>
                <a:lnTo>
                  <a:pt x="0" y="0"/>
                </a:lnTo>
                <a:close/>
              </a:path>
            </a:pathLst>
          </a:custGeom>
          <a:blipFill>
            <a:blip r:embed="rId3"/>
            <a:stretch>
              <a:fillRect/>
            </a:stretch>
          </a:blipFill>
        </p:spPr>
        <p:txBody>
          <a:bodyPr/>
          <a:lstStyle/>
          <a:p>
            <a:endParaRPr lang="en-US"/>
          </a:p>
        </p:txBody>
      </p:sp>
      <p:sp>
        <p:nvSpPr>
          <p:cNvPr id="27" name="Freeform 27"/>
          <p:cNvSpPr/>
          <p:nvPr/>
        </p:nvSpPr>
        <p:spPr>
          <a:xfrm>
            <a:off x="11816931" y="4082282"/>
            <a:ext cx="3516616" cy="3868997"/>
          </a:xfrm>
          <a:custGeom>
            <a:avLst/>
            <a:gdLst/>
            <a:ahLst/>
            <a:cxnLst/>
            <a:rect l="l" t="t" r="r" b="b"/>
            <a:pathLst>
              <a:path w="3516616" h="3868997">
                <a:moveTo>
                  <a:pt x="0" y="0"/>
                </a:moveTo>
                <a:lnTo>
                  <a:pt x="3516616" y="0"/>
                </a:lnTo>
                <a:lnTo>
                  <a:pt x="3516616" y="3868997"/>
                </a:lnTo>
                <a:lnTo>
                  <a:pt x="0" y="3868997"/>
                </a:lnTo>
                <a:lnTo>
                  <a:pt x="0" y="0"/>
                </a:lnTo>
                <a:close/>
              </a:path>
            </a:pathLst>
          </a:custGeom>
          <a:blipFill>
            <a:blip r:embed="rId4"/>
            <a:stretch>
              <a:fillRect/>
            </a:stretch>
          </a:blipFill>
        </p:spPr>
        <p:txBody>
          <a:bodyPr/>
          <a:lstStyle/>
          <a:p>
            <a:endParaRPr lang="en-US"/>
          </a:p>
        </p:txBody>
      </p:sp>
      <p:sp>
        <p:nvSpPr>
          <p:cNvPr id="28" name="TextBox 28"/>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Intern</a:t>
            </a:r>
            <a:r>
              <a:rPr lang="en-US" sz="3559" spc="-32">
                <a:solidFill>
                  <a:srgbClr val="F2F2F2"/>
                </a:solidFill>
                <a:latin typeface="IBM Plex Sans Condensed"/>
                <a:ea typeface="IBM Plex Sans Condensed"/>
                <a:cs typeface="IBM Plex Sans Condensed"/>
                <a:sym typeface="IBM Plex Sans Condensed"/>
                <a:hlinkClick r:id="rId5" action="ppaction://hlinksldjump"/>
              </a:rPr>
              <a:t>al:</a:t>
            </a:r>
            <a:r>
              <a:rPr lang="en-US" sz="3559" spc="-32">
                <a:solidFill>
                  <a:srgbClr val="000000"/>
                </a:solidFill>
                <a:latin typeface="IBM Plex Sans Condensed"/>
                <a:ea typeface="IBM Plex Sans Condensed"/>
                <a:cs typeface="IBM Plex Sans Condensed"/>
                <a:sym typeface="IBM Plex Sans Condensed"/>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Sup</a:t>
            </a:r>
            <a:r>
              <a:rPr lang="en-US" sz="3559" spc="-32">
                <a:solidFill>
                  <a:srgbClr val="F2F2F2"/>
                </a:solidFill>
                <a:latin typeface="IBM Plex Sans Condensed"/>
                <a:ea typeface="IBM Plex Sans Condensed"/>
                <a:cs typeface="IBM Plex Sans Condensed"/>
                <a:sym typeface="IBM Plex Sans Condensed"/>
                <a:hlinkClick r:id="rId6" action="ppaction://hlinksldjump"/>
              </a:rPr>
              <a:t>e</a:t>
            </a:r>
            <a:r>
              <a:rPr lang="en-US" sz="3559" spc="-32">
                <a:solidFill>
                  <a:srgbClr val="7A0000"/>
                </a:solidFill>
                <a:latin typeface="IBM Plex Sans Condensed"/>
                <a:ea typeface="IBM Plex Sans Condensed"/>
                <a:cs typeface="IBM Plex Sans Condensed"/>
                <a:sym typeface="IBM Plex Sans Condensed"/>
                <a:hlinkClick r:id="rId6" action="ppaction://hlinksldjump"/>
              </a:rPr>
              <a:t>E</a:t>
            </a:r>
            <a:r>
              <a:rPr lang="en-US" sz="3559" spc="-32">
                <a:solidFill>
                  <a:srgbClr val="F2F2F2"/>
                </a:solidFill>
                <a:latin typeface="IBM Plex Sans Condensed"/>
                <a:ea typeface="IBM Plex Sans Condensed"/>
                <a:cs typeface="IBM Plex Sans Condensed"/>
                <a:sym typeface="IBM Plex Sans Condensed"/>
                <a:hlinkClick r:id="rId6" action="ppaction://hlinksldjump"/>
              </a:rPr>
              <a:t>r</a:t>
            </a:r>
            <a:r>
              <a:rPr lang="en-US" sz="3559" spc="-32">
                <a:solidFill>
                  <a:srgbClr val="7A0000"/>
                </a:solidFill>
                <a:latin typeface="IBM Plex Sans Condensed"/>
                <a:ea typeface="IBM Plex Sans Condensed"/>
                <a:cs typeface="IBM Plex Sans Condensed"/>
                <a:sym typeface="IBM Plex Sans Condensed"/>
                <a:hlinkClick r:id="rId6" action="ppaction://hlinksldjump"/>
              </a:rPr>
              <a:t>N</a:t>
            </a:r>
            <a:r>
              <a:rPr lang="en-US" sz="3559" spc="-32">
                <a:solidFill>
                  <a:srgbClr val="F2F2F2"/>
                </a:solidFill>
                <a:latin typeface="IBM Plex Sans Condensed"/>
                <a:ea typeface="IBM Plex Sans Condensed"/>
                <a:cs typeface="IBM Plex Sans Condensed"/>
                <a:sym typeface="IBM Plex Sans Condensed"/>
                <a:hlinkClick r:id="rId5" action="ppaction://hlinksldjump"/>
              </a:rPr>
              <a:t>v</a:t>
            </a:r>
            <a:r>
              <a:rPr lang="en-US" sz="3559" spc="-32">
                <a:solidFill>
                  <a:srgbClr val="7A0000"/>
                </a:solidFill>
                <a:latin typeface="IBM Plex Sans Condensed"/>
                <a:ea typeface="IBM Plex Sans Condensed"/>
                <a:cs typeface="IBM Plex Sans Condensed"/>
                <a:sym typeface="IBM Plex Sans Condensed"/>
                <a:hlinkClick r:id="rId5"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5" action="ppaction://hlinksldjump"/>
              </a:rPr>
              <a:t>i</a:t>
            </a:r>
            <a:r>
              <a:rPr lang="en-US" sz="3559" spc="-32">
                <a:solidFill>
                  <a:srgbClr val="7A0000"/>
                </a:solidFill>
                <a:latin typeface="IBM Plex Sans Condensed"/>
                <a:ea typeface="IBM Plex Sans Condensed"/>
                <a:cs typeface="IBM Plex Sans Condensed"/>
                <a:sym typeface="IBM Plex Sans Condensed"/>
                <a:hlinkClick r:id="rId5" action="ppaction://hlinksldjump"/>
              </a:rPr>
              <a:t>1</a:t>
            </a:r>
            <a:r>
              <a:rPr lang="en-US" sz="3559" spc="-32">
                <a:solidFill>
                  <a:srgbClr val="F2F2F2"/>
                </a:solidFill>
                <a:latin typeface="IBM Plex Sans Condensed"/>
                <a:ea typeface="IBM Plex Sans Condensed"/>
                <a:cs typeface="IBM Plex Sans Condensed"/>
                <a:sym typeface="IBM Plex Sans Condensed"/>
                <a:hlinkClick r:id="rId6" action="ppaction://hlinksldjump"/>
              </a:rPr>
              <a:t>s</a:t>
            </a:r>
            <a:r>
              <a:rPr lang="en-US" sz="3559" spc="-32">
                <a:solidFill>
                  <a:srgbClr val="7A0000"/>
                </a:solidFill>
                <a:latin typeface="IBM Plex Sans Condensed"/>
                <a:ea typeface="IBM Plex Sans Condensed"/>
                <a:cs typeface="IBM Plex Sans Condensed"/>
                <a:sym typeface="IBM Plex Sans Condensed"/>
                <a:hlinkClick r:id="rId6" action="ppaction://hlinksldjump"/>
              </a:rPr>
              <a:t>5</a:t>
            </a:r>
            <a:r>
              <a:rPr lang="en-US" sz="3559" spc="-32">
                <a:solidFill>
                  <a:srgbClr val="F2F2F2"/>
                </a:solidFill>
                <a:latin typeface="IBM Plex Sans Condensed"/>
                <a:ea typeface="IBM Plex Sans Condensed"/>
                <a:cs typeface="IBM Plex Sans Condensed"/>
                <a:sym typeface="IBM Plex Sans Condensed"/>
                <a:hlinkClick r:id="rId6" action="ppaction://hlinksldjump"/>
              </a:rPr>
              <a:t>o</a:t>
            </a:r>
            <a:r>
              <a:rPr lang="en-US" sz="3559" spc="-32">
                <a:solidFill>
                  <a:srgbClr val="7A0000"/>
                </a:solidFill>
                <a:latin typeface="IBM Plex Sans Condensed"/>
                <a:ea typeface="IBM Plex Sans Condensed"/>
                <a:cs typeface="IBM Plex Sans Condensed"/>
                <a:sym typeface="IBM Plex Sans Condensed"/>
                <a:hlinkClick r:id="rId6" action="ppaction://hlinksldjump"/>
              </a:rPr>
              <a:t>2</a:t>
            </a:r>
            <a:r>
              <a:rPr lang="en-US" sz="3559" spc="-32">
                <a:solidFill>
                  <a:srgbClr val="000000"/>
                </a:solidFill>
                <a:latin typeface="IBM Plex Sans Condensed"/>
                <a:ea typeface="IBM Plex Sans Condensed"/>
                <a:cs typeface="IBM Plex Sans Condensed"/>
                <a:sym typeface="IBM Plex Sans Condensed"/>
                <a:hlinkClick r:id="rId6" action="ppaction://hlinksldjump"/>
              </a:rPr>
              <a:t> </a:t>
            </a:r>
            <a:r>
              <a:rPr lang="en-US" sz="3559" spc="-32">
                <a:solidFill>
                  <a:srgbClr val="F2F2F2"/>
                </a:solidFill>
                <a:latin typeface="IBM Plex Sans Condensed"/>
                <a:ea typeface="IBM Plex Sans Condensed"/>
                <a:cs typeface="IBM Plex Sans Condensed"/>
                <a:sym typeface="IBM Plex Sans Condensed"/>
                <a:hlinkClick r:id="rId6" action="ppaction://hlinksldjump"/>
              </a:rPr>
              <a:t>r</a:t>
            </a:r>
            <a:r>
              <a:rPr lang="en-US" sz="3559" spc="-32">
                <a:solidFill>
                  <a:srgbClr val="000000"/>
                </a:solidFill>
                <a:latin typeface="IBM Plex Sans Condensed"/>
                <a:ea typeface="IBM Plex Sans Condensed"/>
                <a:cs typeface="IBM Plex Sans Condensed"/>
                <a:sym typeface="IBM Plex Sans Condensed"/>
                <a:hlinkClick r:id="rId5" action="ppaction://hlinksldjump"/>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n</a:t>
            </a:r>
            <a:r>
              <a:rPr lang="en-US" sz="3559" spc="-32">
                <a:solidFill>
                  <a:srgbClr val="F2F2F2"/>
                </a:solidFill>
                <a:latin typeface="IBM Plex Sans Condensed"/>
                <a:ea typeface="IBM Plex Sans Condensed"/>
                <a:cs typeface="IBM Plex Sans Condensed"/>
                <a:sym typeface="IBM Plex Sans Condensed"/>
                <a:hlinkClick r:id="rId6"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5" action="ppaction://hlinksldjump"/>
              </a:rPr>
              <a:t>e</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29" name="TextBox 29"/>
          <p:cNvSpPr txBox="1"/>
          <p:nvPr/>
        </p:nvSpPr>
        <p:spPr>
          <a:xfrm>
            <a:off x="2601258" y="517050"/>
            <a:ext cx="5011957" cy="716093"/>
          </a:xfrm>
          <a:prstGeom prst="rect">
            <a:avLst/>
          </a:prstGeom>
        </p:spPr>
        <p:txBody>
          <a:bodyPr lIns="0" tIns="0" rIns="0" bIns="0" rtlCol="0" anchor="t">
            <a:spAutoFit/>
          </a:bodyPr>
          <a:lstStyle/>
          <a:p>
            <a:pPr>
              <a:lnSpc>
                <a:spcPts val="5980"/>
              </a:lnSpc>
            </a:pPr>
            <a:r>
              <a:rPr lang="en-US" sz="4271" spc="-37" dirty="0">
                <a:solidFill>
                  <a:srgbClr val="CC0000"/>
                </a:solidFill>
                <a:latin typeface="IBM Plex Sans Condensed"/>
                <a:ea typeface="IBM Plex Sans Condensed"/>
                <a:cs typeface="IBM Plex Sans Condensed"/>
                <a:sym typeface="IBM Plex Sans Condensed"/>
              </a:rPr>
              <a:t>Survey And Results</a:t>
            </a:r>
          </a:p>
        </p:txBody>
      </p:sp>
      <p:sp>
        <p:nvSpPr>
          <p:cNvPr id="30" name="TextBox 30"/>
          <p:cNvSpPr txBox="1"/>
          <p:nvPr/>
        </p:nvSpPr>
        <p:spPr>
          <a:xfrm>
            <a:off x="6463669" y="1755195"/>
            <a:ext cx="5353263" cy="1661352"/>
          </a:xfrm>
          <a:prstGeom prst="rect">
            <a:avLst/>
          </a:prstGeom>
        </p:spPr>
        <p:txBody>
          <a:bodyPr lIns="0" tIns="0" rIns="0" bIns="0" rtlCol="0" anchor="t">
            <a:spAutoFit/>
          </a:bodyPr>
          <a:lstStyle/>
          <a:p>
            <a:pPr algn="ctr">
              <a:lnSpc>
                <a:spcPts val="6670"/>
              </a:lnSpc>
            </a:pPr>
            <a:r>
              <a:rPr lang="en-US" sz="4764" b="1">
                <a:solidFill>
                  <a:srgbClr val="000000"/>
                </a:solidFill>
                <a:latin typeface="Canva Sans Bold"/>
                <a:ea typeface="Canva Sans Bold"/>
                <a:cs typeface="Canva Sans Bold"/>
                <a:sym typeface="Canva Sans Bold"/>
              </a:rPr>
              <a:t>Survey Responses</a:t>
            </a:r>
          </a:p>
        </p:txBody>
      </p:sp>
      <p:sp>
        <p:nvSpPr>
          <p:cNvPr id="31" name="TextBox 31"/>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8600" y="-188927"/>
            <a:ext cx="186690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sp>
        <p:nvSpPr>
          <p:cNvPr id="6" name="Freeform 6"/>
          <p:cNvSpPr/>
          <p:nvPr/>
        </p:nvSpPr>
        <p:spPr>
          <a:xfrm>
            <a:off x="1" y="9454399"/>
            <a:ext cx="18897600" cy="1058884"/>
          </a:xfrm>
          <a:custGeom>
            <a:avLst/>
            <a:gdLst/>
            <a:ahLst/>
            <a:cxnLst/>
            <a:rect l="l" t="t" r="r" b="b"/>
            <a:pathLst>
              <a:path w="14105966" h="1058884">
                <a:moveTo>
                  <a:pt x="0" y="0"/>
                </a:moveTo>
                <a:lnTo>
                  <a:pt x="14105966" y="0"/>
                </a:lnTo>
                <a:lnTo>
                  <a:pt x="14105966" y="1058884"/>
                </a:lnTo>
                <a:lnTo>
                  <a:pt x="0" y="1058884"/>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2601258" y="517050"/>
            <a:ext cx="4390599"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Problem</a:t>
            </a:r>
            <a:r>
              <a:rPr lang="en-US" sz="4271" spc="-37">
                <a:solidFill>
                  <a:srgbClr val="000000"/>
                </a:solidFill>
                <a:latin typeface="IBM Plex Sans Condensed"/>
                <a:ea typeface="IBM Plex Sans Condensed"/>
                <a:cs typeface="IBM Plex Sans Condensed"/>
                <a:sym typeface="IBM Plex Sans Condensed"/>
              </a:rPr>
              <a:t> </a:t>
            </a:r>
            <a:r>
              <a:rPr lang="en-US" sz="4271" spc="-37">
                <a:solidFill>
                  <a:srgbClr val="CC0000"/>
                </a:solidFill>
                <a:latin typeface="IBM Plex Sans Condensed"/>
                <a:ea typeface="IBM Plex Sans Condensed"/>
                <a:cs typeface="IBM Plex Sans Condensed"/>
                <a:sym typeface="IBM Plex Sans Condensed"/>
              </a:rPr>
              <a:t>Statement</a:t>
            </a:r>
          </a:p>
        </p:txBody>
      </p:sp>
      <p:sp>
        <p:nvSpPr>
          <p:cNvPr id="8" name="TextBox 8"/>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a:t>
            </a:r>
            <a:r>
              <a:rPr lang="en-US" sz="3559" spc="-32">
                <a:solidFill>
                  <a:srgbClr val="F2F2F2"/>
                </a:solidFill>
                <a:latin typeface="IBM Plex Sans Condensed"/>
                <a:ea typeface="IBM Plex Sans Condensed"/>
                <a:cs typeface="IBM Plex Sans Condensed"/>
                <a:sym typeface="IBM Plex Sans Condensed"/>
                <a:hlinkClick r:id="rId3" action="ppaction://hlinksldjump"/>
              </a:rPr>
              <a:t>ern</a:t>
            </a:r>
            <a:r>
              <a:rPr lang="en-US" sz="3559" spc="-32">
                <a:solidFill>
                  <a:srgbClr val="F2F2F2"/>
                </a:solidFill>
                <a:latin typeface="IBM Plex Sans Condensed"/>
                <a:ea typeface="IBM Plex Sans Condensed"/>
                <a:cs typeface="IBM Plex Sans Condensed"/>
                <a:sym typeface="IBM Plex Sans Condensed"/>
                <a:hlinkClick r:id="rId4" action="ppaction://hlinksldjump"/>
              </a:rPr>
              <a:t>al:</a:t>
            </a:r>
            <a:r>
              <a:rPr lang="en-US" sz="3559" spc="-32">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Su</a:t>
            </a:r>
            <a:r>
              <a:rPr lang="en-US" sz="3559" spc="-32">
                <a:solidFill>
                  <a:srgbClr val="F2F2F2"/>
                </a:solidFill>
                <a:latin typeface="IBM Plex Sans Condensed"/>
                <a:ea typeface="IBM Plex Sans Condensed"/>
                <a:cs typeface="IBM Plex Sans Condensed"/>
                <a:sym typeface="IBM Plex Sans Condensed"/>
                <a:hlinkClick r:id="rId4" action="ppaction://hlinksldjump"/>
              </a:rPr>
              <a:t>p</a:t>
            </a:r>
            <a:r>
              <a:rPr lang="en-US" sz="3559" spc="-32">
                <a:solidFill>
                  <a:srgbClr val="F2F2F2"/>
                </a:solidFill>
                <a:latin typeface="IBM Plex Sans Condensed"/>
                <a:ea typeface="IBM Plex Sans Condensed"/>
                <a:cs typeface="IBM Plex Sans Condensed"/>
                <a:sym typeface="IBM Plex Sans Condensed"/>
                <a:hlinkClick r:id="rId6" action="ppaction://hlinksldjump"/>
              </a:rPr>
              <a:t>e</a:t>
            </a:r>
            <a:r>
              <a:rPr lang="en-US" sz="3559" spc="-32">
                <a:solidFill>
                  <a:srgbClr val="7A0000"/>
                </a:solidFill>
                <a:latin typeface="IBM Plex Sans Condensed"/>
                <a:ea typeface="IBM Plex Sans Condensed"/>
                <a:cs typeface="IBM Plex Sans Condensed"/>
                <a:sym typeface="IBM Plex Sans Condensed"/>
                <a:hlinkClick r:id="rId6" action="ppaction://hlinksldjump"/>
              </a:rPr>
              <a:t>E</a:t>
            </a:r>
            <a:r>
              <a:rPr lang="en-US" sz="3559" spc="-32">
                <a:solidFill>
                  <a:srgbClr val="F2F2F2"/>
                </a:solidFill>
                <a:latin typeface="IBM Plex Sans Condensed"/>
                <a:ea typeface="IBM Plex Sans Condensed"/>
                <a:cs typeface="IBM Plex Sans Condensed"/>
                <a:sym typeface="IBM Plex Sans Condensed"/>
                <a:hlinkClick r:id="rId6" action="ppaction://hlinksldjump"/>
              </a:rPr>
              <a:t>r</a:t>
            </a:r>
            <a:r>
              <a:rPr lang="en-US" sz="3559" spc="-32">
                <a:solidFill>
                  <a:srgbClr val="7A0000"/>
                </a:solidFill>
                <a:latin typeface="IBM Plex Sans Condensed"/>
                <a:ea typeface="IBM Plex Sans Condensed"/>
                <a:cs typeface="IBM Plex Sans Condensed"/>
                <a:sym typeface="IBM Plex Sans Condensed"/>
                <a:hlinkClick r:id="rId6" action="ppaction://hlinksldjump"/>
              </a:rPr>
              <a:t>N</a:t>
            </a:r>
            <a:r>
              <a:rPr lang="en-US" sz="3559" spc="-32">
                <a:solidFill>
                  <a:srgbClr val="F2F2F2"/>
                </a:solidFill>
                <a:latin typeface="IBM Plex Sans Condensed"/>
                <a:ea typeface="IBM Plex Sans Condensed"/>
                <a:cs typeface="IBM Plex Sans Condensed"/>
                <a:sym typeface="IBM Plex Sans Condensed"/>
                <a:hlinkClick r:id="rId7" action="ppaction://hlinksldjump"/>
              </a:rPr>
              <a:t>v</a:t>
            </a:r>
            <a:r>
              <a:rPr lang="en-US" sz="3559" spc="-32">
                <a:solidFill>
                  <a:srgbClr val="7A0000"/>
                </a:solidFill>
                <a:latin typeface="IBM Plex Sans Condensed"/>
                <a:ea typeface="IBM Plex Sans Condensed"/>
                <a:cs typeface="IBM Plex Sans Condensed"/>
                <a:sym typeface="IBM Plex Sans Condensed"/>
                <a:hlinkClick r:id="rId7"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7" action="ppaction://hlinksldjump"/>
              </a:rPr>
              <a:t>i</a:t>
            </a:r>
            <a:r>
              <a:rPr lang="en-US" sz="3559" spc="-32">
                <a:solidFill>
                  <a:srgbClr val="7A0000"/>
                </a:solidFill>
                <a:latin typeface="IBM Plex Sans Condensed"/>
                <a:ea typeface="IBM Plex Sans Condensed"/>
                <a:cs typeface="IBM Plex Sans Condensed"/>
                <a:sym typeface="IBM Plex Sans Condensed"/>
                <a:hlinkClick r:id="rId7" action="ppaction://hlinksldjump"/>
              </a:rPr>
              <a:t>1</a:t>
            </a:r>
            <a:r>
              <a:rPr lang="en-US" sz="3559" spc="-32">
                <a:solidFill>
                  <a:srgbClr val="F2F2F2"/>
                </a:solidFill>
                <a:latin typeface="IBM Plex Sans Condensed"/>
                <a:ea typeface="IBM Plex Sans Condensed"/>
                <a:cs typeface="IBM Plex Sans Condensed"/>
                <a:sym typeface="IBM Plex Sans Condensed"/>
                <a:hlinkClick r:id="rId6" action="ppaction://hlinksldjump"/>
              </a:rPr>
              <a:t>s</a:t>
            </a:r>
            <a:r>
              <a:rPr lang="en-US" sz="3559" spc="-32">
                <a:solidFill>
                  <a:srgbClr val="7A0000"/>
                </a:solidFill>
                <a:latin typeface="IBM Plex Sans Condensed"/>
                <a:ea typeface="IBM Plex Sans Condensed"/>
                <a:cs typeface="IBM Plex Sans Condensed"/>
                <a:sym typeface="IBM Plex Sans Condensed"/>
                <a:hlinkClick r:id="rId6" action="ppaction://hlinksldjump"/>
              </a:rPr>
              <a:t>5</a:t>
            </a:r>
            <a:r>
              <a:rPr lang="en-US" sz="3559" spc="-32">
                <a:solidFill>
                  <a:srgbClr val="F2F2F2"/>
                </a:solidFill>
                <a:latin typeface="IBM Plex Sans Condensed"/>
                <a:ea typeface="IBM Plex Sans Condensed"/>
                <a:cs typeface="IBM Plex Sans Condensed"/>
                <a:sym typeface="IBM Plex Sans Condensed"/>
                <a:hlinkClick r:id="rId6" action="ppaction://hlinksldjump"/>
              </a:rPr>
              <a:t>o</a:t>
            </a:r>
            <a:r>
              <a:rPr lang="en-US" sz="3559" spc="-32">
                <a:solidFill>
                  <a:srgbClr val="7A0000"/>
                </a:solidFill>
                <a:latin typeface="IBM Plex Sans Condensed"/>
                <a:ea typeface="IBM Plex Sans Condensed"/>
                <a:cs typeface="IBM Plex Sans Condensed"/>
                <a:sym typeface="IBM Plex Sans Condensed"/>
                <a:hlinkClick r:id="rId6" action="ppaction://hlinksldjump"/>
              </a:rPr>
              <a:t>2</a:t>
            </a:r>
            <a:r>
              <a:rPr lang="en-US" sz="3559" spc="-32">
                <a:solidFill>
                  <a:srgbClr val="000000"/>
                </a:solidFill>
                <a:latin typeface="IBM Plex Sans Condensed"/>
                <a:ea typeface="IBM Plex Sans Condensed"/>
                <a:cs typeface="IBM Plex Sans Condensed"/>
                <a:sym typeface="IBM Plex Sans Condensed"/>
                <a:hlinkClick r:id="rId6" action="ppaction://hlinksldjump"/>
              </a:rPr>
              <a:t> </a:t>
            </a:r>
            <a:r>
              <a:rPr lang="en-US" sz="3559" spc="-32">
                <a:solidFill>
                  <a:srgbClr val="F2F2F2"/>
                </a:solidFill>
                <a:latin typeface="IBM Plex Sans Condensed"/>
                <a:ea typeface="IBM Plex Sans Condensed"/>
                <a:cs typeface="IBM Plex Sans Condensed"/>
                <a:sym typeface="IBM Plex Sans Condensed"/>
                <a:hlinkClick r:id="rId6" action="ppaction://hlinksldjump"/>
              </a:rPr>
              <a:t>r</a:t>
            </a:r>
            <a:r>
              <a:rPr lang="en-US" sz="3559" spc="-32">
                <a:solidFill>
                  <a:srgbClr val="000000"/>
                </a:solidFill>
                <a:latin typeface="IBM Plex Sans Condensed"/>
                <a:ea typeface="IBM Plex Sans Condensed"/>
                <a:cs typeface="IBM Plex Sans Condensed"/>
                <a:sym typeface="IBM Plex Sans Condensed"/>
                <a:hlinkClick r:id="rId7" action="ppaction://hlinksldjump"/>
              </a:rPr>
              <a:t> </a:t>
            </a:r>
            <a:r>
              <a:rPr lang="en-US" sz="3559" spc="-32">
                <a:solidFill>
                  <a:srgbClr val="F2F2F2"/>
                </a:solidFill>
                <a:latin typeface="IBM Plex Sans Condensed"/>
                <a:ea typeface="IBM Plex Sans Condensed"/>
                <a:cs typeface="IBM Plex Sans Condensed"/>
                <a:sym typeface="IBM Plex Sans Condensed"/>
                <a:hlinkClick r:id="rId7" action="ppaction://hlinksldjump"/>
              </a:rPr>
              <a:t>n</a:t>
            </a:r>
            <a:r>
              <a:rPr lang="en-US" sz="3559" spc="-32">
                <a:solidFill>
                  <a:srgbClr val="F2F2F2"/>
                </a:solidFill>
                <a:latin typeface="IBM Plex Sans Condensed"/>
                <a:ea typeface="IBM Plex Sans Condensed"/>
                <a:cs typeface="IBM Plex Sans Condensed"/>
                <a:sym typeface="IBM Plex Sans Condensed"/>
                <a:hlinkClick r:id="rId6"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7" action="ppaction://hlinksldjump"/>
              </a:rPr>
              <a:t>e</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4/</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9" name="TextBox 9"/>
          <p:cNvSpPr txBox="1"/>
          <p:nvPr/>
        </p:nvSpPr>
        <p:spPr>
          <a:xfrm>
            <a:off x="3308347" y="3853455"/>
            <a:ext cx="11028175" cy="2089355"/>
          </a:xfrm>
          <a:prstGeom prst="rect">
            <a:avLst/>
          </a:prstGeom>
        </p:spPr>
        <p:txBody>
          <a:bodyPr lIns="0" tIns="0" rIns="0" bIns="0" rtlCol="0" anchor="t">
            <a:spAutoFit/>
          </a:bodyPr>
          <a:lstStyle/>
          <a:p>
            <a:pPr algn="ctr">
              <a:lnSpc>
                <a:spcPts val="3348"/>
              </a:lnSpc>
            </a:pPr>
            <a:r>
              <a:rPr lang="en-US" sz="2392">
                <a:solidFill>
                  <a:srgbClr val="000000"/>
                </a:solidFill>
                <a:latin typeface="Canva Sans"/>
                <a:ea typeface="Canva Sans"/>
                <a:cs typeface="Canva Sans"/>
                <a:sym typeface="Canva Sans"/>
              </a:rPr>
              <a:t>The current bus pass application process in our college is manual, causing long queues and crowding due to form verification at the accounts office before submission at the transport office. This leads to delays, errors, and inconvenience. A digitalized system is needed to streamline the process and reduce physical congestion.</a:t>
            </a:r>
          </a:p>
        </p:txBody>
      </p:sp>
      <p:sp>
        <p:nvSpPr>
          <p:cNvPr id="10" name="TextBox 10"/>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11625" y="4424663"/>
            <a:ext cx="226907" cy="264715"/>
          </a:xfrm>
          <a:custGeom>
            <a:avLst/>
            <a:gdLst/>
            <a:ahLst/>
            <a:cxnLst/>
            <a:rect l="l" t="t" r="r" b="b"/>
            <a:pathLst>
              <a:path w="226906" h="264714">
                <a:moveTo>
                  <a:pt x="0" y="0"/>
                </a:moveTo>
                <a:lnTo>
                  <a:pt x="226906" y="0"/>
                </a:lnTo>
                <a:lnTo>
                  <a:pt x="226906" y="264713"/>
                </a:lnTo>
                <a:lnTo>
                  <a:pt x="0" y="264713"/>
                </a:lnTo>
                <a:lnTo>
                  <a:pt x="0" y="0"/>
                </a:lnTo>
                <a:close/>
              </a:path>
            </a:pathLst>
          </a:custGeom>
          <a:blipFill>
            <a:blip r:embed="rId2"/>
            <a:stretch>
              <a:fillRect/>
            </a:stretch>
          </a:blipFill>
        </p:spPr>
        <p:txBody>
          <a:bodyPr/>
          <a:lstStyle/>
          <a:p>
            <a:endParaRPr lang="en-US"/>
          </a:p>
        </p:txBody>
      </p:sp>
      <p:sp>
        <p:nvSpPr>
          <p:cNvPr id="3" name="Freeform 3"/>
          <p:cNvSpPr/>
          <p:nvPr/>
        </p:nvSpPr>
        <p:spPr>
          <a:xfrm>
            <a:off x="3111625" y="5067572"/>
            <a:ext cx="226907" cy="226907"/>
          </a:xfrm>
          <a:custGeom>
            <a:avLst/>
            <a:gdLst/>
            <a:ahLst/>
            <a:cxnLst/>
            <a:rect l="l" t="t" r="r" b="b"/>
            <a:pathLst>
              <a:path w="226906" h="226906">
                <a:moveTo>
                  <a:pt x="0" y="0"/>
                </a:moveTo>
                <a:lnTo>
                  <a:pt x="226906" y="0"/>
                </a:lnTo>
                <a:lnTo>
                  <a:pt x="226906" y="226905"/>
                </a:lnTo>
                <a:lnTo>
                  <a:pt x="0" y="226905"/>
                </a:lnTo>
                <a:lnTo>
                  <a:pt x="0" y="0"/>
                </a:lnTo>
                <a:close/>
              </a:path>
            </a:pathLst>
          </a:custGeom>
          <a:blipFill>
            <a:blip r:embed="rId3"/>
            <a:stretch>
              <a:fillRect/>
            </a:stretch>
          </a:blipFill>
        </p:spPr>
        <p:txBody>
          <a:bodyPr/>
          <a:lstStyle/>
          <a:p>
            <a:endParaRPr lang="en-US"/>
          </a:p>
        </p:txBody>
      </p:sp>
      <p:sp>
        <p:nvSpPr>
          <p:cNvPr id="4" name="Freeform 4"/>
          <p:cNvSpPr/>
          <p:nvPr/>
        </p:nvSpPr>
        <p:spPr>
          <a:xfrm>
            <a:off x="3111625" y="5672644"/>
            <a:ext cx="226907" cy="264715"/>
          </a:xfrm>
          <a:custGeom>
            <a:avLst/>
            <a:gdLst/>
            <a:ahLst/>
            <a:cxnLst/>
            <a:rect l="l" t="t" r="r" b="b"/>
            <a:pathLst>
              <a:path w="226906" h="264714">
                <a:moveTo>
                  <a:pt x="0" y="0"/>
                </a:moveTo>
                <a:lnTo>
                  <a:pt x="226906" y="0"/>
                </a:lnTo>
                <a:lnTo>
                  <a:pt x="226906" y="264714"/>
                </a:lnTo>
                <a:lnTo>
                  <a:pt x="0" y="264714"/>
                </a:lnTo>
                <a:lnTo>
                  <a:pt x="0" y="0"/>
                </a:lnTo>
                <a:close/>
              </a:path>
            </a:pathLst>
          </a:custGeom>
          <a:blipFill>
            <a:blip r:embed="rId4"/>
            <a:stretch>
              <a:fillRect/>
            </a:stretch>
          </a:blipFill>
        </p:spPr>
        <p:txBody>
          <a:bodyPr/>
          <a:lstStyle/>
          <a:p>
            <a:endParaRPr lang="en-US"/>
          </a:p>
        </p:txBody>
      </p:sp>
      <p:grpSp>
        <p:nvGrpSpPr>
          <p:cNvPr id="5" name="Group 5"/>
          <p:cNvGrpSpPr>
            <a:grpSpLocks noChangeAspect="1"/>
          </p:cNvGrpSpPr>
          <p:nvPr/>
        </p:nvGrpSpPr>
        <p:grpSpPr>
          <a:xfrm>
            <a:off x="-228600" y="-188927"/>
            <a:ext cx="18745200" cy="1837795"/>
            <a:chOff x="0" y="0"/>
            <a:chExt cx="4734941" cy="617169"/>
          </a:xfrm>
        </p:grpSpPr>
        <p:sp>
          <p:nvSpPr>
            <p:cNvPr id="6" name="Freeform 6"/>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7" name="Freeform 7"/>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8" name="Freeform 8"/>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sp>
        <p:nvSpPr>
          <p:cNvPr id="9" name="Freeform 9"/>
          <p:cNvSpPr/>
          <p:nvPr/>
        </p:nvSpPr>
        <p:spPr>
          <a:xfrm>
            <a:off x="0" y="9454399"/>
            <a:ext cx="18897599" cy="1058884"/>
          </a:xfrm>
          <a:custGeom>
            <a:avLst/>
            <a:gdLst/>
            <a:ahLst/>
            <a:cxnLst/>
            <a:rect l="l" t="t" r="r" b="b"/>
            <a:pathLst>
              <a:path w="14105966" h="1058884">
                <a:moveTo>
                  <a:pt x="0" y="0"/>
                </a:moveTo>
                <a:lnTo>
                  <a:pt x="14105966" y="0"/>
                </a:lnTo>
                <a:lnTo>
                  <a:pt x="14105966" y="1058884"/>
                </a:lnTo>
                <a:lnTo>
                  <a:pt x="0" y="1058884"/>
                </a:lnTo>
                <a:lnTo>
                  <a:pt x="0" y="0"/>
                </a:lnTo>
                <a:close/>
              </a:path>
            </a:pathLst>
          </a:custGeom>
          <a:blipFill>
            <a:blip r:embed="rId5"/>
            <a:stretch>
              <a:fillRect/>
            </a:stretch>
          </a:blipFill>
        </p:spPr>
        <p:txBody>
          <a:bodyPr/>
          <a:lstStyle/>
          <a:p>
            <a:endParaRPr lang="en-US"/>
          </a:p>
        </p:txBody>
      </p:sp>
      <p:sp>
        <p:nvSpPr>
          <p:cNvPr id="10" name="TextBox 10"/>
          <p:cNvSpPr txBox="1"/>
          <p:nvPr/>
        </p:nvSpPr>
        <p:spPr>
          <a:xfrm>
            <a:off x="2601257" y="517050"/>
            <a:ext cx="2320907"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Objectives</a:t>
            </a:r>
          </a:p>
        </p:txBody>
      </p:sp>
      <p:sp>
        <p:nvSpPr>
          <p:cNvPr id="11" name="TextBox 11"/>
          <p:cNvSpPr txBox="1"/>
          <p:nvPr/>
        </p:nvSpPr>
        <p:spPr>
          <a:xfrm>
            <a:off x="3517304" y="4119020"/>
            <a:ext cx="11397563" cy="1833772"/>
          </a:xfrm>
          <a:prstGeom prst="rect">
            <a:avLst/>
          </a:prstGeom>
        </p:spPr>
        <p:txBody>
          <a:bodyPr lIns="0" tIns="0" rIns="0" bIns="0" rtlCol="0" anchor="t">
            <a:spAutoFit/>
          </a:bodyPr>
          <a:lstStyle/>
          <a:p>
            <a:pPr>
              <a:lnSpc>
                <a:spcPts val="4924"/>
              </a:lnSpc>
            </a:pPr>
            <a:r>
              <a:rPr lang="en-US" sz="3248" spc="3">
                <a:solidFill>
                  <a:srgbClr val="000000"/>
                </a:solidFill>
                <a:latin typeface="IBM Plex Sans Condensed"/>
                <a:ea typeface="IBM Plex Sans Condensed"/>
                <a:cs typeface="IBM Plex Sans Condensed"/>
                <a:sym typeface="IBM Plex Sans Condensed"/>
              </a:rPr>
              <a:t>Getting Digitalized bus pass.</a:t>
            </a:r>
          </a:p>
          <a:p>
            <a:pPr>
              <a:lnSpc>
                <a:spcPts val="4924"/>
              </a:lnSpc>
            </a:pPr>
            <a:r>
              <a:rPr lang="en-US" sz="3248" spc="3">
                <a:solidFill>
                  <a:srgbClr val="000000"/>
                </a:solidFill>
                <a:latin typeface="IBM Plex Sans Condensed"/>
                <a:ea typeface="IBM Plex Sans Condensed"/>
                <a:cs typeface="IBM Plex Sans Condensed"/>
                <a:sym typeface="IBM Plex Sans Condensed"/>
              </a:rPr>
              <a:t> Updates over bus merge.</a:t>
            </a:r>
          </a:p>
          <a:p>
            <a:pPr>
              <a:lnSpc>
                <a:spcPts val="4924"/>
              </a:lnSpc>
            </a:pPr>
            <a:r>
              <a:rPr lang="en-US" sz="3248" spc="3">
                <a:solidFill>
                  <a:srgbClr val="000000"/>
                </a:solidFill>
                <a:latin typeface="IBM Plex Sans Condensed"/>
                <a:ea typeface="IBM Plex Sans Condensed"/>
                <a:cs typeface="IBM Plex Sans Condensed"/>
                <a:sym typeface="IBM Plex Sans Condensed"/>
              </a:rPr>
              <a:t>Designing a feature for bus navigation.</a:t>
            </a:r>
          </a:p>
        </p:txBody>
      </p:sp>
      <p:sp>
        <p:nvSpPr>
          <p:cNvPr id="12" name="TextBox 12"/>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a:t>
            </a:r>
            <a:r>
              <a:rPr lang="en-US" sz="3559" spc="-32">
                <a:solidFill>
                  <a:srgbClr val="F2F2F2"/>
                </a:solidFill>
                <a:latin typeface="IBM Plex Sans Condensed"/>
                <a:ea typeface="IBM Plex Sans Condensed"/>
                <a:cs typeface="IBM Plex Sans Condensed"/>
                <a:sym typeface="IBM Plex Sans Condensed"/>
                <a:hlinkClick r:id="rId6" action="ppaction://hlinksldjump"/>
              </a:rPr>
              <a:t>ern</a:t>
            </a:r>
            <a:r>
              <a:rPr lang="en-US" sz="3559" spc="-32">
                <a:solidFill>
                  <a:srgbClr val="F2F2F2"/>
                </a:solidFill>
                <a:latin typeface="IBM Plex Sans Condensed"/>
                <a:ea typeface="IBM Plex Sans Condensed"/>
                <a:cs typeface="IBM Plex Sans Condensed"/>
                <a:sym typeface="IBM Plex Sans Condensed"/>
                <a:hlinkClick r:id="rId7" action="ppaction://hlinksldjump"/>
              </a:rPr>
              <a:t>al:</a:t>
            </a:r>
            <a:r>
              <a:rPr lang="en-US" sz="3559" spc="-32">
                <a:solidFill>
                  <a:srgbClr val="000000"/>
                </a:solidFill>
                <a:latin typeface="IBM Plex Sans Condensed"/>
                <a:ea typeface="IBM Plex Sans Condensed"/>
                <a:cs typeface="IBM Plex Sans Condensed"/>
                <a:sym typeface="IBM Plex Sans Condensed"/>
                <a:hlinkClick r:id="rId6" action="ppaction://hlinksldjump"/>
              </a:rPr>
              <a:t> </a:t>
            </a:r>
            <a:r>
              <a:rPr lang="en-US" sz="3559" spc="-32">
                <a:solidFill>
                  <a:srgbClr val="F2F2F2"/>
                </a:solidFill>
                <a:latin typeface="IBM Plex Sans Condensed"/>
                <a:ea typeface="IBM Plex Sans Condensed"/>
                <a:cs typeface="IBM Plex Sans Condensed"/>
                <a:sym typeface="IBM Plex Sans Condensed"/>
                <a:hlinkClick r:id="rId8" action="ppaction://hlinksldjump"/>
              </a:rPr>
              <a:t>Su</a:t>
            </a:r>
            <a:r>
              <a:rPr lang="en-US" sz="3559" spc="-32">
                <a:solidFill>
                  <a:srgbClr val="F2F2F2"/>
                </a:solidFill>
                <a:latin typeface="IBM Plex Sans Condensed"/>
                <a:ea typeface="IBM Plex Sans Condensed"/>
                <a:cs typeface="IBM Plex Sans Condensed"/>
                <a:sym typeface="IBM Plex Sans Condensed"/>
                <a:hlinkClick r:id="rId7" action="ppaction://hlinksldjump"/>
              </a:rPr>
              <a:t>p</a:t>
            </a:r>
            <a:r>
              <a:rPr lang="en-US" sz="3559" spc="-32">
                <a:solidFill>
                  <a:srgbClr val="F2F2F2"/>
                </a:solidFill>
                <a:latin typeface="IBM Plex Sans Condensed"/>
                <a:ea typeface="IBM Plex Sans Condensed"/>
                <a:cs typeface="IBM Plex Sans Condensed"/>
                <a:sym typeface="IBM Plex Sans Condensed"/>
                <a:hlinkClick r:id="rId9" action="ppaction://hlinksldjump"/>
              </a:rPr>
              <a:t>e</a:t>
            </a:r>
            <a:r>
              <a:rPr lang="en-US" sz="3559" spc="-32">
                <a:solidFill>
                  <a:srgbClr val="7A0000"/>
                </a:solidFill>
                <a:latin typeface="IBM Plex Sans Condensed"/>
                <a:ea typeface="IBM Plex Sans Condensed"/>
                <a:cs typeface="IBM Plex Sans Condensed"/>
                <a:sym typeface="IBM Plex Sans Condensed"/>
                <a:hlinkClick r:id="rId9" action="ppaction://hlinksldjump"/>
              </a:rPr>
              <a:t>E</a:t>
            </a:r>
            <a:r>
              <a:rPr lang="en-US" sz="3559" spc="-32">
                <a:solidFill>
                  <a:srgbClr val="F2F2F2"/>
                </a:solidFill>
                <a:latin typeface="IBM Plex Sans Condensed"/>
                <a:ea typeface="IBM Plex Sans Condensed"/>
                <a:cs typeface="IBM Plex Sans Condensed"/>
                <a:sym typeface="IBM Plex Sans Condensed"/>
                <a:hlinkClick r:id="rId9" action="ppaction://hlinksldjump"/>
              </a:rPr>
              <a:t>r</a:t>
            </a:r>
            <a:r>
              <a:rPr lang="en-US" sz="3559" spc="-32">
                <a:solidFill>
                  <a:srgbClr val="7A0000"/>
                </a:solidFill>
                <a:latin typeface="IBM Plex Sans Condensed"/>
                <a:ea typeface="IBM Plex Sans Condensed"/>
                <a:cs typeface="IBM Plex Sans Condensed"/>
                <a:sym typeface="IBM Plex Sans Condensed"/>
                <a:hlinkClick r:id="rId9" action="ppaction://hlinksldjump"/>
              </a:rPr>
              <a:t>N</a:t>
            </a:r>
            <a:r>
              <a:rPr lang="en-US" sz="3559" spc="-32">
                <a:solidFill>
                  <a:srgbClr val="F2F2F2"/>
                </a:solidFill>
                <a:latin typeface="IBM Plex Sans Condensed"/>
                <a:ea typeface="IBM Plex Sans Condensed"/>
                <a:cs typeface="IBM Plex Sans Condensed"/>
                <a:sym typeface="IBM Plex Sans Condensed"/>
                <a:hlinkClick r:id="rId10" action="ppaction://hlinksldjump"/>
              </a:rPr>
              <a:t>v</a:t>
            </a:r>
            <a:r>
              <a:rPr lang="en-US" sz="3559" spc="-32">
                <a:solidFill>
                  <a:srgbClr val="7A0000"/>
                </a:solidFill>
                <a:latin typeface="IBM Plex Sans Condensed"/>
                <a:ea typeface="IBM Plex Sans Condensed"/>
                <a:cs typeface="IBM Plex Sans Condensed"/>
                <a:sym typeface="IBM Plex Sans Condensed"/>
                <a:hlinkClick r:id="rId10"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10" action="ppaction://hlinksldjump"/>
              </a:rPr>
              <a:t>i</a:t>
            </a:r>
            <a:r>
              <a:rPr lang="en-US" sz="3559" spc="-32">
                <a:solidFill>
                  <a:srgbClr val="7A0000"/>
                </a:solidFill>
                <a:latin typeface="IBM Plex Sans Condensed"/>
                <a:ea typeface="IBM Plex Sans Condensed"/>
                <a:cs typeface="IBM Plex Sans Condensed"/>
                <a:sym typeface="IBM Plex Sans Condensed"/>
                <a:hlinkClick r:id="rId10" action="ppaction://hlinksldjump"/>
              </a:rPr>
              <a:t>1</a:t>
            </a:r>
            <a:r>
              <a:rPr lang="en-US" sz="3559" spc="-32">
                <a:solidFill>
                  <a:srgbClr val="F2F2F2"/>
                </a:solidFill>
                <a:latin typeface="IBM Plex Sans Condensed"/>
                <a:ea typeface="IBM Plex Sans Condensed"/>
                <a:cs typeface="IBM Plex Sans Condensed"/>
                <a:sym typeface="IBM Plex Sans Condensed"/>
                <a:hlinkClick r:id="rId9" action="ppaction://hlinksldjump"/>
              </a:rPr>
              <a:t>s</a:t>
            </a:r>
            <a:r>
              <a:rPr lang="en-US" sz="3559" spc="-32">
                <a:solidFill>
                  <a:srgbClr val="7A0000"/>
                </a:solidFill>
                <a:latin typeface="IBM Plex Sans Condensed"/>
                <a:ea typeface="IBM Plex Sans Condensed"/>
                <a:cs typeface="IBM Plex Sans Condensed"/>
                <a:sym typeface="IBM Plex Sans Condensed"/>
                <a:hlinkClick r:id="rId9" action="ppaction://hlinksldjump"/>
              </a:rPr>
              <a:t>5</a:t>
            </a:r>
            <a:r>
              <a:rPr lang="en-US" sz="3559" spc="-32">
                <a:solidFill>
                  <a:srgbClr val="F2F2F2"/>
                </a:solidFill>
                <a:latin typeface="IBM Plex Sans Condensed"/>
                <a:ea typeface="IBM Plex Sans Condensed"/>
                <a:cs typeface="IBM Plex Sans Condensed"/>
                <a:sym typeface="IBM Plex Sans Condensed"/>
                <a:hlinkClick r:id="rId9" action="ppaction://hlinksldjump"/>
              </a:rPr>
              <a:t>o</a:t>
            </a:r>
            <a:r>
              <a:rPr lang="en-US" sz="3559" spc="-32">
                <a:solidFill>
                  <a:srgbClr val="7A0000"/>
                </a:solidFill>
                <a:latin typeface="IBM Plex Sans Condensed"/>
                <a:ea typeface="IBM Plex Sans Condensed"/>
                <a:cs typeface="IBM Plex Sans Condensed"/>
                <a:sym typeface="IBM Plex Sans Condensed"/>
                <a:hlinkClick r:id="rId9" action="ppaction://hlinksldjump"/>
              </a:rPr>
              <a:t>2</a:t>
            </a:r>
            <a:r>
              <a:rPr lang="en-US" sz="3559" spc="-32">
                <a:solidFill>
                  <a:srgbClr val="000000"/>
                </a:solidFill>
                <a:latin typeface="IBM Plex Sans Condensed"/>
                <a:ea typeface="IBM Plex Sans Condensed"/>
                <a:cs typeface="IBM Plex Sans Condensed"/>
                <a:sym typeface="IBM Plex Sans Condensed"/>
                <a:hlinkClick r:id="rId9" action="ppaction://hlinksldjump"/>
              </a:rPr>
              <a:t> </a:t>
            </a:r>
            <a:r>
              <a:rPr lang="en-US" sz="3559" spc="-32">
                <a:solidFill>
                  <a:srgbClr val="F2F2F2"/>
                </a:solidFill>
                <a:latin typeface="IBM Plex Sans Condensed"/>
                <a:ea typeface="IBM Plex Sans Condensed"/>
                <a:cs typeface="IBM Plex Sans Condensed"/>
                <a:sym typeface="IBM Plex Sans Condensed"/>
                <a:hlinkClick r:id="rId9" action="ppaction://hlinksldjump"/>
              </a:rPr>
              <a:t>r</a:t>
            </a:r>
            <a:r>
              <a:rPr lang="en-US" sz="3559" spc="-32">
                <a:solidFill>
                  <a:srgbClr val="000000"/>
                </a:solidFill>
                <a:latin typeface="IBM Plex Sans Condensed"/>
                <a:ea typeface="IBM Plex Sans Condensed"/>
                <a:cs typeface="IBM Plex Sans Condensed"/>
                <a:sym typeface="IBM Plex Sans Condensed"/>
                <a:hlinkClick r:id="rId10" action="ppaction://hlinksldjump"/>
              </a:rPr>
              <a:t> </a:t>
            </a:r>
            <a:r>
              <a:rPr lang="en-US" sz="3559" spc="-32">
                <a:solidFill>
                  <a:srgbClr val="F2F2F2"/>
                </a:solidFill>
                <a:latin typeface="IBM Plex Sans Condensed"/>
                <a:ea typeface="IBM Plex Sans Condensed"/>
                <a:cs typeface="IBM Plex Sans Condensed"/>
                <a:sym typeface="IBM Plex Sans Condensed"/>
                <a:hlinkClick r:id="rId10" action="ppaction://hlinksldjump"/>
              </a:rPr>
              <a:t>n</a:t>
            </a:r>
            <a:r>
              <a:rPr lang="en-US" sz="3559" spc="-32">
                <a:solidFill>
                  <a:srgbClr val="F2F2F2"/>
                </a:solidFill>
                <a:latin typeface="IBM Plex Sans Condensed"/>
                <a:ea typeface="IBM Plex Sans Condensed"/>
                <a:cs typeface="IBM Plex Sans Condensed"/>
                <a:sym typeface="IBM Plex Sans Condensed"/>
                <a:hlinkClick r:id="rId9"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10" action="ppaction://hlinksldjump"/>
              </a:rPr>
              <a:t>e</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3/</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13" name="TextBox 13"/>
          <p:cNvSpPr txBox="1"/>
          <p:nvPr/>
        </p:nvSpPr>
        <p:spPr>
          <a:xfrm>
            <a:off x="3111626" y="2490323"/>
            <a:ext cx="11594975" cy="802143"/>
          </a:xfrm>
          <a:prstGeom prst="rect">
            <a:avLst/>
          </a:prstGeom>
        </p:spPr>
        <p:txBody>
          <a:bodyPr wrap="square" lIns="0" tIns="0" rIns="0" bIns="0" rtlCol="0" anchor="t">
            <a:spAutoFit/>
          </a:bodyPr>
          <a:lstStyle/>
          <a:p>
            <a:pPr algn="ctr">
              <a:lnSpc>
                <a:spcPts val="6670"/>
              </a:lnSpc>
            </a:pPr>
            <a:r>
              <a:rPr lang="en-US" sz="4764" b="1" dirty="0">
                <a:solidFill>
                  <a:srgbClr val="000000"/>
                </a:solidFill>
                <a:latin typeface="Canva Sans Bold"/>
                <a:ea typeface="Canva Sans Bold"/>
                <a:cs typeface="Canva Sans Bold"/>
                <a:sym typeface="Canva Sans Bold"/>
              </a:rPr>
              <a:t>Main objective of this project will be</a:t>
            </a:r>
          </a:p>
        </p:txBody>
      </p:sp>
      <p:sp>
        <p:nvSpPr>
          <p:cNvPr id="14" name="TextBox 14"/>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733457" y="4159949"/>
            <a:ext cx="756363" cy="2004344"/>
          </a:xfrm>
          <a:custGeom>
            <a:avLst/>
            <a:gdLst/>
            <a:ahLst/>
            <a:cxnLst/>
            <a:rect l="l" t="t" r="r" b="b"/>
            <a:pathLst>
              <a:path w="756362" h="2004344">
                <a:moveTo>
                  <a:pt x="0" y="0"/>
                </a:moveTo>
                <a:lnTo>
                  <a:pt x="756362" y="0"/>
                </a:lnTo>
                <a:lnTo>
                  <a:pt x="756362" y="2004343"/>
                </a:lnTo>
                <a:lnTo>
                  <a:pt x="0" y="2004343"/>
                </a:lnTo>
                <a:lnTo>
                  <a:pt x="0" y="0"/>
                </a:lnTo>
                <a:close/>
              </a:path>
            </a:pathLst>
          </a:custGeom>
          <a:blipFill>
            <a:blip r:embed="rId2"/>
            <a:stretch>
              <a:fillRect/>
            </a:stretch>
          </a:blipFill>
        </p:spPr>
        <p:txBody>
          <a:bodyPr/>
          <a:lstStyle/>
          <a:p>
            <a:endParaRPr lang="en-US"/>
          </a:p>
        </p:txBody>
      </p:sp>
      <p:grpSp>
        <p:nvGrpSpPr>
          <p:cNvPr id="3" name="Group 3"/>
          <p:cNvGrpSpPr>
            <a:grpSpLocks noChangeAspect="1"/>
          </p:cNvGrpSpPr>
          <p:nvPr/>
        </p:nvGrpSpPr>
        <p:grpSpPr>
          <a:xfrm>
            <a:off x="-228600" y="-188927"/>
            <a:ext cx="18745200" cy="1837795"/>
            <a:chOff x="0" y="0"/>
            <a:chExt cx="4734941" cy="617169"/>
          </a:xfrm>
        </p:grpSpPr>
        <p:sp>
          <p:nvSpPr>
            <p:cNvPr id="4" name="Freeform 4"/>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5" name="Freeform 5"/>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6" name="Freeform 6"/>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sp>
        <p:nvSpPr>
          <p:cNvPr id="7" name="Freeform 7"/>
          <p:cNvSpPr/>
          <p:nvPr/>
        </p:nvSpPr>
        <p:spPr>
          <a:xfrm>
            <a:off x="-152400" y="9454399"/>
            <a:ext cx="18973799" cy="1058884"/>
          </a:xfrm>
          <a:custGeom>
            <a:avLst/>
            <a:gdLst/>
            <a:ahLst/>
            <a:cxnLst/>
            <a:rect l="l" t="t" r="r" b="b"/>
            <a:pathLst>
              <a:path w="14105966" h="1058884">
                <a:moveTo>
                  <a:pt x="0" y="0"/>
                </a:moveTo>
                <a:lnTo>
                  <a:pt x="14105966" y="0"/>
                </a:lnTo>
                <a:lnTo>
                  <a:pt x="14105966" y="1058884"/>
                </a:lnTo>
                <a:lnTo>
                  <a:pt x="0" y="1058884"/>
                </a:lnTo>
                <a:lnTo>
                  <a:pt x="0" y="0"/>
                </a:lnTo>
                <a:close/>
              </a:path>
            </a:pathLst>
          </a:custGeom>
          <a:blipFill>
            <a:blip r:embed="rId3"/>
            <a:stretch>
              <a:fillRect/>
            </a:stretch>
          </a:blipFill>
        </p:spPr>
        <p:txBody>
          <a:bodyPr/>
          <a:lstStyle/>
          <a:p>
            <a:endParaRPr lang="en-US"/>
          </a:p>
        </p:txBody>
      </p:sp>
      <p:sp>
        <p:nvSpPr>
          <p:cNvPr id="8" name="TextBox 8"/>
          <p:cNvSpPr txBox="1"/>
          <p:nvPr/>
        </p:nvSpPr>
        <p:spPr>
          <a:xfrm>
            <a:off x="2601258" y="517050"/>
            <a:ext cx="2937409"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Metho</a:t>
            </a:r>
            <a:r>
              <a:rPr lang="en-US" sz="4271" spc="-37">
                <a:solidFill>
                  <a:srgbClr val="FFFFFF"/>
                </a:solidFill>
                <a:latin typeface="IBM Plex Sans Condensed"/>
                <a:ea typeface="IBM Plex Sans Condensed"/>
                <a:cs typeface="IBM Plex Sans Condensed"/>
                <a:sym typeface="IBM Plex Sans Condensed"/>
              </a:rPr>
              <a:t> </a:t>
            </a:r>
            <a:r>
              <a:rPr lang="en-US" sz="4271" spc="-37">
                <a:solidFill>
                  <a:srgbClr val="CC0000"/>
                </a:solidFill>
                <a:latin typeface="IBM Plex Sans Condensed"/>
                <a:ea typeface="IBM Plex Sans Condensed"/>
                <a:cs typeface="IBM Plex Sans Condensed"/>
                <a:sym typeface="IBM Plex Sans Condensed"/>
              </a:rPr>
              <a:t>dology</a:t>
            </a:r>
          </a:p>
        </p:txBody>
      </p:sp>
      <p:sp>
        <p:nvSpPr>
          <p:cNvPr id="9" name="TextBox 9"/>
          <p:cNvSpPr txBox="1"/>
          <p:nvPr/>
        </p:nvSpPr>
        <p:spPr>
          <a:xfrm>
            <a:off x="3067833" y="4140551"/>
            <a:ext cx="122444" cy="1609608"/>
          </a:xfrm>
          <a:prstGeom prst="rect">
            <a:avLst/>
          </a:prstGeom>
        </p:spPr>
        <p:txBody>
          <a:bodyPr lIns="0" tIns="0" rIns="0" bIns="0" rtlCol="0" anchor="t">
            <a:spAutoFit/>
          </a:bodyPr>
          <a:lstStyle/>
          <a:p>
            <a:pPr algn="just">
              <a:lnSpc>
                <a:spcPts val="4449"/>
              </a:lnSpc>
            </a:pPr>
            <a:r>
              <a:rPr lang="en-US" sz="1779" spc="-16">
                <a:solidFill>
                  <a:srgbClr val="FFFFFF"/>
                </a:solidFill>
                <a:latin typeface="IBM Plex Sans"/>
                <a:ea typeface="IBM Plex Sans"/>
                <a:cs typeface="IBM Plex Sans"/>
                <a:sym typeface="IBM Plex Sans"/>
              </a:rPr>
              <a:t>1</a:t>
            </a:r>
          </a:p>
          <a:p>
            <a:pPr algn="just">
              <a:lnSpc>
                <a:spcPts val="4449"/>
              </a:lnSpc>
            </a:pPr>
            <a:r>
              <a:rPr lang="en-US" sz="1779" spc="-16">
                <a:solidFill>
                  <a:srgbClr val="FFFFFF"/>
                </a:solidFill>
                <a:latin typeface="IBM Plex Sans"/>
                <a:ea typeface="IBM Plex Sans"/>
                <a:cs typeface="IBM Plex Sans"/>
                <a:sym typeface="IBM Plex Sans"/>
              </a:rPr>
              <a:t>2 3</a:t>
            </a:r>
          </a:p>
        </p:txBody>
      </p:sp>
      <p:sp>
        <p:nvSpPr>
          <p:cNvPr id="10" name="TextBox 10"/>
          <p:cNvSpPr txBox="1"/>
          <p:nvPr/>
        </p:nvSpPr>
        <p:spPr>
          <a:xfrm>
            <a:off x="3517305" y="4119020"/>
            <a:ext cx="10576163" cy="2462149"/>
          </a:xfrm>
          <a:prstGeom prst="rect">
            <a:avLst/>
          </a:prstGeom>
        </p:spPr>
        <p:txBody>
          <a:bodyPr lIns="0" tIns="0" rIns="0" bIns="0" rtlCol="0" anchor="t">
            <a:spAutoFit/>
          </a:bodyPr>
          <a:lstStyle/>
          <a:p>
            <a:pPr>
              <a:lnSpc>
                <a:spcPts val="4924"/>
              </a:lnSpc>
            </a:pPr>
            <a:r>
              <a:rPr lang="en-US" sz="3248" spc="3">
                <a:solidFill>
                  <a:srgbClr val="000000"/>
                </a:solidFill>
                <a:latin typeface="IBM Plex Sans Condensed"/>
                <a:ea typeface="IBM Plex Sans Condensed"/>
                <a:cs typeface="IBM Plex Sans Condensed"/>
                <a:sym typeface="IBM Plex Sans Condensed"/>
              </a:rPr>
              <a:t>Front-end: HTML , CSS</a:t>
            </a:r>
          </a:p>
          <a:p>
            <a:pPr>
              <a:lnSpc>
                <a:spcPts val="4924"/>
              </a:lnSpc>
            </a:pPr>
            <a:r>
              <a:rPr lang="en-US" sz="3248" spc="3">
                <a:solidFill>
                  <a:srgbClr val="000000"/>
                </a:solidFill>
                <a:latin typeface="IBM Plex Sans Condensed"/>
                <a:ea typeface="IBM Plex Sans Condensed"/>
                <a:cs typeface="IBM Plex Sans Condensed"/>
                <a:sym typeface="IBM Plex Sans Condensed"/>
              </a:rPr>
              <a:t>Back-end: Java Script, Python,node.js</a:t>
            </a:r>
          </a:p>
          <a:p>
            <a:pPr>
              <a:lnSpc>
                <a:spcPts val="4924"/>
              </a:lnSpc>
            </a:pPr>
            <a:r>
              <a:rPr lang="en-US" sz="3248" spc="3">
                <a:solidFill>
                  <a:srgbClr val="000000"/>
                </a:solidFill>
                <a:latin typeface="IBM Plex Sans Condensed"/>
                <a:ea typeface="IBM Plex Sans Condensed"/>
                <a:cs typeface="IBM Plex Sans Condensed"/>
                <a:sym typeface="IBM Plex Sans Condensed"/>
              </a:rPr>
              <a:t>Database: MySQL</a:t>
            </a:r>
          </a:p>
          <a:p>
            <a:pPr>
              <a:lnSpc>
                <a:spcPts val="4924"/>
              </a:lnSpc>
            </a:pPr>
            <a:r>
              <a:rPr lang="en-US" sz="3248" spc="3">
                <a:solidFill>
                  <a:srgbClr val="000000"/>
                </a:solidFill>
                <a:latin typeface="IBM Plex Sans Condensed"/>
                <a:ea typeface="IBM Plex Sans Condensed"/>
                <a:cs typeface="IBM Plex Sans Condensed"/>
                <a:sym typeface="IBM Plex Sans Condensed"/>
              </a:rPr>
              <a:t>Designing: Figma, Canva</a:t>
            </a:r>
          </a:p>
        </p:txBody>
      </p:sp>
      <p:sp>
        <p:nvSpPr>
          <p:cNvPr id="11" name="TextBox 11"/>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a:t>
            </a:r>
            <a:r>
              <a:rPr lang="en-US" sz="3559" spc="-32">
                <a:solidFill>
                  <a:srgbClr val="F2F2F2"/>
                </a:solidFill>
                <a:latin typeface="IBM Plex Sans Condensed"/>
                <a:ea typeface="IBM Plex Sans Condensed"/>
                <a:cs typeface="IBM Plex Sans Condensed"/>
                <a:sym typeface="IBM Plex Sans Condensed"/>
                <a:hlinkClick r:id="rId4" action="ppaction://hlinksldjump"/>
              </a:rPr>
              <a:t>ern</a:t>
            </a:r>
            <a:r>
              <a:rPr lang="en-US" sz="3559" spc="-32">
                <a:solidFill>
                  <a:srgbClr val="F2F2F2"/>
                </a:solidFill>
                <a:latin typeface="IBM Plex Sans Condensed"/>
                <a:ea typeface="IBM Plex Sans Condensed"/>
                <a:cs typeface="IBM Plex Sans Condensed"/>
                <a:sym typeface="IBM Plex Sans Condensed"/>
              </a:rPr>
              <a:t>al:</a:t>
            </a:r>
            <a:r>
              <a:rPr lang="en-US" sz="3559" spc="-32">
                <a:solidFill>
                  <a:srgbClr val="FFFFFF"/>
                </a:solidFill>
                <a:latin typeface="IBM Plex Sans Condensed"/>
                <a:ea typeface="IBM Plex Sans Condensed"/>
                <a:cs typeface="IBM Plex Sans Condensed"/>
                <a:sym typeface="IBM Plex Sans Condensed"/>
                <a:hlinkClick r:id="rId4" action="ppaction://hlinksldjump"/>
              </a:rPr>
              <a:t> </a:t>
            </a:r>
            <a:r>
              <a:rPr lang="en-US" sz="3559" spc="-32">
                <a:solidFill>
                  <a:srgbClr val="F2F2F2"/>
                </a:solidFill>
                <a:latin typeface="IBM Plex Sans Condensed"/>
                <a:ea typeface="IBM Plex Sans Condensed"/>
                <a:cs typeface="IBM Plex Sans Condensed"/>
                <a:sym typeface="IBM Plex Sans Condensed"/>
                <a:hlinkClick r:id="rId5" action="ppaction://hlinksldjump"/>
              </a:rPr>
              <a:t>Su</a:t>
            </a:r>
            <a:r>
              <a:rPr lang="en-US" sz="3559" spc="-32">
                <a:solidFill>
                  <a:srgbClr val="F2F2F2"/>
                </a:solidFill>
                <a:latin typeface="IBM Plex Sans Condensed"/>
                <a:ea typeface="IBM Plex Sans Condensed"/>
                <a:cs typeface="IBM Plex Sans Condensed"/>
                <a:sym typeface="IBM Plex Sans Condensed"/>
              </a:rPr>
              <a:t>p</a:t>
            </a:r>
            <a:r>
              <a:rPr lang="en-US" sz="3559" spc="-32">
                <a:solidFill>
                  <a:srgbClr val="F2F2F2"/>
                </a:solidFill>
                <a:latin typeface="IBM Plex Sans Condensed"/>
                <a:ea typeface="IBM Plex Sans Condensed"/>
                <a:cs typeface="IBM Plex Sans Condensed"/>
                <a:sym typeface="IBM Plex Sans Condensed"/>
                <a:hlinkClick r:id="rId6" action="ppaction://hlinksldjump"/>
              </a:rPr>
              <a:t>e</a:t>
            </a:r>
            <a:r>
              <a:rPr lang="en-US" sz="3559" spc="-32">
                <a:solidFill>
                  <a:srgbClr val="7A0000"/>
                </a:solidFill>
                <a:latin typeface="IBM Plex Sans Condensed"/>
                <a:ea typeface="IBM Plex Sans Condensed"/>
                <a:cs typeface="IBM Plex Sans Condensed"/>
                <a:sym typeface="IBM Plex Sans Condensed"/>
                <a:hlinkClick r:id="rId6" action="ppaction://hlinksldjump"/>
              </a:rPr>
              <a:t>E</a:t>
            </a:r>
            <a:r>
              <a:rPr lang="en-US" sz="3559" spc="-32">
                <a:solidFill>
                  <a:srgbClr val="F2F2F2"/>
                </a:solidFill>
                <a:latin typeface="IBM Plex Sans Condensed"/>
                <a:ea typeface="IBM Plex Sans Condensed"/>
                <a:cs typeface="IBM Plex Sans Condensed"/>
                <a:sym typeface="IBM Plex Sans Condensed"/>
                <a:hlinkClick r:id="rId6" action="ppaction://hlinksldjump"/>
              </a:rPr>
              <a:t>r</a:t>
            </a:r>
            <a:r>
              <a:rPr lang="en-US" sz="3559" spc="-32">
                <a:solidFill>
                  <a:srgbClr val="7A0000"/>
                </a:solidFill>
                <a:latin typeface="IBM Plex Sans Condensed"/>
                <a:ea typeface="IBM Plex Sans Condensed"/>
                <a:cs typeface="IBM Plex Sans Condensed"/>
                <a:sym typeface="IBM Plex Sans Condensed"/>
                <a:hlinkClick r:id="rId6" action="ppaction://hlinksldjump"/>
              </a:rPr>
              <a:t>N</a:t>
            </a:r>
            <a:r>
              <a:rPr lang="en-US" sz="3559" spc="-32">
                <a:solidFill>
                  <a:srgbClr val="F2F2F2"/>
                </a:solidFill>
                <a:latin typeface="IBM Plex Sans Condensed"/>
                <a:ea typeface="IBM Plex Sans Condensed"/>
                <a:cs typeface="IBM Plex Sans Condensed"/>
                <a:sym typeface="IBM Plex Sans Condensed"/>
                <a:hlinkClick r:id="rId7" action="ppaction://hlinksldjump"/>
              </a:rPr>
              <a:t>v</a:t>
            </a:r>
            <a:r>
              <a:rPr lang="en-US" sz="3559" spc="-32">
                <a:solidFill>
                  <a:srgbClr val="7A0000"/>
                </a:solidFill>
                <a:latin typeface="IBM Plex Sans Condensed"/>
                <a:ea typeface="IBM Plex Sans Condensed"/>
                <a:cs typeface="IBM Plex Sans Condensed"/>
                <a:sym typeface="IBM Plex Sans Condensed"/>
                <a:hlinkClick r:id="rId7"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7" action="ppaction://hlinksldjump"/>
              </a:rPr>
              <a:t>i</a:t>
            </a:r>
            <a:r>
              <a:rPr lang="en-US" sz="3559" spc="-32">
                <a:solidFill>
                  <a:srgbClr val="7A0000"/>
                </a:solidFill>
                <a:latin typeface="IBM Plex Sans Condensed"/>
                <a:ea typeface="IBM Plex Sans Condensed"/>
                <a:cs typeface="IBM Plex Sans Condensed"/>
                <a:sym typeface="IBM Plex Sans Condensed"/>
                <a:hlinkClick r:id="rId7" action="ppaction://hlinksldjump"/>
              </a:rPr>
              <a:t>1</a:t>
            </a:r>
            <a:r>
              <a:rPr lang="en-US" sz="3559" spc="-32">
                <a:solidFill>
                  <a:srgbClr val="F2F2F2"/>
                </a:solidFill>
                <a:latin typeface="IBM Plex Sans Condensed"/>
                <a:ea typeface="IBM Plex Sans Condensed"/>
                <a:cs typeface="IBM Plex Sans Condensed"/>
                <a:sym typeface="IBM Plex Sans Condensed"/>
                <a:hlinkClick r:id="rId6" action="ppaction://hlinksldjump"/>
              </a:rPr>
              <a:t>s</a:t>
            </a:r>
            <a:r>
              <a:rPr lang="en-US" sz="3559" spc="-32">
                <a:solidFill>
                  <a:srgbClr val="7A0000"/>
                </a:solidFill>
                <a:latin typeface="IBM Plex Sans Condensed"/>
                <a:ea typeface="IBM Plex Sans Condensed"/>
                <a:cs typeface="IBM Plex Sans Condensed"/>
                <a:sym typeface="IBM Plex Sans Condensed"/>
                <a:hlinkClick r:id="rId6" action="ppaction://hlinksldjump"/>
              </a:rPr>
              <a:t>5</a:t>
            </a:r>
            <a:r>
              <a:rPr lang="en-US" sz="3559" spc="-32">
                <a:solidFill>
                  <a:srgbClr val="F2F2F2"/>
                </a:solidFill>
                <a:latin typeface="IBM Plex Sans Condensed"/>
                <a:ea typeface="IBM Plex Sans Condensed"/>
                <a:cs typeface="IBM Plex Sans Condensed"/>
                <a:sym typeface="IBM Plex Sans Condensed"/>
                <a:hlinkClick r:id="rId6" action="ppaction://hlinksldjump"/>
              </a:rPr>
              <a:t>o</a:t>
            </a:r>
            <a:r>
              <a:rPr lang="en-US" sz="3559" spc="-32">
                <a:solidFill>
                  <a:srgbClr val="7A0000"/>
                </a:solidFill>
                <a:latin typeface="IBM Plex Sans Condensed"/>
                <a:ea typeface="IBM Plex Sans Condensed"/>
                <a:cs typeface="IBM Plex Sans Condensed"/>
                <a:sym typeface="IBM Plex Sans Condensed"/>
                <a:hlinkClick r:id="rId6" action="ppaction://hlinksldjump"/>
              </a:rPr>
              <a:t>2</a:t>
            </a:r>
            <a:r>
              <a:rPr lang="en-US" sz="3559" spc="-32">
                <a:solidFill>
                  <a:srgbClr val="FFFFFF"/>
                </a:solidFill>
                <a:latin typeface="IBM Plex Sans Condensed"/>
                <a:ea typeface="IBM Plex Sans Condensed"/>
                <a:cs typeface="IBM Plex Sans Condensed"/>
                <a:sym typeface="IBM Plex Sans Condensed"/>
                <a:hlinkClick r:id="rId6" action="ppaction://hlinksldjump"/>
              </a:rPr>
              <a:t> </a:t>
            </a:r>
            <a:r>
              <a:rPr lang="en-US" sz="3559" spc="-32">
                <a:solidFill>
                  <a:srgbClr val="F2F2F2"/>
                </a:solidFill>
                <a:latin typeface="IBM Plex Sans Condensed"/>
                <a:ea typeface="IBM Plex Sans Condensed"/>
                <a:cs typeface="IBM Plex Sans Condensed"/>
                <a:sym typeface="IBM Plex Sans Condensed"/>
                <a:hlinkClick r:id="rId6" action="ppaction://hlinksldjump"/>
              </a:rPr>
              <a:t>r</a:t>
            </a:r>
            <a:r>
              <a:rPr lang="en-US" sz="3559" spc="-32">
                <a:solidFill>
                  <a:srgbClr val="FFFFFF"/>
                </a:solidFill>
                <a:latin typeface="IBM Plex Sans Condensed"/>
                <a:ea typeface="IBM Plex Sans Condensed"/>
                <a:cs typeface="IBM Plex Sans Condensed"/>
                <a:sym typeface="IBM Plex Sans Condensed"/>
                <a:hlinkClick r:id="rId7" action="ppaction://hlinksldjump"/>
              </a:rPr>
              <a:t> </a:t>
            </a:r>
            <a:r>
              <a:rPr lang="en-US" sz="3559" spc="-32">
                <a:solidFill>
                  <a:srgbClr val="F2F2F2"/>
                </a:solidFill>
                <a:latin typeface="IBM Plex Sans Condensed"/>
                <a:ea typeface="IBM Plex Sans Condensed"/>
                <a:cs typeface="IBM Plex Sans Condensed"/>
                <a:sym typeface="IBM Plex Sans Condensed"/>
                <a:hlinkClick r:id="rId7" action="ppaction://hlinksldjump"/>
              </a:rPr>
              <a:t>n</a:t>
            </a:r>
            <a:r>
              <a:rPr lang="en-US" sz="3559" spc="-32">
                <a:solidFill>
                  <a:srgbClr val="F2F2F2"/>
                </a:solidFill>
                <a:latin typeface="IBM Plex Sans Condensed"/>
                <a:ea typeface="IBM Plex Sans Condensed"/>
                <a:cs typeface="IBM Plex Sans Condensed"/>
                <a:sym typeface="IBM Plex Sans Condensed"/>
                <a:hlinkClick r:id="rId6"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7" action="ppaction://hlinksldjump"/>
              </a:rPr>
              <a:t>e</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5/</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12" name="TextBox 12"/>
          <p:cNvSpPr txBox="1"/>
          <p:nvPr/>
        </p:nvSpPr>
        <p:spPr>
          <a:xfrm>
            <a:off x="3190277" y="2688785"/>
            <a:ext cx="11516324" cy="802143"/>
          </a:xfrm>
          <a:prstGeom prst="rect">
            <a:avLst/>
          </a:prstGeom>
        </p:spPr>
        <p:txBody>
          <a:bodyPr wrap="square" lIns="0" tIns="0" rIns="0" bIns="0" rtlCol="0" anchor="t">
            <a:spAutoFit/>
          </a:bodyPr>
          <a:lstStyle/>
          <a:p>
            <a:pPr algn="ctr">
              <a:lnSpc>
                <a:spcPts val="6670"/>
              </a:lnSpc>
            </a:pPr>
            <a:r>
              <a:rPr lang="en-US" sz="4764" b="1" dirty="0">
                <a:solidFill>
                  <a:srgbClr val="000000"/>
                </a:solidFill>
                <a:latin typeface="Canva Sans Bold"/>
                <a:ea typeface="Canva Sans Bold"/>
                <a:cs typeface="Canva Sans Bold"/>
                <a:sym typeface="Canva Sans Bold"/>
              </a:rPr>
              <a:t>We will be creating a website using:</a:t>
            </a:r>
          </a:p>
        </p:txBody>
      </p:sp>
      <p:sp>
        <p:nvSpPr>
          <p:cNvPr id="13" name="Freeform 13"/>
          <p:cNvSpPr/>
          <p:nvPr/>
        </p:nvSpPr>
        <p:spPr>
          <a:xfrm>
            <a:off x="2733457" y="6046069"/>
            <a:ext cx="756363" cy="847815"/>
          </a:xfrm>
          <a:custGeom>
            <a:avLst/>
            <a:gdLst/>
            <a:ahLst/>
            <a:cxnLst/>
            <a:rect l="l" t="t" r="r" b="b"/>
            <a:pathLst>
              <a:path w="756362" h="847815">
                <a:moveTo>
                  <a:pt x="0" y="0"/>
                </a:moveTo>
                <a:lnTo>
                  <a:pt x="756362" y="0"/>
                </a:lnTo>
                <a:lnTo>
                  <a:pt x="756362" y="847815"/>
                </a:lnTo>
                <a:lnTo>
                  <a:pt x="0" y="847815"/>
                </a:lnTo>
                <a:lnTo>
                  <a:pt x="0" y="0"/>
                </a:lnTo>
                <a:close/>
              </a:path>
            </a:pathLst>
          </a:custGeom>
          <a:blipFill>
            <a:blip r:embed="rId2"/>
            <a:stretch>
              <a:fillRect b="-136412"/>
            </a:stretch>
          </a:blipFill>
        </p:spPr>
        <p:txBody>
          <a:bodyPr/>
          <a:lstStyle/>
          <a:p>
            <a:endParaRPr lang="en-US"/>
          </a:p>
        </p:txBody>
      </p:sp>
      <p:sp>
        <p:nvSpPr>
          <p:cNvPr id="14" name="TextBox 14"/>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8600" y="-188927"/>
            <a:ext cx="187452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grpSp>
        <p:nvGrpSpPr>
          <p:cNvPr id="6" name="Group 6"/>
          <p:cNvGrpSpPr>
            <a:grpSpLocks noChangeAspect="1"/>
          </p:cNvGrpSpPr>
          <p:nvPr/>
        </p:nvGrpSpPr>
        <p:grpSpPr>
          <a:xfrm>
            <a:off x="-228600" y="9481599"/>
            <a:ext cx="18745199" cy="998811"/>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US"/>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US"/>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US"/>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US"/>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US"/>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US"/>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US"/>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US"/>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US"/>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US"/>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US"/>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US"/>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US"/>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US"/>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US"/>
            </a:p>
          </p:txBody>
        </p:sp>
      </p:grpSp>
      <p:sp>
        <p:nvSpPr>
          <p:cNvPr id="25" name="TextBox 25"/>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dirty="0">
                <a:solidFill>
                  <a:srgbClr val="F2F2F2"/>
                </a:solidFill>
                <a:latin typeface="IBM Plex Sans Condensed"/>
                <a:ea typeface="IBM Plex Sans Condensed"/>
                <a:cs typeface="IBM Plex Sans Condensed"/>
                <a:sym typeface="IBM Plex Sans Condensed"/>
              </a:rPr>
              <a:t>Intern</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al:</a:t>
            </a:r>
            <a:r>
              <a:rPr lang="en-US" sz="3559" spc="-32" dirty="0">
                <a:solidFill>
                  <a:srgbClr val="000000"/>
                </a:solidFill>
                <a:latin typeface="IBM Plex Sans Condensed"/>
                <a:ea typeface="IBM Plex Sans Condensed"/>
                <a:cs typeface="IBM Plex Sans Condensed"/>
                <a:sym typeface="IBM Plex Sans Condensed"/>
              </a:rPr>
              <a:t> </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Sup</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e</a:t>
            </a:r>
            <a:r>
              <a:rPr lang="en-US" sz="3559" spc="-32" dirty="0">
                <a:solidFill>
                  <a:srgbClr val="7A0000"/>
                </a:solidFill>
                <a:latin typeface="IBM Plex Sans Condensed"/>
                <a:ea typeface="IBM Plex Sans Condensed"/>
                <a:cs typeface="IBM Plex Sans Condensed"/>
                <a:sym typeface="IBM Plex Sans Condensed"/>
                <a:hlinkClick r:id="rId3" action="ppaction://hlinksldjump"/>
              </a:rPr>
              <a:t>E</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dirty="0">
                <a:solidFill>
                  <a:srgbClr val="7A0000"/>
                </a:solidFill>
                <a:latin typeface="IBM Plex Sans Condensed"/>
                <a:ea typeface="IBM Plex Sans Condensed"/>
                <a:cs typeface="IBM Plex Sans Condensed"/>
                <a:sym typeface="IBM Plex Sans Condensed"/>
                <a:hlinkClick r:id="rId3" action="ppaction://hlinksldjump"/>
              </a:rPr>
              <a:t>N</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v</a:t>
            </a:r>
            <a:r>
              <a:rPr lang="en-US" sz="3559" spc="-32" dirty="0">
                <a:solidFill>
                  <a:srgbClr val="7A0000"/>
                </a:solidFill>
                <a:latin typeface="IBM Plex Sans Condensed"/>
                <a:ea typeface="IBM Plex Sans Condensed"/>
                <a:cs typeface="IBM Plex Sans Condensed"/>
                <a:sym typeface="IBM Plex Sans Condensed"/>
                <a:hlinkClick r:id="rId2" action="ppaction://hlinksldjump"/>
              </a:rPr>
              <a:t>SI</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i</a:t>
            </a:r>
            <a:r>
              <a:rPr lang="en-US" sz="3559" spc="-32" dirty="0">
                <a:solidFill>
                  <a:srgbClr val="7A0000"/>
                </a:solidFill>
                <a:latin typeface="IBM Plex Sans Condensed"/>
                <a:ea typeface="IBM Plex Sans Condensed"/>
                <a:cs typeface="IBM Plex Sans Condensed"/>
                <a:sym typeface="IBM Plex Sans Condensed"/>
                <a:hlinkClick r:id="rId2" action="ppaction://hlinksldjump"/>
              </a:rPr>
              <a:t>1</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s</a:t>
            </a:r>
            <a:r>
              <a:rPr lang="en-US" sz="3559" spc="-32" dirty="0">
                <a:solidFill>
                  <a:srgbClr val="7A0000"/>
                </a:solidFill>
                <a:latin typeface="IBM Plex Sans Condensed"/>
                <a:ea typeface="IBM Plex Sans Condensed"/>
                <a:cs typeface="IBM Plex Sans Condensed"/>
                <a:sym typeface="IBM Plex Sans Condensed"/>
                <a:hlinkClick r:id="rId3" action="ppaction://hlinksldjump"/>
              </a:rPr>
              <a:t>5</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o</a:t>
            </a:r>
            <a:r>
              <a:rPr lang="en-US" sz="3559" spc="-32" dirty="0">
                <a:solidFill>
                  <a:srgbClr val="7A0000"/>
                </a:solidFill>
                <a:latin typeface="IBM Plex Sans Condensed"/>
                <a:ea typeface="IBM Plex Sans Condensed"/>
                <a:cs typeface="IBM Plex Sans Condensed"/>
                <a:sym typeface="IBM Plex Sans Condensed"/>
                <a:hlinkClick r:id="rId3" action="ppaction://hlinksldjump"/>
              </a:rPr>
              <a:t>2</a:t>
            </a:r>
            <a:r>
              <a:rPr lang="en-US" sz="3559" spc="-32" dirty="0">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r</a:t>
            </a:r>
            <a:r>
              <a:rPr lang="en-US" sz="3559" spc="-32" dirty="0">
                <a:solidFill>
                  <a:srgbClr val="000000"/>
                </a:solidFill>
                <a:latin typeface="IBM Plex Sans Condensed"/>
                <a:ea typeface="IBM Plex Sans Condensed"/>
                <a:cs typeface="IBM Plex Sans Condensed"/>
                <a:sym typeface="IBM Plex Sans Condensed"/>
                <a:hlinkClick r:id="rId2" action="ppaction://hlinksldjump"/>
              </a:rPr>
              <a:t> </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n</a:t>
            </a:r>
            <a:r>
              <a:rPr lang="en-US" sz="3559" spc="-32" dirty="0">
                <a:solidFill>
                  <a:srgbClr val="F2F2F2"/>
                </a:solidFill>
                <a:latin typeface="IBM Plex Sans Condensed"/>
                <a:ea typeface="IBM Plex Sans Condensed"/>
                <a:cs typeface="IBM Plex Sans Condensed"/>
                <a:sym typeface="IBM Plex Sans Condensed"/>
                <a:hlinkClick r:id="rId3" action="ppaction://hlinksldjump"/>
              </a:rPr>
              <a:t>am</a:t>
            </a:r>
            <a:r>
              <a:rPr lang="en-US" sz="3559" spc="-32" dirty="0">
                <a:solidFill>
                  <a:srgbClr val="F2F2F2"/>
                </a:solidFill>
                <a:latin typeface="IBM Plex Sans Condensed"/>
                <a:ea typeface="IBM Plex Sans Condensed"/>
                <a:cs typeface="IBM Plex Sans Condensed"/>
                <a:sym typeface="IBM Plex Sans Condensed"/>
                <a:hlinkClick r:id="rId2" action="ppaction://hlinksldjump"/>
              </a:rPr>
              <a:t>e</a:t>
            </a:r>
            <a:r>
              <a:rPr lang="en-US" sz="3559" spc="-32" dirty="0">
                <a:solidFill>
                  <a:srgbClr val="7A0000"/>
                </a:solidFill>
                <a:latin typeface="IBM Plex Sans Condensed"/>
                <a:ea typeface="IBM Plex Sans Condensed"/>
                <a:cs typeface="IBM Plex Sans Condensed"/>
                <a:sym typeface="IBM Plex Sans Condensed"/>
              </a:rPr>
              <a:t>1</a:t>
            </a:r>
            <a:r>
              <a:rPr lang="en-US" sz="3559" spc="-32" dirty="0">
                <a:solidFill>
                  <a:srgbClr val="F2F2F2"/>
                </a:solidFill>
                <a:latin typeface="IBM Plex Sans Condensed"/>
                <a:ea typeface="IBM Plex Sans Condensed"/>
                <a:cs typeface="IBM Plex Sans Condensed"/>
                <a:sym typeface="IBM Plex Sans Condensed"/>
              </a:rPr>
              <a:t>,</a:t>
            </a:r>
            <a:r>
              <a:rPr lang="en-US" sz="3559" spc="-32" dirty="0">
                <a:solidFill>
                  <a:srgbClr val="7A0000"/>
                </a:solidFill>
                <a:latin typeface="IBM Plex Sans Condensed"/>
                <a:ea typeface="IBM Plex Sans Condensed"/>
                <a:cs typeface="IBM Plex Sans Condensed"/>
                <a:sym typeface="IBM Plex Sans Condensed"/>
              </a:rPr>
              <a:t>1/</a:t>
            </a:r>
            <a:r>
              <a:rPr lang="en-US" sz="3559" spc="-32" dirty="0">
                <a:solidFill>
                  <a:srgbClr val="F2F2F2"/>
                </a:solidFill>
                <a:latin typeface="IBM Plex Sans Condensed"/>
                <a:ea typeface="IBM Plex Sans Condensed"/>
                <a:cs typeface="IBM Plex Sans Condensed"/>
                <a:sym typeface="IBM Plex Sans Condensed"/>
              </a:rPr>
              <a:t>E</a:t>
            </a:r>
            <a:r>
              <a:rPr lang="en-US" sz="3559" spc="-32" dirty="0">
                <a:solidFill>
                  <a:srgbClr val="7A0000"/>
                </a:solidFill>
                <a:latin typeface="IBM Plex Sans Condensed"/>
                <a:ea typeface="IBM Plex Sans Condensed"/>
                <a:cs typeface="IBM Plex Sans Condensed"/>
                <a:sym typeface="IBM Plex Sans Condensed"/>
              </a:rPr>
              <a:t>11</a:t>
            </a:r>
            <a:r>
              <a:rPr lang="en-US" sz="3559" spc="-32" dirty="0">
                <a:solidFill>
                  <a:srgbClr val="F2F2F2"/>
                </a:solidFill>
                <a:latin typeface="IBM Plex Sans Condensed"/>
                <a:ea typeface="IBM Plex Sans Condensed"/>
                <a:cs typeface="IBM Plex Sans Condensed"/>
                <a:sym typeface="IBM Plex Sans Condensed"/>
              </a:rPr>
              <a:t>xt</a:t>
            </a:r>
          </a:p>
        </p:txBody>
      </p:sp>
      <p:sp>
        <p:nvSpPr>
          <p:cNvPr id="26" name="TextBox 26"/>
          <p:cNvSpPr txBox="1"/>
          <p:nvPr/>
        </p:nvSpPr>
        <p:spPr>
          <a:xfrm>
            <a:off x="2601258" y="517050"/>
            <a:ext cx="5011957"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Key Features of project</a:t>
            </a:r>
          </a:p>
        </p:txBody>
      </p:sp>
      <p:sp>
        <p:nvSpPr>
          <p:cNvPr id="27" name="TextBox 27"/>
          <p:cNvSpPr txBox="1"/>
          <p:nvPr/>
        </p:nvSpPr>
        <p:spPr>
          <a:xfrm>
            <a:off x="4177628" y="2297736"/>
            <a:ext cx="8982081" cy="6731907"/>
          </a:xfrm>
          <a:prstGeom prst="rect">
            <a:avLst/>
          </a:prstGeom>
        </p:spPr>
        <p:txBody>
          <a:bodyPr lIns="0" tIns="0" rIns="0" bIns="0" rtlCol="0" anchor="t">
            <a:spAutoFit/>
          </a:bodyPr>
          <a:lstStyle/>
          <a:p>
            <a:pPr marL="484455" lvl="1" indent="-242227">
              <a:lnSpc>
                <a:spcPts val="3141"/>
              </a:lnSpc>
              <a:buFont typeface="Arial"/>
              <a:buChar char="•"/>
            </a:pPr>
            <a:r>
              <a:rPr lang="en-US" sz="2243" b="1" spc="-20">
                <a:solidFill>
                  <a:srgbClr val="000000"/>
                </a:solidFill>
                <a:latin typeface="IBM Plex Sans Condensed Bold"/>
                <a:ea typeface="IBM Plex Sans Condensed Bold"/>
                <a:cs typeface="IBM Plex Sans Condensed Bold"/>
                <a:sym typeface="IBM Plex Sans Condensed Bold"/>
              </a:rPr>
              <a:t>Online Application Form</a:t>
            </a:r>
          </a:p>
          <a:p>
            <a:pPr>
              <a:lnSpc>
                <a:spcPts val="3141"/>
              </a:lnSpc>
            </a:pPr>
            <a:r>
              <a:rPr lang="en-US" sz="2243" spc="-20">
                <a:solidFill>
                  <a:srgbClr val="000000"/>
                </a:solidFill>
                <a:latin typeface="IBM Plex Sans Condensed"/>
                <a:ea typeface="IBM Plex Sans Condensed"/>
                <a:cs typeface="IBM Plex Sans Condensed"/>
                <a:sym typeface="IBM Plex Sans Condensed"/>
              </a:rPr>
              <a:t>Students can fill out and submit the bus pass application digitally.</a:t>
            </a:r>
          </a:p>
          <a:p>
            <a:pPr marL="484455" lvl="1" indent="-242227">
              <a:lnSpc>
                <a:spcPts val="3141"/>
              </a:lnSpc>
              <a:buFont typeface="Arial"/>
              <a:buChar char="•"/>
            </a:pPr>
            <a:r>
              <a:rPr lang="en-US" sz="2243" b="1" spc="-20">
                <a:solidFill>
                  <a:srgbClr val="000000"/>
                </a:solidFill>
                <a:latin typeface="IBM Plex Sans Condensed Bold"/>
                <a:ea typeface="IBM Plex Sans Condensed Bold"/>
                <a:cs typeface="IBM Plex Sans Condensed Bold"/>
                <a:sym typeface="IBM Plex Sans Condensed Bold"/>
              </a:rPr>
              <a:t>Account Verification Integration</a:t>
            </a:r>
          </a:p>
          <a:p>
            <a:pPr>
              <a:lnSpc>
                <a:spcPts val="3141"/>
              </a:lnSpc>
            </a:pPr>
            <a:r>
              <a:rPr lang="en-US" sz="2243" spc="-20">
                <a:solidFill>
                  <a:srgbClr val="000000"/>
                </a:solidFill>
                <a:latin typeface="IBM Plex Sans Condensed"/>
                <a:ea typeface="IBM Plex Sans Condensed"/>
                <a:cs typeface="IBM Plex Sans Condensed"/>
                <a:sym typeface="IBM Plex Sans Condensed"/>
              </a:rPr>
              <a:t> Automatic fee status check through integration with the accounts department.</a:t>
            </a:r>
          </a:p>
          <a:p>
            <a:pPr marL="484455" lvl="1" indent="-242227">
              <a:lnSpc>
                <a:spcPts val="3141"/>
              </a:lnSpc>
              <a:buFont typeface="Arial"/>
              <a:buChar char="•"/>
            </a:pPr>
            <a:r>
              <a:rPr lang="en-US" sz="2243" b="1" spc="-20">
                <a:solidFill>
                  <a:srgbClr val="000000"/>
                </a:solidFill>
                <a:latin typeface="IBM Plex Sans Condensed Bold"/>
                <a:ea typeface="IBM Plex Sans Condensed Bold"/>
                <a:cs typeface="IBM Plex Sans Condensed Bold"/>
                <a:sym typeface="IBM Plex Sans Condensed Bold"/>
              </a:rPr>
              <a:t>Admin Dashboard</a:t>
            </a:r>
          </a:p>
          <a:p>
            <a:pPr>
              <a:lnSpc>
                <a:spcPts val="3141"/>
              </a:lnSpc>
            </a:pPr>
            <a:r>
              <a:rPr lang="en-US" sz="2243" spc="-20">
                <a:solidFill>
                  <a:srgbClr val="000000"/>
                </a:solidFill>
                <a:latin typeface="IBM Plex Sans Condensed"/>
                <a:ea typeface="IBM Plex Sans Condensed"/>
                <a:cs typeface="IBM Plex Sans Condensed"/>
                <a:sym typeface="IBM Plex Sans Condensed"/>
              </a:rPr>
              <a:t>For transport and accounts office staff to review, approve, or reject applications.</a:t>
            </a:r>
          </a:p>
          <a:p>
            <a:pPr marL="484455" lvl="1" indent="-242227">
              <a:lnSpc>
                <a:spcPts val="3141"/>
              </a:lnSpc>
              <a:buFont typeface="Arial"/>
              <a:buChar char="•"/>
            </a:pPr>
            <a:r>
              <a:rPr lang="en-US" sz="2243" b="1" spc="-20">
                <a:solidFill>
                  <a:srgbClr val="000000"/>
                </a:solidFill>
                <a:latin typeface="IBM Plex Sans Condensed Bold"/>
                <a:ea typeface="IBM Plex Sans Condensed Bold"/>
                <a:cs typeface="IBM Plex Sans Condensed Bold"/>
                <a:sym typeface="IBM Plex Sans Condensed Bold"/>
              </a:rPr>
              <a:t>Digital Pass Generation</a:t>
            </a:r>
          </a:p>
          <a:p>
            <a:pPr>
              <a:lnSpc>
                <a:spcPts val="3141"/>
              </a:lnSpc>
            </a:pPr>
            <a:r>
              <a:rPr lang="en-US" sz="2243" spc="-20">
                <a:solidFill>
                  <a:srgbClr val="000000"/>
                </a:solidFill>
                <a:latin typeface="IBM Plex Sans Condensed"/>
                <a:ea typeface="IBM Plex Sans Condensed"/>
                <a:cs typeface="IBM Plex Sans Condensed"/>
                <a:sym typeface="IBM Plex Sans Condensed"/>
              </a:rPr>
              <a:t> Approved students receive a QR-based or PDF bus pass.</a:t>
            </a:r>
          </a:p>
          <a:p>
            <a:pPr marL="484455" lvl="1" indent="-242227">
              <a:lnSpc>
                <a:spcPts val="3141"/>
              </a:lnSpc>
              <a:buFont typeface="Arial"/>
              <a:buChar char="•"/>
            </a:pPr>
            <a:r>
              <a:rPr lang="en-US" sz="2243" b="1" spc="-20">
                <a:solidFill>
                  <a:srgbClr val="000000"/>
                </a:solidFill>
                <a:latin typeface="IBM Plex Sans Condensed Bold"/>
                <a:ea typeface="IBM Plex Sans Condensed Bold"/>
                <a:cs typeface="IBM Plex Sans Condensed Bold"/>
                <a:sym typeface="IBM Plex Sans Condensed Bold"/>
              </a:rPr>
              <a:t>Status Tracking</a:t>
            </a:r>
          </a:p>
          <a:p>
            <a:pPr>
              <a:lnSpc>
                <a:spcPts val="3141"/>
              </a:lnSpc>
            </a:pPr>
            <a:r>
              <a:rPr lang="en-US" sz="2243" spc="-20">
                <a:solidFill>
                  <a:srgbClr val="000000"/>
                </a:solidFill>
                <a:latin typeface="IBM Plex Sans Condensed"/>
                <a:ea typeface="IBM Plex Sans Condensed"/>
                <a:cs typeface="IBM Plex Sans Condensed"/>
                <a:sym typeface="IBM Plex Sans Condensed"/>
              </a:rPr>
              <a:t>Students can track the real-time status of their application.</a:t>
            </a:r>
          </a:p>
          <a:p>
            <a:pPr marL="484455" lvl="1" indent="-242227">
              <a:lnSpc>
                <a:spcPts val="3141"/>
              </a:lnSpc>
              <a:buFont typeface="Arial"/>
              <a:buChar char="•"/>
            </a:pPr>
            <a:r>
              <a:rPr lang="en-US" sz="2243" b="1" spc="-20">
                <a:solidFill>
                  <a:srgbClr val="000000"/>
                </a:solidFill>
                <a:latin typeface="IBM Plex Sans Condensed Bold"/>
                <a:ea typeface="IBM Plex Sans Condensed Bold"/>
                <a:cs typeface="IBM Plex Sans Condensed Bold"/>
                <a:sym typeface="IBM Plex Sans Condensed Bold"/>
              </a:rPr>
              <a:t>Email/SMS Notifications</a:t>
            </a:r>
          </a:p>
          <a:p>
            <a:pPr>
              <a:lnSpc>
                <a:spcPts val="3141"/>
              </a:lnSpc>
            </a:pPr>
            <a:r>
              <a:rPr lang="en-US" sz="2243" spc="-20">
                <a:solidFill>
                  <a:srgbClr val="000000"/>
                </a:solidFill>
                <a:latin typeface="IBM Plex Sans Condensed"/>
                <a:ea typeface="IBM Plex Sans Condensed"/>
                <a:cs typeface="IBM Plex Sans Condensed"/>
                <a:sym typeface="IBM Plex Sans Condensed"/>
              </a:rPr>
              <a:t> Alerts for submission, approval, rejection, or pending actions.</a:t>
            </a:r>
          </a:p>
          <a:p>
            <a:pPr marL="484455" lvl="1" indent="-242227">
              <a:lnSpc>
                <a:spcPts val="3141"/>
              </a:lnSpc>
              <a:buFont typeface="Arial"/>
              <a:buChar char="•"/>
            </a:pPr>
            <a:r>
              <a:rPr lang="en-US" sz="2243" b="1" spc="-20">
                <a:solidFill>
                  <a:srgbClr val="000000"/>
                </a:solidFill>
                <a:latin typeface="IBM Plex Sans Condensed Bold"/>
                <a:ea typeface="IBM Plex Sans Condensed Bold"/>
                <a:cs typeface="IBM Plex Sans Condensed Bold"/>
                <a:sym typeface="IBM Plex Sans Condensed Bold"/>
              </a:rPr>
              <a:t>Secure Login System</a:t>
            </a:r>
          </a:p>
          <a:p>
            <a:pPr>
              <a:lnSpc>
                <a:spcPts val="3141"/>
              </a:lnSpc>
            </a:pPr>
            <a:r>
              <a:rPr lang="en-US" sz="2243" spc="-20">
                <a:solidFill>
                  <a:srgbClr val="000000"/>
                </a:solidFill>
                <a:latin typeface="IBM Plex Sans Condensed"/>
                <a:ea typeface="IBM Plex Sans Condensed"/>
                <a:cs typeface="IBM Plex Sans Condensed"/>
                <a:sym typeface="IBM Plex Sans Condensed"/>
              </a:rPr>
              <a:t>Login for students and staff using college credentials.</a:t>
            </a:r>
          </a:p>
          <a:p>
            <a:pPr marL="484455" lvl="1" indent="-242227">
              <a:lnSpc>
                <a:spcPts val="3141"/>
              </a:lnSpc>
              <a:buFont typeface="Arial"/>
              <a:buChar char="•"/>
            </a:pPr>
            <a:r>
              <a:rPr lang="en-US" sz="2243" b="1" spc="-20">
                <a:solidFill>
                  <a:srgbClr val="000000"/>
                </a:solidFill>
                <a:latin typeface="IBM Plex Sans Condensed Bold"/>
                <a:ea typeface="IBM Plex Sans Condensed Bold"/>
                <a:cs typeface="IBM Plex Sans Condensed Bold"/>
                <a:sym typeface="IBM Plex Sans Condensed Bold"/>
              </a:rPr>
              <a:t>Data Storage and Record Management</a:t>
            </a:r>
          </a:p>
          <a:p>
            <a:pPr>
              <a:lnSpc>
                <a:spcPts val="3141"/>
              </a:lnSpc>
            </a:pPr>
            <a:r>
              <a:rPr lang="en-US" sz="2243" spc="-20">
                <a:solidFill>
                  <a:srgbClr val="000000"/>
                </a:solidFill>
                <a:latin typeface="IBM Plex Sans Condensed"/>
                <a:ea typeface="IBM Plex Sans Condensed"/>
                <a:cs typeface="IBM Plex Sans Condensed"/>
                <a:sym typeface="IBM Plex Sans Condensed"/>
              </a:rPr>
              <a:t>Centralized database for all applications and issued passes.</a:t>
            </a:r>
          </a:p>
        </p:txBody>
      </p:sp>
      <p:sp>
        <p:nvSpPr>
          <p:cNvPr id="28" name="TextBox 28"/>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dirty="0">
                <a:solidFill>
                  <a:srgbClr val="F2F2F2"/>
                </a:solidFill>
                <a:latin typeface="IBM Plex Sans"/>
                <a:ea typeface="IBM Plex Sans"/>
                <a:cs typeface="IBM Plex Sans"/>
                <a:sym typeface="IBM Plex Sans"/>
              </a:rPr>
              <a:t>Yash, Falguni, Subhasmita, Ishan</a:t>
            </a:r>
            <a:r>
              <a:rPr lang="en-US" sz="1779" spc="-16" dirty="0">
                <a:solidFill>
                  <a:srgbClr val="000000"/>
                </a:solidFill>
                <a:latin typeface="IBM Plex Sans"/>
                <a:ea typeface="IBM Plex Sans"/>
                <a:cs typeface="IBM Plex Sans"/>
                <a:sym typeface="IBM Plex Sans"/>
              </a:rPr>
              <a:t>                       Digitalized Bus Pass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28600" y="-188927"/>
            <a:ext cx="18897600" cy="1837795"/>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US"/>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US"/>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US"/>
            </a:p>
          </p:txBody>
        </p:sp>
      </p:grpSp>
      <p:grpSp>
        <p:nvGrpSpPr>
          <p:cNvPr id="6" name="Group 6"/>
          <p:cNvGrpSpPr>
            <a:grpSpLocks noChangeAspect="1"/>
          </p:cNvGrpSpPr>
          <p:nvPr/>
        </p:nvGrpSpPr>
        <p:grpSpPr>
          <a:xfrm>
            <a:off x="-304800" y="9481599"/>
            <a:ext cx="18897599" cy="998811"/>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US"/>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US"/>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US"/>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US"/>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US"/>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US"/>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US"/>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US"/>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US"/>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US"/>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US"/>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US"/>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US"/>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US"/>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US"/>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US"/>
            </a:p>
          </p:txBody>
        </p:sp>
      </p:grpSp>
      <p:sp>
        <p:nvSpPr>
          <p:cNvPr id="25" name="Freeform 25"/>
          <p:cNvSpPr/>
          <p:nvPr/>
        </p:nvSpPr>
        <p:spPr>
          <a:xfrm>
            <a:off x="3063740" y="2738108"/>
            <a:ext cx="8666229" cy="6125448"/>
          </a:xfrm>
          <a:custGeom>
            <a:avLst/>
            <a:gdLst/>
            <a:ahLst/>
            <a:cxnLst/>
            <a:rect l="l" t="t" r="r" b="b"/>
            <a:pathLst>
              <a:path w="8666229" h="6125448">
                <a:moveTo>
                  <a:pt x="0" y="0"/>
                </a:moveTo>
                <a:lnTo>
                  <a:pt x="8666229" y="0"/>
                </a:lnTo>
                <a:lnTo>
                  <a:pt x="8666229" y="6125448"/>
                </a:lnTo>
                <a:lnTo>
                  <a:pt x="0" y="6125448"/>
                </a:lnTo>
                <a:lnTo>
                  <a:pt x="0" y="0"/>
                </a:lnTo>
                <a:close/>
              </a:path>
            </a:pathLst>
          </a:custGeom>
          <a:blipFill>
            <a:blip r:embed="rId2"/>
            <a:stretch>
              <a:fillRect/>
            </a:stretch>
          </a:blipFill>
        </p:spPr>
        <p:txBody>
          <a:bodyPr/>
          <a:lstStyle/>
          <a:p>
            <a:endParaRPr lang="en-US"/>
          </a:p>
        </p:txBody>
      </p:sp>
      <p:sp>
        <p:nvSpPr>
          <p:cNvPr id="26" name="TextBox 26"/>
          <p:cNvSpPr txBox="1"/>
          <p:nvPr/>
        </p:nvSpPr>
        <p:spPr>
          <a:xfrm>
            <a:off x="10430642" y="9646935"/>
            <a:ext cx="5754359" cy="1237968"/>
          </a:xfrm>
          <a:prstGeom prst="rect">
            <a:avLst/>
          </a:prstGeom>
        </p:spPr>
        <p:txBody>
          <a:bodyPr lIns="0" tIns="0" rIns="0" bIns="0" rtlCol="0" anchor="t">
            <a:spAutoFit/>
          </a:bodyPr>
          <a:lstStyle/>
          <a:p>
            <a:pPr>
              <a:lnSpc>
                <a:spcPts val="4983"/>
              </a:lnSpc>
            </a:pPr>
            <a:r>
              <a:rPr lang="en-US" sz="3559" spc="-32">
                <a:solidFill>
                  <a:srgbClr val="F2F2F2"/>
                </a:solidFill>
                <a:latin typeface="IBM Plex Sans Condensed"/>
                <a:ea typeface="IBM Plex Sans Condensed"/>
                <a:cs typeface="IBM Plex Sans Condensed"/>
                <a:sym typeface="IBM Plex Sans Condensed"/>
              </a:rPr>
              <a:t>Intern</a:t>
            </a:r>
            <a:r>
              <a:rPr lang="en-US" sz="3559" spc="-32">
                <a:solidFill>
                  <a:srgbClr val="F2F2F2"/>
                </a:solidFill>
                <a:latin typeface="IBM Plex Sans Condensed"/>
                <a:ea typeface="IBM Plex Sans Condensed"/>
                <a:cs typeface="IBM Plex Sans Condensed"/>
                <a:sym typeface="IBM Plex Sans Condensed"/>
                <a:hlinkClick r:id="rId3" action="ppaction://hlinksldjump"/>
              </a:rPr>
              <a:t>al:</a:t>
            </a:r>
            <a:r>
              <a:rPr lang="en-US" sz="3559" spc="-32">
                <a:solidFill>
                  <a:srgbClr val="000000"/>
                </a:solidFill>
                <a:latin typeface="IBM Plex Sans Condensed"/>
                <a:ea typeface="IBM Plex Sans Condensed"/>
                <a:cs typeface="IBM Plex Sans Condensed"/>
                <a:sym typeface="IBM Plex Sans Condensed"/>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Sup</a:t>
            </a:r>
            <a:r>
              <a:rPr lang="en-US" sz="3559" spc="-32">
                <a:solidFill>
                  <a:srgbClr val="F2F2F2"/>
                </a:solidFill>
                <a:latin typeface="IBM Plex Sans Condensed"/>
                <a:ea typeface="IBM Plex Sans Condensed"/>
                <a:cs typeface="IBM Plex Sans Condensed"/>
                <a:sym typeface="IBM Plex Sans Condensed"/>
                <a:hlinkClick r:id="rId4" action="ppaction://hlinksldjump"/>
              </a:rPr>
              <a:t>e</a:t>
            </a:r>
            <a:r>
              <a:rPr lang="en-US" sz="3559" spc="-32">
                <a:solidFill>
                  <a:srgbClr val="7A0000"/>
                </a:solidFill>
                <a:latin typeface="IBM Plex Sans Condensed"/>
                <a:ea typeface="IBM Plex Sans Condensed"/>
                <a:cs typeface="IBM Plex Sans Condensed"/>
                <a:sym typeface="IBM Plex Sans Condensed"/>
                <a:hlinkClick r:id="rId4" action="ppaction://hlinksldjump"/>
              </a:rPr>
              <a:t>E</a:t>
            </a:r>
            <a:r>
              <a:rPr lang="en-US" sz="3559" spc="-32">
                <a:solidFill>
                  <a:srgbClr val="F2F2F2"/>
                </a:solidFill>
                <a:latin typeface="IBM Plex Sans Condensed"/>
                <a:ea typeface="IBM Plex Sans Condensed"/>
                <a:cs typeface="IBM Plex Sans Condensed"/>
                <a:sym typeface="IBM Plex Sans Condensed"/>
                <a:hlinkClick r:id="rId4" action="ppaction://hlinksldjump"/>
              </a:rPr>
              <a:t>r</a:t>
            </a:r>
            <a:r>
              <a:rPr lang="en-US" sz="3559" spc="-32">
                <a:solidFill>
                  <a:srgbClr val="7A0000"/>
                </a:solidFill>
                <a:latin typeface="IBM Plex Sans Condensed"/>
                <a:ea typeface="IBM Plex Sans Condensed"/>
                <a:cs typeface="IBM Plex Sans Condensed"/>
                <a:sym typeface="IBM Plex Sans Condensed"/>
                <a:hlinkClick r:id="rId4" action="ppaction://hlinksldjump"/>
              </a:rPr>
              <a:t>N</a:t>
            </a:r>
            <a:r>
              <a:rPr lang="en-US" sz="3559" spc="-32">
                <a:solidFill>
                  <a:srgbClr val="F2F2F2"/>
                </a:solidFill>
                <a:latin typeface="IBM Plex Sans Condensed"/>
                <a:ea typeface="IBM Plex Sans Condensed"/>
                <a:cs typeface="IBM Plex Sans Condensed"/>
                <a:sym typeface="IBM Plex Sans Condensed"/>
                <a:hlinkClick r:id="rId3" action="ppaction://hlinksldjump"/>
              </a:rPr>
              <a:t>v</a:t>
            </a:r>
            <a:r>
              <a:rPr lang="en-US" sz="3559" spc="-32">
                <a:solidFill>
                  <a:srgbClr val="7A0000"/>
                </a:solidFill>
                <a:latin typeface="IBM Plex Sans Condensed"/>
                <a:ea typeface="IBM Plex Sans Condensed"/>
                <a:cs typeface="IBM Plex Sans Condensed"/>
                <a:sym typeface="IBM Plex Sans Condensed"/>
                <a:hlinkClick r:id="rId3" action="ppaction://hlinksldjump"/>
              </a:rPr>
              <a:t>SI</a:t>
            </a:r>
            <a:r>
              <a:rPr lang="en-US" sz="3559" spc="-32">
                <a:solidFill>
                  <a:srgbClr val="F2F2F2"/>
                </a:solidFill>
                <a:latin typeface="IBM Plex Sans Condensed"/>
                <a:ea typeface="IBM Plex Sans Condensed"/>
                <a:cs typeface="IBM Plex Sans Condensed"/>
                <a:sym typeface="IBM Plex Sans Condensed"/>
                <a:hlinkClick r:id="rId3" action="ppaction://hlinksldjump"/>
              </a:rPr>
              <a:t>i</a:t>
            </a:r>
            <a:r>
              <a:rPr lang="en-US" sz="3559" spc="-32">
                <a:solidFill>
                  <a:srgbClr val="7A0000"/>
                </a:solidFill>
                <a:latin typeface="IBM Plex Sans Condensed"/>
                <a:ea typeface="IBM Plex Sans Condensed"/>
                <a:cs typeface="IBM Plex Sans Condensed"/>
                <a:sym typeface="IBM Plex Sans Condensed"/>
                <a:hlinkClick r:id="rId3" action="ppaction://hlinksldjump"/>
              </a:rPr>
              <a:t>1</a:t>
            </a:r>
            <a:r>
              <a:rPr lang="en-US" sz="3559" spc="-32">
                <a:solidFill>
                  <a:srgbClr val="F2F2F2"/>
                </a:solidFill>
                <a:latin typeface="IBM Plex Sans Condensed"/>
                <a:ea typeface="IBM Plex Sans Condensed"/>
                <a:cs typeface="IBM Plex Sans Condensed"/>
                <a:sym typeface="IBM Plex Sans Condensed"/>
                <a:hlinkClick r:id="rId4" action="ppaction://hlinksldjump"/>
              </a:rPr>
              <a:t>s</a:t>
            </a:r>
            <a:r>
              <a:rPr lang="en-US" sz="3559" spc="-32">
                <a:solidFill>
                  <a:srgbClr val="7A0000"/>
                </a:solidFill>
                <a:latin typeface="IBM Plex Sans Condensed"/>
                <a:ea typeface="IBM Plex Sans Condensed"/>
                <a:cs typeface="IBM Plex Sans Condensed"/>
                <a:sym typeface="IBM Plex Sans Condensed"/>
                <a:hlinkClick r:id="rId4" action="ppaction://hlinksldjump"/>
              </a:rPr>
              <a:t>5</a:t>
            </a:r>
            <a:r>
              <a:rPr lang="en-US" sz="3559" spc="-32">
                <a:solidFill>
                  <a:srgbClr val="F2F2F2"/>
                </a:solidFill>
                <a:latin typeface="IBM Plex Sans Condensed"/>
                <a:ea typeface="IBM Plex Sans Condensed"/>
                <a:cs typeface="IBM Plex Sans Condensed"/>
                <a:sym typeface="IBM Plex Sans Condensed"/>
                <a:hlinkClick r:id="rId4" action="ppaction://hlinksldjump"/>
              </a:rPr>
              <a:t>o</a:t>
            </a:r>
            <a:r>
              <a:rPr lang="en-US" sz="3559" spc="-32">
                <a:solidFill>
                  <a:srgbClr val="7A0000"/>
                </a:solidFill>
                <a:latin typeface="IBM Plex Sans Condensed"/>
                <a:ea typeface="IBM Plex Sans Condensed"/>
                <a:cs typeface="IBM Plex Sans Condensed"/>
                <a:sym typeface="IBM Plex Sans Condensed"/>
                <a:hlinkClick r:id="rId4" action="ppaction://hlinksldjump"/>
              </a:rPr>
              <a:t>2</a:t>
            </a:r>
            <a:r>
              <a:rPr lang="en-US" sz="3559" spc="-32">
                <a:solidFill>
                  <a:srgbClr val="000000"/>
                </a:solidFill>
                <a:latin typeface="IBM Plex Sans Condensed"/>
                <a:ea typeface="IBM Plex Sans Condensed"/>
                <a:cs typeface="IBM Plex Sans Condensed"/>
                <a:sym typeface="IBM Plex Sans Condensed"/>
                <a:hlinkClick r:id="rId4" action="ppaction://hlinksldjump"/>
              </a:rPr>
              <a:t> </a:t>
            </a:r>
            <a:r>
              <a:rPr lang="en-US" sz="3559" spc="-32">
                <a:solidFill>
                  <a:srgbClr val="F2F2F2"/>
                </a:solidFill>
                <a:latin typeface="IBM Plex Sans Condensed"/>
                <a:ea typeface="IBM Plex Sans Condensed"/>
                <a:cs typeface="IBM Plex Sans Condensed"/>
                <a:sym typeface="IBM Plex Sans Condensed"/>
                <a:hlinkClick r:id="rId4" action="ppaction://hlinksldjump"/>
              </a:rPr>
              <a:t>r</a:t>
            </a:r>
            <a:r>
              <a:rPr lang="en-US" sz="3559" spc="-32">
                <a:solidFill>
                  <a:srgbClr val="000000"/>
                </a:solidFill>
                <a:latin typeface="IBM Plex Sans Condensed"/>
                <a:ea typeface="IBM Plex Sans Condensed"/>
                <a:cs typeface="IBM Plex Sans Condensed"/>
                <a:sym typeface="IBM Plex Sans Condensed"/>
                <a:hlinkClick r:id="rId3" action="ppaction://hlinksldjump"/>
              </a:rPr>
              <a:t> </a:t>
            </a:r>
            <a:r>
              <a:rPr lang="en-US" sz="3559" spc="-32">
                <a:solidFill>
                  <a:srgbClr val="F2F2F2"/>
                </a:solidFill>
                <a:latin typeface="IBM Plex Sans Condensed"/>
                <a:ea typeface="IBM Plex Sans Condensed"/>
                <a:cs typeface="IBM Plex Sans Condensed"/>
                <a:sym typeface="IBM Plex Sans Condensed"/>
                <a:hlinkClick r:id="rId3" action="ppaction://hlinksldjump"/>
              </a:rPr>
              <a:t>n</a:t>
            </a:r>
            <a:r>
              <a:rPr lang="en-US" sz="3559" spc="-32">
                <a:solidFill>
                  <a:srgbClr val="F2F2F2"/>
                </a:solidFill>
                <a:latin typeface="IBM Plex Sans Condensed"/>
                <a:ea typeface="IBM Plex Sans Condensed"/>
                <a:cs typeface="IBM Plex Sans Condensed"/>
                <a:sym typeface="IBM Plex Sans Condensed"/>
                <a:hlinkClick r:id="rId4" action="ppaction://hlinksldjump"/>
              </a:rPr>
              <a:t>am</a:t>
            </a:r>
            <a:r>
              <a:rPr lang="en-US" sz="3559" spc="-32">
                <a:solidFill>
                  <a:srgbClr val="F2F2F2"/>
                </a:solidFill>
                <a:latin typeface="IBM Plex Sans Condensed"/>
                <a:ea typeface="IBM Plex Sans Condensed"/>
                <a:cs typeface="IBM Plex Sans Condensed"/>
                <a:sym typeface="IBM Plex Sans Condensed"/>
                <a:hlinkClick r:id="rId3" action="ppaction://hlinksldjump"/>
              </a:rPr>
              <a:t>e</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a:t>
            </a:r>
            <a:r>
              <a:rPr lang="en-US" sz="3559" spc="-32">
                <a:solidFill>
                  <a:srgbClr val="7A0000"/>
                </a:solidFill>
                <a:latin typeface="IBM Plex Sans Condensed"/>
                <a:ea typeface="IBM Plex Sans Condensed"/>
                <a:cs typeface="IBM Plex Sans Condensed"/>
                <a:sym typeface="IBM Plex Sans Condensed"/>
              </a:rPr>
              <a:t>1/</a:t>
            </a:r>
            <a:r>
              <a:rPr lang="en-US" sz="3559" spc="-32">
                <a:solidFill>
                  <a:srgbClr val="F2F2F2"/>
                </a:solidFill>
                <a:latin typeface="IBM Plex Sans Condensed"/>
                <a:ea typeface="IBM Plex Sans Condensed"/>
                <a:cs typeface="IBM Plex Sans Condensed"/>
                <a:sym typeface="IBM Plex Sans Condensed"/>
              </a:rPr>
              <a:t>E</a:t>
            </a:r>
            <a:r>
              <a:rPr lang="en-US" sz="3559" spc="-32">
                <a:solidFill>
                  <a:srgbClr val="7A0000"/>
                </a:solidFill>
                <a:latin typeface="IBM Plex Sans Condensed"/>
                <a:ea typeface="IBM Plex Sans Condensed"/>
                <a:cs typeface="IBM Plex Sans Condensed"/>
                <a:sym typeface="IBM Plex Sans Condensed"/>
              </a:rPr>
              <a:t>11</a:t>
            </a:r>
            <a:r>
              <a:rPr lang="en-US" sz="3559" spc="-32">
                <a:solidFill>
                  <a:srgbClr val="F2F2F2"/>
                </a:solidFill>
                <a:latin typeface="IBM Plex Sans Condensed"/>
                <a:ea typeface="IBM Plex Sans Condensed"/>
                <a:cs typeface="IBM Plex Sans Condensed"/>
                <a:sym typeface="IBM Plex Sans Condensed"/>
              </a:rPr>
              <a:t>xt</a:t>
            </a:r>
          </a:p>
        </p:txBody>
      </p:sp>
      <p:sp>
        <p:nvSpPr>
          <p:cNvPr id="27" name="TextBox 27"/>
          <p:cNvSpPr txBox="1"/>
          <p:nvPr/>
        </p:nvSpPr>
        <p:spPr>
          <a:xfrm>
            <a:off x="2601258" y="517050"/>
            <a:ext cx="5011957" cy="716093"/>
          </a:xfrm>
          <a:prstGeom prst="rect">
            <a:avLst/>
          </a:prstGeom>
        </p:spPr>
        <p:txBody>
          <a:bodyPr lIns="0" tIns="0" rIns="0" bIns="0" rtlCol="0" anchor="t">
            <a:spAutoFit/>
          </a:bodyPr>
          <a:lstStyle/>
          <a:p>
            <a:pPr>
              <a:lnSpc>
                <a:spcPts val="5980"/>
              </a:lnSpc>
            </a:pPr>
            <a:r>
              <a:rPr lang="en-US" sz="4271" spc="-37">
                <a:solidFill>
                  <a:srgbClr val="CC0000"/>
                </a:solidFill>
                <a:latin typeface="IBM Plex Sans Condensed"/>
                <a:ea typeface="IBM Plex Sans Condensed"/>
                <a:cs typeface="IBM Plex Sans Condensed"/>
                <a:sym typeface="IBM Plex Sans Condensed"/>
              </a:rPr>
              <a:t>ScreenShots of project</a:t>
            </a:r>
          </a:p>
        </p:txBody>
      </p:sp>
      <p:sp>
        <p:nvSpPr>
          <p:cNvPr id="28" name="TextBox 28"/>
          <p:cNvSpPr txBox="1"/>
          <p:nvPr/>
        </p:nvSpPr>
        <p:spPr>
          <a:xfrm>
            <a:off x="2279649" y="1689645"/>
            <a:ext cx="12301969" cy="966162"/>
          </a:xfrm>
          <a:prstGeom prst="rect">
            <a:avLst/>
          </a:prstGeom>
        </p:spPr>
        <p:txBody>
          <a:bodyPr lIns="0" tIns="0" rIns="0" bIns="0" rtlCol="0" anchor="t">
            <a:spAutoFit/>
          </a:bodyPr>
          <a:lstStyle/>
          <a:p>
            <a:pPr algn="ctr">
              <a:lnSpc>
                <a:spcPts val="3911"/>
              </a:lnSpc>
              <a:spcBef>
                <a:spcPct val="0"/>
              </a:spcBef>
            </a:pPr>
            <a:r>
              <a:rPr lang="en-US" sz="2793" spc="-25">
                <a:solidFill>
                  <a:srgbClr val="000000"/>
                </a:solidFill>
                <a:latin typeface="IBM Plex Sans Condensed"/>
                <a:ea typeface="IBM Plex Sans Condensed"/>
                <a:cs typeface="IBM Plex Sans Condensed"/>
                <a:sym typeface="IBM Plex Sans Condensed"/>
              </a:rPr>
              <a:t>The prototype designed on figma  for the front screen to look exactly like KRMU official page</a:t>
            </a:r>
          </a:p>
        </p:txBody>
      </p:sp>
      <p:sp>
        <p:nvSpPr>
          <p:cNvPr id="29" name="TextBox 29"/>
          <p:cNvSpPr txBox="1"/>
          <p:nvPr/>
        </p:nvSpPr>
        <p:spPr>
          <a:xfrm>
            <a:off x="2279647" y="9955266"/>
            <a:ext cx="8274035" cy="298351"/>
          </a:xfrm>
          <a:prstGeom prst="rect">
            <a:avLst/>
          </a:prstGeom>
        </p:spPr>
        <p:txBody>
          <a:bodyPr lIns="0" tIns="0" rIns="0" bIns="0" rtlCol="0" anchor="t">
            <a:spAutoFit/>
          </a:bodyPr>
          <a:lstStyle/>
          <a:p>
            <a:pPr>
              <a:lnSpc>
                <a:spcPts val="2491"/>
              </a:lnSpc>
            </a:pPr>
            <a:r>
              <a:rPr lang="en-US" sz="1779" spc="-16">
                <a:solidFill>
                  <a:srgbClr val="F2F2F2"/>
                </a:solidFill>
                <a:latin typeface="IBM Plex Sans"/>
                <a:ea typeface="IBM Plex Sans"/>
                <a:cs typeface="IBM Plex Sans"/>
                <a:sym typeface="IBM Plex Sans"/>
              </a:rPr>
              <a:t>Yash, Falguni, Subhasmita, Ishan</a:t>
            </a:r>
            <a:r>
              <a:rPr lang="en-US" sz="1779" spc="-16">
                <a:solidFill>
                  <a:srgbClr val="000000"/>
                </a:solidFill>
                <a:latin typeface="IBM Plex Sans"/>
                <a:ea typeface="IBM Plex Sans"/>
                <a:cs typeface="IBM Plex Sans"/>
                <a:sym typeface="IBM Plex Sans"/>
              </a:rPr>
              <a:t>                       Digitalized Bus Pass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852</Words>
  <Application>Microsoft Office PowerPoint</Application>
  <PresentationFormat>Custom</PresentationFormat>
  <Paragraphs>97</Paragraphs>
  <Slides>14</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Canva Sans</vt:lpstr>
      <vt:lpstr>Calibri</vt:lpstr>
      <vt:lpstr>Canva Sans Bold</vt:lpstr>
      <vt:lpstr>IBM Plex Sans Condensed</vt:lpstr>
      <vt:lpstr>IBM Plex Sans Condensed Bold</vt:lpstr>
      <vt:lpstr>Arial</vt:lpstr>
      <vt:lpstr>IBM Plex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Digitalized Bus Pass System</dc:title>
  <cp:lastModifiedBy>Subhasmita Mishra</cp:lastModifiedBy>
  <cp:revision>3</cp:revision>
  <dcterms:created xsi:type="dcterms:W3CDTF">2006-08-16T00:00:00Z</dcterms:created>
  <dcterms:modified xsi:type="dcterms:W3CDTF">2025-05-07T15:46:13Z</dcterms:modified>
  <dc:identifier>DAGmxUTutOs</dc:identifier>
</cp:coreProperties>
</file>