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60" r:id="rId5"/>
  </p:sldMasterIdLst>
  <p:notesMasterIdLst>
    <p:notesMasterId r:id="rId24"/>
  </p:notesMasterIdLst>
  <p:sldIdLst>
    <p:sldId id="256" r:id="rId6"/>
    <p:sldId id="283" r:id="rId7"/>
    <p:sldId id="282" r:id="rId8"/>
    <p:sldId id="284" r:id="rId9"/>
    <p:sldId id="295" r:id="rId10"/>
    <p:sldId id="297" r:id="rId11"/>
    <p:sldId id="298" r:id="rId12"/>
    <p:sldId id="299" r:id="rId13"/>
    <p:sldId id="300" r:id="rId14"/>
    <p:sldId id="301" r:id="rId15"/>
    <p:sldId id="302" r:id="rId16"/>
    <p:sldId id="303" r:id="rId17"/>
    <p:sldId id="304" r:id="rId18"/>
    <p:sldId id="305" r:id="rId19"/>
    <p:sldId id="275" r:id="rId20"/>
    <p:sldId id="288" r:id="rId21"/>
    <p:sldId id="289" r:id="rId22"/>
    <p:sldId id="294"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Tahoma" panose="020B0604030504040204" pitchFamily="3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0" roundtripDataSignature="AMtx7mhZ4xxTzL3d/7saKVOWLYiqxK7b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CD46A3-9D25-460A-BBFB-7A3CFD71B460}" v="18" dt="2021-10-16T01:32:44.5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68" d="100"/>
          <a:sy n="68" d="100"/>
        </p:scale>
        <p:origin x="96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2.fntdata"/><Relationship Id="rId21" Type="http://schemas.openxmlformats.org/officeDocument/2006/relationships/slide" Target="slides/slide16.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1.fntdata"/><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40" Type="http://customschemas.google.com/relationships/presentationmetadata" Target="metadata"/><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4.fntdata"/><Relationship Id="rId10" Type="http://schemas.openxmlformats.org/officeDocument/2006/relationships/slide" Target="slides/slide5.xml"/><Relationship Id="rId19" Type="http://schemas.openxmlformats.org/officeDocument/2006/relationships/slide" Target="slides/slide14.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3.fntdata"/><Relationship Id="rId30"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Hyesoon" userId="S::hkim358@gatech.edu::0d5c111a-f023-452e-87f1-b54e58794be3" providerId="AD" clId="Web-{78CD46A3-9D25-460A-BBFB-7A3CFD71B460}"/>
    <pc:docChg chg="delSld modSld">
      <pc:chgData name="Kim, Hyesoon" userId="S::hkim358@gatech.edu::0d5c111a-f023-452e-87f1-b54e58794be3" providerId="AD" clId="Web-{78CD46A3-9D25-460A-BBFB-7A3CFD71B460}" dt="2021-10-16T01:32:43.587" v="14" actId="20577"/>
      <pc:docMkLst>
        <pc:docMk/>
      </pc:docMkLst>
      <pc:sldChg chg="modSp">
        <pc:chgData name="Kim, Hyesoon" userId="S::hkim358@gatech.edu::0d5c111a-f023-452e-87f1-b54e58794be3" providerId="AD" clId="Web-{78CD46A3-9D25-460A-BBFB-7A3CFD71B460}" dt="2021-10-16T01:32:43.587" v="14" actId="20577"/>
        <pc:sldMkLst>
          <pc:docMk/>
          <pc:sldMk cId="0" sldId="256"/>
        </pc:sldMkLst>
        <pc:spChg chg="mod">
          <ac:chgData name="Kim, Hyesoon" userId="S::hkim358@gatech.edu::0d5c111a-f023-452e-87f1-b54e58794be3" providerId="AD" clId="Web-{78CD46A3-9D25-460A-BBFB-7A3CFD71B460}" dt="2021-10-16T01:32:43.587" v="14" actId="20577"/>
          <ac:spMkLst>
            <pc:docMk/>
            <pc:sldMk cId="0" sldId="256"/>
            <ac:spMk id="190" creationId="{00000000-0000-0000-0000-000000000000}"/>
          </ac:spMkLst>
        </pc:spChg>
        <pc:spChg chg="mod">
          <ac:chgData name="Kim, Hyesoon" userId="S::hkim358@gatech.edu::0d5c111a-f023-452e-87f1-b54e58794be3" providerId="AD" clId="Web-{78CD46A3-9D25-460A-BBFB-7A3CFD71B460}" dt="2021-10-16T01:32:40.072" v="13" actId="20577"/>
          <ac:spMkLst>
            <pc:docMk/>
            <pc:sldMk cId="0" sldId="256"/>
            <ac:spMk id="191" creationId="{00000000-0000-0000-0000-000000000000}"/>
          </ac:spMkLst>
        </pc:spChg>
      </pc:sldChg>
      <pc:sldChg chg="del">
        <pc:chgData name="Kim, Hyesoon" userId="S::hkim358@gatech.edu::0d5c111a-f023-452e-87f1-b54e58794be3" providerId="AD" clId="Web-{78CD46A3-9D25-460A-BBFB-7A3CFD71B460}" dt="2021-10-16T01:32:20.509" v="0"/>
        <pc:sldMkLst>
          <pc:docMk/>
          <pc:sldMk cId="0"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Narration:</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Clr>
                <a:schemeClr val="dk1"/>
              </a:buClr>
              <a:buSzPts val="1100"/>
              <a:buFont typeface="Arial"/>
              <a:buNone/>
            </a:pPr>
            <a:r>
              <a:rPr lang="en-US"/>
              <a:t>This poster presents Vortex, a reconfigurable and scalable RISC-V GPGPU accelerator.</a:t>
            </a:r>
            <a:endParaRPr/>
          </a:p>
          <a:p>
            <a:pPr marL="0" lvl="0" indent="0" algn="l" rtl="0">
              <a:lnSpc>
                <a:spcPct val="100000"/>
              </a:lnSpc>
              <a:spcBef>
                <a:spcPts val="0"/>
              </a:spcBef>
              <a:spcAft>
                <a:spcPts val="0"/>
              </a:spcAft>
              <a:buClr>
                <a:schemeClr val="dk1"/>
              </a:buClr>
              <a:buSzPts val="1100"/>
              <a:buFont typeface="Arial"/>
              <a:buNone/>
            </a:pPr>
            <a:r>
              <a:rPr lang="en-US">
                <a:solidFill>
                  <a:schemeClr val="accent1"/>
                </a:solidFill>
              </a:rPr>
              <a:t>Vortex’s main goal is to use RISC-V to utilize the advantages of SIMT execution model and provide a customizable design to facilitate architecture research. </a:t>
            </a:r>
            <a:endParaRPr/>
          </a:p>
          <a:p>
            <a:pPr marL="0" lvl="0" indent="0" algn="l" rtl="0">
              <a:lnSpc>
                <a:spcPct val="100000"/>
              </a:lnSpc>
              <a:spcBef>
                <a:spcPts val="0"/>
              </a:spcBef>
              <a:spcAft>
                <a:spcPts val="0"/>
              </a:spcAft>
              <a:buClr>
                <a:schemeClr val="dk1"/>
              </a:buClr>
              <a:buSzPts val="1100"/>
              <a:buFont typeface="Arial"/>
              <a:buNone/>
            </a:pPr>
            <a:r>
              <a:rPr lang="en-US">
                <a:solidFill>
                  <a:schemeClr val="accent1"/>
                </a:solidFill>
              </a:rPr>
              <a:t>In addition, we show that a minimal set of 5 instructions is enough to achieve a highly parallel execution model on RISC-V.</a:t>
            </a:r>
            <a:endParaRPr>
              <a:solidFill>
                <a:schemeClr val="accent1"/>
              </a:solidFill>
            </a:endParaRPr>
          </a:p>
          <a:p>
            <a:pPr marL="0" lvl="0" indent="0" algn="l" rtl="0">
              <a:lnSpc>
                <a:spcPct val="100000"/>
              </a:lnSpc>
              <a:spcBef>
                <a:spcPts val="0"/>
              </a:spcBef>
              <a:spcAft>
                <a:spcPts val="0"/>
              </a:spcAft>
              <a:buClr>
                <a:schemeClr val="dk1"/>
              </a:buClr>
              <a:buSzPts val="1100"/>
              <a:buFont typeface="Arial"/>
              <a:buNone/>
            </a:pPr>
            <a:r>
              <a:rPr lang="en-US"/>
              <a:t>Single Instruction Multiple Threads execution model, or SIMT, has the advantage of having a scalar based programming model, which makes it easier to program on.</a:t>
            </a:r>
            <a:endParaRPr/>
          </a:p>
          <a:p>
            <a:pPr marL="0" lvl="0" indent="0" algn="l" rtl="0">
              <a:lnSpc>
                <a:spcPct val="100000"/>
              </a:lnSpc>
              <a:spcBef>
                <a:spcPts val="0"/>
              </a:spcBef>
              <a:spcAft>
                <a:spcPts val="0"/>
              </a:spcAft>
              <a:buClr>
                <a:schemeClr val="dk1"/>
              </a:buClr>
              <a:buSzPts val="1100"/>
              <a:buFont typeface="Arial"/>
              <a:buNone/>
            </a:pPr>
            <a:r>
              <a:rPr lang="en-US"/>
              <a:t>Through POCL, an open-source framework to implement the compiler and runtime software for OpenCL, we were able to execute unmodified OpenCL kernels on Vortex. </a:t>
            </a:r>
            <a:endParaRPr/>
          </a:p>
          <a:p>
            <a:pPr marL="0" lvl="0" indent="0" algn="l" rtl="0">
              <a:lnSpc>
                <a:spcPct val="100000"/>
              </a:lnSpc>
              <a:spcBef>
                <a:spcPts val="0"/>
              </a:spcBef>
              <a:spcAft>
                <a:spcPts val="0"/>
              </a:spcAft>
              <a:buClr>
                <a:schemeClr val="dk1"/>
              </a:buClr>
              <a:buSzPts val="1100"/>
              <a:buFont typeface="Arial"/>
              <a:buNone/>
            </a:pPr>
            <a:r>
              <a:rPr lang="en-US"/>
              <a:t>We achieved that by linking POCL with Vortex's runtime kernel, which provides warp and thread creation, warp barriers, and control divergence.</a:t>
            </a:r>
            <a:endParaRPr/>
          </a:p>
          <a:p>
            <a:pPr marL="0" lvl="0" indent="0" algn="l" rtl="0">
              <a:lnSpc>
                <a:spcPct val="100000"/>
              </a:lnSpc>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r>
              <a:rPr lang="en-US"/>
              <a:t>Vortex microarchitecture has two main configuration methods to scale for various application domains: increasing the number of parallel work-items and configuring the cache system. Each one of these methods has its own unique trade-offs, both in terms of performance for different applications and hardware and energy cost. The first method is to increase the parallel work-items in the design by either increasing the number of threads per warp, number of warps per core, number of cores per clusters, and the number of clusters. The second method is by configuring the cache system. Our L1, shared memory, L2, and L3 are all based on the same high-throughput banked design that supports a snoop protocol and prefetching.</a:t>
            </a:r>
            <a:endParaRPr sz="850">
              <a:solidFill>
                <a:srgbClr val="FECEA0"/>
              </a:solidFill>
              <a:highlight>
                <a:srgbClr val="1D1D1D"/>
              </a:highlight>
              <a:latin typeface="Arial"/>
              <a:ea typeface="Arial"/>
              <a:cs typeface="Arial"/>
              <a:sym typeface="Arial"/>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Clr>
                <a:schemeClr val="dk1"/>
              </a:buClr>
              <a:buSzPts val="1100"/>
              <a:buFont typeface="Arial"/>
              <a:buNone/>
            </a:pPr>
            <a:r>
              <a:rPr lang="en-US"/>
              <a:t>We have evaluated our design both 15 nm educational library and Arria 10 Intel FPGA on a subset of Rhodina benchmarks and were able to achieve frequencies of 300 MHz and 192 MHz respectively. </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a:t>In addition, we were able to fit a 2 cluster 8 core configuration with a total of 256 work units on Arria 10 Intel FPGA. </a:t>
            </a:r>
            <a:endParaRPr/>
          </a:p>
          <a:p>
            <a:pPr marL="0" lvl="0" indent="0" algn="l" rtl="0">
              <a:lnSpc>
                <a:spcPct val="100000"/>
              </a:lnSpc>
              <a:spcBef>
                <a:spcPts val="0"/>
              </a:spcBef>
              <a:spcAft>
                <a:spcPts val="0"/>
              </a:spcAft>
              <a:buClr>
                <a:schemeClr val="dk1"/>
              </a:buClr>
              <a:buSzPts val="1100"/>
              <a:buFont typeface="Arial"/>
              <a:buNone/>
            </a:pPr>
            <a:r>
              <a:rPr lang="en-US"/>
              <a:t>We also used the OPAE open-source accelerator API to be able to execute OpenCL kernels on the FPGA.</a:t>
            </a:r>
            <a:endParaRPr sz="850">
              <a:solidFill>
                <a:srgbClr val="FECEA0"/>
              </a:solidFill>
              <a:highlight>
                <a:srgbClr val="1D1D1D"/>
              </a:highlight>
              <a:latin typeface="Arial"/>
              <a:ea typeface="Arial"/>
              <a:cs typeface="Arial"/>
              <a:sym typeface="Arial"/>
            </a:endParaRPr>
          </a:p>
          <a:p>
            <a:pPr marL="0" lvl="0" indent="0" algn="l" rtl="0">
              <a:lnSpc>
                <a:spcPct val="100000"/>
              </a:lnSpc>
              <a:spcBef>
                <a:spcPts val="0"/>
              </a:spcBef>
              <a:spcAft>
                <a:spcPts val="0"/>
              </a:spcAft>
              <a:buSzPts val="1100"/>
              <a:buNone/>
            </a:pPr>
            <a:r>
              <a:rPr lang="en-US"/>
              <a:t> </a:t>
            </a:r>
            <a:endParaRPr sz="850">
              <a:solidFill>
                <a:srgbClr val="FECEA0"/>
              </a:solidFill>
              <a:highlight>
                <a:srgbClr val="1D1D1D"/>
              </a:highlight>
              <a:latin typeface="Arial"/>
              <a:ea typeface="Arial"/>
              <a:cs typeface="Arial"/>
              <a:sym typeface="Arial"/>
            </a:endParaRPr>
          </a:p>
          <a:p>
            <a:pPr marL="0" lvl="0" indent="0" algn="l" rtl="0">
              <a:lnSpc>
                <a:spcPct val="115000"/>
              </a:lnSpc>
              <a:spcBef>
                <a:spcPts val="0"/>
              </a:spcBef>
              <a:spcAft>
                <a:spcPts val="0"/>
              </a:spcAft>
              <a:buSzPts val="1100"/>
              <a:buNone/>
            </a:pPr>
            <a:endParaRPr sz="900">
              <a:latin typeface="Arial"/>
              <a:ea typeface="Arial"/>
              <a:cs typeface="Arial"/>
              <a:sym typeface="Arial"/>
            </a:endParaRPr>
          </a:p>
          <a:p>
            <a:pPr marL="0" lvl="0" indent="0" algn="l" rtl="0">
              <a:lnSpc>
                <a:spcPct val="115000"/>
              </a:lnSpc>
              <a:spcBef>
                <a:spcPts val="0"/>
              </a:spcBef>
              <a:spcAft>
                <a:spcPts val="0"/>
              </a:spcAft>
              <a:buSzPts val="1100"/>
              <a:buNone/>
            </a:pPr>
            <a:endParaRPr sz="900">
              <a:latin typeface="Arial"/>
              <a:ea typeface="Arial"/>
              <a:cs typeface="Arial"/>
              <a:sym typeface="Arial"/>
            </a:endParaRPr>
          </a:p>
        </p:txBody>
      </p:sp>
      <p:sp>
        <p:nvSpPr>
          <p:cNvPr id="188" name="Google Shape;18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t>1</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2035879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1257001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extLst>
      <p:ext uri="{BB962C8B-B14F-4D97-AF65-F5344CB8AC3E}">
        <p14:creationId xmlns:p14="http://schemas.microsoft.com/office/powerpoint/2010/main" val="1603549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734911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601123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32881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1484892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78629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263043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4061379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807839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319130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4067216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3974430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1320400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2110610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2032000" y="3429000"/>
            <a:ext cx="10160000" cy="12192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dk1"/>
              </a:buClr>
              <a:buSzPts val="3200"/>
              <a:buFont typeface="Tahoma"/>
              <a:buNone/>
              <a:defRPr sz="320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4064000" y="4648200"/>
            <a:ext cx="8128000" cy="914400"/>
          </a:xfrm>
          <a:prstGeom prst="rect">
            <a:avLst/>
          </a:prstGeom>
          <a:noFill/>
          <a:ln>
            <a:noFill/>
          </a:ln>
        </p:spPr>
        <p:txBody>
          <a:bodyPr spcFirstLastPara="1" wrap="square" lIns="91425" tIns="45700" rIns="91425" bIns="45700" anchor="t" anchorCtr="0">
            <a:normAutofit/>
          </a:bodyPr>
          <a:lstStyle>
            <a:lvl1pPr lvl="0" algn="r">
              <a:lnSpc>
                <a:spcPct val="100000"/>
              </a:lnSpc>
              <a:spcBef>
                <a:spcPts val="600"/>
              </a:spcBef>
              <a:spcAft>
                <a:spcPts val="0"/>
              </a:spcAft>
              <a:buSzPts val="2000"/>
              <a:buNone/>
              <a:defRPr sz="2000">
                <a:solidFill>
                  <a:schemeClr val="dk2"/>
                </a:solidFill>
                <a:latin typeface="Tahoma"/>
                <a:ea typeface="Tahoma"/>
                <a:cs typeface="Tahoma"/>
                <a:sym typeface="Tahoma"/>
              </a:defRPr>
            </a:lvl1pPr>
            <a:lvl2pPr lvl="1" algn="ctr">
              <a:lnSpc>
                <a:spcPct val="100000"/>
              </a:lnSpc>
              <a:spcBef>
                <a:spcPts val="500"/>
              </a:spcBef>
              <a:spcAft>
                <a:spcPts val="0"/>
              </a:spcAft>
              <a:buSzPts val="1368"/>
              <a:buNone/>
              <a:defRPr/>
            </a:lvl2pPr>
            <a:lvl3pPr lvl="2" algn="ctr">
              <a:lnSpc>
                <a:spcPct val="100000"/>
              </a:lnSpc>
              <a:spcBef>
                <a:spcPts val="500"/>
              </a:spcBef>
              <a:spcAft>
                <a:spcPts val="0"/>
              </a:spcAft>
              <a:buSzPts val="1368"/>
              <a:buNone/>
              <a:defRPr/>
            </a:lvl3pPr>
            <a:lvl4pPr lvl="3" algn="ctr">
              <a:lnSpc>
                <a:spcPct val="100000"/>
              </a:lnSpc>
              <a:spcBef>
                <a:spcPts val="400"/>
              </a:spcBef>
              <a:spcAft>
                <a:spcPts val="0"/>
              </a:spcAft>
              <a:buSzPts val="1260"/>
              <a:buNone/>
              <a:defRPr/>
            </a:lvl4pPr>
            <a:lvl5pPr lvl="4" algn="ctr">
              <a:lnSpc>
                <a:spcPct val="100000"/>
              </a:lnSpc>
              <a:spcBef>
                <a:spcPts val="300"/>
              </a:spcBef>
              <a:spcAft>
                <a:spcPts val="0"/>
              </a:spcAft>
              <a:buSzPts val="1260"/>
              <a:buNone/>
              <a:defRPr/>
            </a:lvl5pPr>
            <a:lvl6pPr lvl="5" algn="ctr">
              <a:lnSpc>
                <a:spcPct val="100000"/>
              </a:lnSpc>
              <a:spcBef>
                <a:spcPts val="300"/>
              </a:spcBef>
              <a:spcAft>
                <a:spcPts val="0"/>
              </a:spcAft>
              <a:buSzPts val="1350"/>
              <a:buNone/>
              <a:defRPr/>
            </a:lvl6pPr>
            <a:lvl7pPr lvl="6" algn="ctr">
              <a:lnSpc>
                <a:spcPct val="100000"/>
              </a:lnSpc>
              <a:spcBef>
                <a:spcPts val="300"/>
              </a:spcBef>
              <a:spcAft>
                <a:spcPts val="0"/>
              </a:spcAft>
              <a:buSzPts val="1350"/>
              <a:buNone/>
              <a:defRPr/>
            </a:lvl7pPr>
            <a:lvl8pPr lvl="7" algn="ctr">
              <a:lnSpc>
                <a:spcPct val="100000"/>
              </a:lnSpc>
              <a:spcBef>
                <a:spcPts val="300"/>
              </a:spcBef>
              <a:spcAft>
                <a:spcPts val="0"/>
              </a:spcAft>
              <a:buSzPts val="1350"/>
              <a:buNone/>
              <a:defRPr/>
            </a:lvl8pPr>
            <a:lvl9pPr lvl="8" algn="ctr">
              <a:lnSpc>
                <a:spcPct val="100000"/>
              </a:lnSpc>
              <a:spcBef>
                <a:spcPts val="300"/>
              </a:spcBef>
              <a:spcAft>
                <a:spcPts val="0"/>
              </a:spcAft>
              <a:buSzPts val="1350"/>
              <a:buNone/>
              <a:defRPr/>
            </a:lvl9pPr>
          </a:lstStyle>
          <a:p>
            <a:endParaRPr/>
          </a:p>
        </p:txBody>
      </p:sp>
      <p:sp>
        <p:nvSpPr>
          <p:cNvPr id="18" name="Google Shape;18;p17"/>
          <p:cNvSpPr txBox="1">
            <a:spLocks noGrp="1"/>
          </p:cNvSpPr>
          <p:nvPr>
            <p:ph type="dt" idx="10"/>
          </p:nvPr>
        </p:nvSpPr>
        <p:spPr>
          <a:xfrm>
            <a:off x="8534400" y="6355080"/>
            <a:ext cx="3048000"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3864864" y="6355080"/>
            <a:ext cx="463296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1621536" y="6355080"/>
            <a:ext cx="16256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28"/>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8"/>
          <p:cNvSpPr txBox="1">
            <a:spLocks noGrp="1"/>
          </p:cNvSpPr>
          <p:nvPr>
            <p:ph type="body" idx="1"/>
          </p:nvPr>
        </p:nvSpPr>
        <p:spPr>
          <a:xfrm rot="5400000">
            <a:off x="3505200" y="-2057400"/>
            <a:ext cx="5181600" cy="11582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85" name="Google Shape;85;p28"/>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8"/>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8"/>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29"/>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9"/>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91" name="Google Shape;91;p29"/>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9"/>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9"/>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cxnSp>
        <p:nvCxnSpPr>
          <p:cNvPr id="94" name="Google Shape;94;p29"/>
          <p:cNvCxnSpPr/>
          <p:nvPr/>
        </p:nvCxnSpPr>
        <p:spPr>
          <a:xfrm>
            <a:off x="609600" y="6353175"/>
            <a:ext cx="10972800" cy="0"/>
          </a:xfrm>
          <a:prstGeom prst="straightConnector1">
            <a:avLst/>
          </a:prstGeom>
          <a:noFill/>
          <a:ln w="9525" cap="flat" cmpd="sng">
            <a:solidFill>
              <a:schemeClr val="accent2"/>
            </a:solidFill>
            <a:prstDash val="dash"/>
            <a:round/>
            <a:headEnd type="none" w="sm" len="sm"/>
            <a:tailEnd type="none" w="sm" len="sm"/>
          </a:ln>
        </p:spPr>
      </p:cxnSp>
      <p:sp>
        <p:nvSpPr>
          <p:cNvPr id="95" name="Google Shape;95;p29"/>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cxnSp>
        <p:nvCxnSpPr>
          <p:cNvPr id="96" name="Google Shape;96;p29"/>
          <p:cNvCxnSpPr/>
          <p:nvPr/>
        </p:nvCxnSpPr>
        <p:spPr>
          <a:xfrm rot="5400000">
            <a:off x="5814836" y="3201952"/>
            <a:ext cx="5852160" cy="0"/>
          </a:xfrm>
          <a:prstGeom prst="straightConnector1">
            <a:avLst/>
          </a:prstGeom>
          <a:noFill/>
          <a:ln w="9525" cap="flat" cmpd="sng">
            <a:solidFill>
              <a:schemeClr val="accent2"/>
            </a:solidFill>
            <a:prstDash val="dash"/>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3200"/>
              <a:buFont typeface="Tahoma"/>
              <a:buNone/>
              <a:defRPr>
                <a:solidFill>
                  <a:srgbClr val="1F394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b="0" i="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9pPr>
          </a:lstStyle>
          <a:p>
            <a:pPr marL="0" lvl="0" indent="0" algn="ctr" rtl="0">
              <a:spcBef>
                <a:spcPts val="0"/>
              </a:spcBef>
              <a:spcAft>
                <a:spcPts val="0"/>
              </a:spcAft>
              <a:buNone/>
            </a:pPr>
            <a:fld id="{00000000-1234-1234-1234-123412341234}" type="slidenum">
              <a:rPr lang="en-US"/>
              <a:t>‹#›</a:t>
            </a:fld>
            <a:endParaRPr/>
          </a:p>
        </p:txBody>
      </p:sp>
      <p:sp>
        <p:nvSpPr>
          <p:cNvPr id="107" name="Google Shape;107;p19"/>
          <p:cNvSpPr txBox="1">
            <a:spLocks noGrp="1"/>
          </p:cNvSpPr>
          <p:nvPr>
            <p:ph type="body" idx="1"/>
          </p:nvPr>
        </p:nvSpPr>
        <p:spPr>
          <a:xfrm>
            <a:off x="304800" y="1143000"/>
            <a:ext cx="11582400" cy="51816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600"/>
              </a:spcBef>
              <a:spcAft>
                <a:spcPts val="0"/>
              </a:spcAft>
              <a:buSzPts val="2400"/>
              <a:buChar char="|"/>
              <a:defRPr sz="2400">
                <a:latin typeface="Tahoma"/>
                <a:ea typeface="Tahoma"/>
                <a:cs typeface="Tahoma"/>
                <a:sym typeface="Tahoma"/>
              </a:defRPr>
            </a:lvl1pPr>
            <a:lvl2pPr marL="914400" lvl="1" indent="-325119" algn="l">
              <a:lnSpc>
                <a:spcPct val="100000"/>
              </a:lnSpc>
              <a:spcBef>
                <a:spcPts val="500"/>
              </a:spcBef>
              <a:spcAft>
                <a:spcPts val="0"/>
              </a:spcAft>
              <a:buSzPts val="1520"/>
              <a:buChar char="•"/>
              <a:defRPr sz="2000">
                <a:solidFill>
                  <a:srgbClr val="232F4E"/>
                </a:solidFill>
                <a:latin typeface="Tahoma"/>
                <a:ea typeface="Tahoma"/>
                <a:cs typeface="Tahoma"/>
                <a:sym typeface="Tahoma"/>
              </a:defRPr>
            </a:lvl2pPr>
            <a:lvl3pPr marL="1371600" lvl="2" indent="-315467" algn="l">
              <a:lnSpc>
                <a:spcPct val="100000"/>
              </a:lnSpc>
              <a:spcBef>
                <a:spcPts val="500"/>
              </a:spcBef>
              <a:spcAft>
                <a:spcPts val="0"/>
              </a:spcAft>
              <a:buSzPts val="1368"/>
              <a:buChar char="?"/>
              <a:defRPr sz="1800">
                <a:latin typeface="Tahoma"/>
                <a:ea typeface="Tahoma"/>
                <a:cs typeface="Tahoma"/>
                <a:sym typeface="Tahoma"/>
              </a:defRPr>
            </a:lvl3pPr>
            <a:lvl4pPr marL="1828800" lvl="3" indent="-299719" algn="l">
              <a:lnSpc>
                <a:spcPct val="100000"/>
              </a:lnSpc>
              <a:spcBef>
                <a:spcPts val="400"/>
              </a:spcBef>
              <a:spcAft>
                <a:spcPts val="0"/>
              </a:spcAft>
              <a:buSzPts val="1120"/>
              <a:buChar char="◻"/>
              <a:defRPr sz="1600">
                <a:latin typeface="Tahoma"/>
                <a:ea typeface="Tahoma"/>
                <a:cs typeface="Tahoma"/>
                <a:sym typeface="Tahoma"/>
              </a:defRPr>
            </a:lvl4pPr>
            <a:lvl5pPr marL="2286000" lvl="4" indent="-290829" algn="l">
              <a:lnSpc>
                <a:spcPct val="100000"/>
              </a:lnSpc>
              <a:spcBef>
                <a:spcPts val="300"/>
              </a:spcBef>
              <a:spcAft>
                <a:spcPts val="0"/>
              </a:spcAft>
              <a:buSzPts val="980"/>
              <a:buChar char="◻"/>
              <a:defRPr sz="1400">
                <a:latin typeface="Tahoma"/>
                <a:ea typeface="Tahoma"/>
                <a:cs typeface="Tahoma"/>
                <a:sym typeface="Tahoma"/>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08"/>
        <p:cNvGrpSpPr/>
        <p:nvPr/>
      </p:nvGrpSpPr>
      <p:grpSpPr>
        <a:xfrm>
          <a:off x="0" y="0"/>
          <a:ext cx="0" cy="0"/>
          <a:chOff x="0" y="0"/>
          <a:chExt cx="0" cy="0"/>
        </a:xfrm>
      </p:grpSpPr>
      <p:sp>
        <p:nvSpPr>
          <p:cNvPr id="109" name="Google Shape;109;p30"/>
          <p:cNvSpPr txBox="1">
            <a:spLocks noGrp="1"/>
          </p:cNvSpPr>
          <p:nvPr>
            <p:ph type="ctrTitle"/>
          </p:nvPr>
        </p:nvSpPr>
        <p:spPr>
          <a:xfrm>
            <a:off x="2032000" y="3429000"/>
            <a:ext cx="10160000" cy="12192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dk1"/>
              </a:buClr>
              <a:buSzPts val="3200"/>
              <a:buFont typeface="Tahoma"/>
              <a:buNone/>
              <a:defRPr sz="320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0"/>
          <p:cNvSpPr txBox="1">
            <a:spLocks noGrp="1"/>
          </p:cNvSpPr>
          <p:nvPr>
            <p:ph type="subTitle" idx="1"/>
          </p:nvPr>
        </p:nvSpPr>
        <p:spPr>
          <a:xfrm>
            <a:off x="4064000" y="4648200"/>
            <a:ext cx="8128000" cy="914400"/>
          </a:xfrm>
          <a:prstGeom prst="rect">
            <a:avLst/>
          </a:prstGeom>
          <a:noFill/>
          <a:ln>
            <a:noFill/>
          </a:ln>
        </p:spPr>
        <p:txBody>
          <a:bodyPr spcFirstLastPara="1" wrap="square" lIns="91425" tIns="45700" rIns="91425" bIns="45700" anchor="t" anchorCtr="0">
            <a:normAutofit/>
          </a:bodyPr>
          <a:lstStyle>
            <a:lvl1pPr lvl="0" algn="r">
              <a:lnSpc>
                <a:spcPct val="100000"/>
              </a:lnSpc>
              <a:spcBef>
                <a:spcPts val="600"/>
              </a:spcBef>
              <a:spcAft>
                <a:spcPts val="0"/>
              </a:spcAft>
              <a:buSzPts val="2000"/>
              <a:buNone/>
              <a:defRPr sz="2000">
                <a:solidFill>
                  <a:schemeClr val="dk2"/>
                </a:solidFill>
                <a:latin typeface="Tahoma"/>
                <a:ea typeface="Tahoma"/>
                <a:cs typeface="Tahoma"/>
                <a:sym typeface="Tahoma"/>
              </a:defRPr>
            </a:lvl1pPr>
            <a:lvl2pPr lvl="1" algn="ctr">
              <a:lnSpc>
                <a:spcPct val="100000"/>
              </a:lnSpc>
              <a:spcBef>
                <a:spcPts val="500"/>
              </a:spcBef>
              <a:spcAft>
                <a:spcPts val="0"/>
              </a:spcAft>
              <a:buSzPts val="1368"/>
              <a:buNone/>
              <a:defRPr/>
            </a:lvl2pPr>
            <a:lvl3pPr lvl="2" algn="ctr">
              <a:lnSpc>
                <a:spcPct val="100000"/>
              </a:lnSpc>
              <a:spcBef>
                <a:spcPts val="500"/>
              </a:spcBef>
              <a:spcAft>
                <a:spcPts val="0"/>
              </a:spcAft>
              <a:buSzPts val="1368"/>
              <a:buNone/>
              <a:defRPr/>
            </a:lvl3pPr>
            <a:lvl4pPr lvl="3" algn="ctr">
              <a:lnSpc>
                <a:spcPct val="100000"/>
              </a:lnSpc>
              <a:spcBef>
                <a:spcPts val="400"/>
              </a:spcBef>
              <a:spcAft>
                <a:spcPts val="0"/>
              </a:spcAft>
              <a:buSzPts val="1260"/>
              <a:buNone/>
              <a:defRPr/>
            </a:lvl4pPr>
            <a:lvl5pPr lvl="4" algn="ctr">
              <a:lnSpc>
                <a:spcPct val="100000"/>
              </a:lnSpc>
              <a:spcBef>
                <a:spcPts val="300"/>
              </a:spcBef>
              <a:spcAft>
                <a:spcPts val="0"/>
              </a:spcAft>
              <a:buSzPts val="1260"/>
              <a:buNone/>
              <a:defRPr/>
            </a:lvl5pPr>
            <a:lvl6pPr lvl="5" algn="ctr">
              <a:lnSpc>
                <a:spcPct val="100000"/>
              </a:lnSpc>
              <a:spcBef>
                <a:spcPts val="300"/>
              </a:spcBef>
              <a:spcAft>
                <a:spcPts val="0"/>
              </a:spcAft>
              <a:buSzPts val="1350"/>
              <a:buNone/>
              <a:defRPr/>
            </a:lvl6pPr>
            <a:lvl7pPr lvl="6" algn="ctr">
              <a:lnSpc>
                <a:spcPct val="100000"/>
              </a:lnSpc>
              <a:spcBef>
                <a:spcPts val="300"/>
              </a:spcBef>
              <a:spcAft>
                <a:spcPts val="0"/>
              </a:spcAft>
              <a:buSzPts val="1350"/>
              <a:buNone/>
              <a:defRPr/>
            </a:lvl7pPr>
            <a:lvl8pPr lvl="7" algn="ctr">
              <a:lnSpc>
                <a:spcPct val="100000"/>
              </a:lnSpc>
              <a:spcBef>
                <a:spcPts val="300"/>
              </a:spcBef>
              <a:spcAft>
                <a:spcPts val="0"/>
              </a:spcAft>
              <a:buSzPts val="1350"/>
              <a:buNone/>
              <a:defRPr/>
            </a:lvl8pPr>
            <a:lvl9pPr lvl="8" algn="ctr">
              <a:lnSpc>
                <a:spcPct val="100000"/>
              </a:lnSpc>
              <a:spcBef>
                <a:spcPts val="300"/>
              </a:spcBef>
              <a:spcAft>
                <a:spcPts val="0"/>
              </a:spcAft>
              <a:buSzPts val="1350"/>
              <a:buNone/>
              <a:defRPr/>
            </a:lvl9pPr>
          </a:lstStyle>
          <a:p>
            <a:endParaRPr/>
          </a:p>
        </p:txBody>
      </p:sp>
      <p:sp>
        <p:nvSpPr>
          <p:cNvPr id="111" name="Google Shape;111;p30"/>
          <p:cNvSpPr txBox="1">
            <a:spLocks noGrp="1"/>
          </p:cNvSpPr>
          <p:nvPr>
            <p:ph type="dt" idx="10"/>
          </p:nvPr>
        </p:nvSpPr>
        <p:spPr>
          <a:xfrm>
            <a:off x="8534400" y="6355080"/>
            <a:ext cx="3048000"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30"/>
          <p:cNvSpPr txBox="1">
            <a:spLocks noGrp="1"/>
          </p:cNvSpPr>
          <p:nvPr>
            <p:ph type="ftr" idx="11"/>
          </p:nvPr>
        </p:nvSpPr>
        <p:spPr>
          <a:xfrm>
            <a:off x="3864864" y="6355080"/>
            <a:ext cx="463296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0"/>
          <p:cNvSpPr txBox="1">
            <a:spLocks noGrp="1"/>
          </p:cNvSpPr>
          <p:nvPr>
            <p:ph type="sldNum" idx="12"/>
          </p:nvPr>
        </p:nvSpPr>
        <p:spPr>
          <a:xfrm>
            <a:off x="1621536" y="6355080"/>
            <a:ext cx="16256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4"/>
        <p:cNvGrpSpPr/>
        <p:nvPr/>
      </p:nvGrpSpPr>
      <p:grpSpPr>
        <a:xfrm>
          <a:off x="0" y="0"/>
          <a:ext cx="0" cy="0"/>
          <a:chOff x="0" y="0"/>
          <a:chExt cx="0" cy="0"/>
        </a:xfrm>
      </p:grpSpPr>
      <p:sp>
        <p:nvSpPr>
          <p:cNvPr id="115" name="Google Shape;115;p31"/>
          <p:cNvSpPr txBox="1">
            <a:spLocks noGrp="1"/>
          </p:cNvSpPr>
          <p:nvPr>
            <p:ph type="title"/>
          </p:nvPr>
        </p:nvSpPr>
        <p:spPr>
          <a:xfrm>
            <a:off x="1625600" y="2971800"/>
            <a:ext cx="9144000" cy="1066800"/>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Clr>
                <a:srgbClr val="111727"/>
              </a:buClr>
              <a:buSzPts val="3200"/>
              <a:buFont typeface="Tahoma"/>
              <a:buNone/>
              <a:defRPr sz="3200" b="1" cap="none">
                <a:solidFill>
                  <a:srgbClr val="11172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31"/>
          <p:cNvSpPr txBox="1">
            <a:spLocks noGrp="1"/>
          </p:cNvSpPr>
          <p:nvPr>
            <p:ph type="body" idx="1"/>
          </p:nvPr>
        </p:nvSpPr>
        <p:spPr>
          <a:xfrm>
            <a:off x="1727200" y="4267200"/>
            <a:ext cx="9042400" cy="11430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600"/>
              </a:spcBef>
              <a:spcAft>
                <a:spcPts val="0"/>
              </a:spcAft>
              <a:buSzPts val="2000"/>
              <a:buNone/>
              <a:defRPr sz="2000">
                <a:solidFill>
                  <a:schemeClr val="dk1"/>
                </a:solidFill>
              </a:defRPr>
            </a:lvl1pPr>
            <a:lvl2pPr marL="914400" lvl="1" indent="-228600" algn="l">
              <a:lnSpc>
                <a:spcPct val="100000"/>
              </a:lnSpc>
              <a:spcBef>
                <a:spcPts val="500"/>
              </a:spcBef>
              <a:spcAft>
                <a:spcPts val="0"/>
              </a:spcAft>
              <a:buSzPts val="1368"/>
              <a:buNone/>
              <a:defRPr sz="1800">
                <a:solidFill>
                  <a:schemeClr val="lt1"/>
                </a:solidFill>
              </a:defRPr>
            </a:lvl2pPr>
            <a:lvl3pPr marL="1371600" lvl="2" indent="-228600" algn="l">
              <a:lnSpc>
                <a:spcPct val="100000"/>
              </a:lnSpc>
              <a:spcBef>
                <a:spcPts val="500"/>
              </a:spcBef>
              <a:spcAft>
                <a:spcPts val="0"/>
              </a:spcAft>
              <a:buSzPts val="1216"/>
              <a:buNone/>
              <a:defRPr sz="1600">
                <a:solidFill>
                  <a:schemeClr val="lt1"/>
                </a:solidFill>
              </a:defRPr>
            </a:lvl3pPr>
            <a:lvl4pPr marL="1828800" lvl="3" indent="-228600" algn="l">
              <a:lnSpc>
                <a:spcPct val="100000"/>
              </a:lnSpc>
              <a:spcBef>
                <a:spcPts val="400"/>
              </a:spcBef>
              <a:spcAft>
                <a:spcPts val="0"/>
              </a:spcAft>
              <a:buSzPts val="980"/>
              <a:buNone/>
              <a:defRPr sz="1400">
                <a:solidFill>
                  <a:schemeClr val="lt1"/>
                </a:solidFill>
              </a:defRPr>
            </a:lvl4pPr>
            <a:lvl5pPr marL="2286000" lvl="4" indent="-228600" algn="l">
              <a:lnSpc>
                <a:spcPct val="100000"/>
              </a:lnSpc>
              <a:spcBef>
                <a:spcPts val="300"/>
              </a:spcBef>
              <a:spcAft>
                <a:spcPts val="0"/>
              </a:spcAft>
              <a:buSzPts val="980"/>
              <a:buNone/>
              <a:defRPr sz="1400">
                <a:solidFill>
                  <a:schemeClr val="lt1"/>
                </a:solidFill>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17" name="Google Shape;117;p31"/>
          <p:cNvSpPr txBox="1">
            <a:spLocks noGrp="1"/>
          </p:cNvSpPr>
          <p:nvPr>
            <p:ph type="dt" idx="10"/>
          </p:nvPr>
        </p:nvSpPr>
        <p:spPr>
          <a:xfrm>
            <a:off x="8534400" y="6355080"/>
            <a:ext cx="3048000"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31"/>
          <p:cNvSpPr txBox="1">
            <a:spLocks noGrp="1"/>
          </p:cNvSpPr>
          <p:nvPr>
            <p:ph type="ftr" idx="11"/>
          </p:nvPr>
        </p:nvSpPr>
        <p:spPr>
          <a:xfrm>
            <a:off x="3864864" y="6355080"/>
            <a:ext cx="463296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31"/>
          <p:cNvSpPr txBox="1">
            <a:spLocks noGrp="1"/>
          </p:cNvSpPr>
          <p:nvPr>
            <p:ph type="sldNum" idx="12"/>
          </p:nvPr>
        </p:nvSpPr>
        <p:spPr>
          <a:xfrm>
            <a:off x="1426464" y="6355080"/>
            <a:ext cx="2027936"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
        <p:nvSpPr>
          <p:cNvPr id="120" name="Google Shape;120;p31"/>
          <p:cNvSpPr/>
          <p:nvPr/>
        </p:nvSpPr>
        <p:spPr>
          <a:xfrm>
            <a:off x="1219200" y="2819400"/>
            <a:ext cx="9753600" cy="1280160"/>
          </a:xfrm>
          <a:prstGeom prst="rect">
            <a:avLst/>
          </a:pr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
        <p:nvSpPr>
          <p:cNvPr id="121" name="Google Shape;121;p31"/>
          <p:cNvSpPr/>
          <p:nvPr/>
        </p:nvSpPr>
        <p:spPr>
          <a:xfrm>
            <a:off x="1219200" y="2819400"/>
            <a:ext cx="304800" cy="1280160"/>
          </a:xfrm>
          <a:prstGeom prst="rect">
            <a:avLst/>
          </a:prstGeom>
          <a:solidFill>
            <a:srgbClr val="232F4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22"/>
        <p:cNvGrpSpPr/>
        <p:nvPr/>
      </p:nvGrpSpPr>
      <p:grpSpPr>
        <a:xfrm>
          <a:off x="0" y="0"/>
          <a:ext cx="0" cy="0"/>
          <a:chOff x="0" y="0"/>
          <a:chExt cx="0" cy="0"/>
        </a:xfrm>
      </p:grpSpPr>
      <p:sp>
        <p:nvSpPr>
          <p:cNvPr id="123" name="Google Shape;123;p32"/>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2"/>
          <p:cNvSpPr txBox="1">
            <a:spLocks noGrp="1"/>
          </p:cNvSpPr>
          <p:nvPr>
            <p:ph type="body" idx="1"/>
          </p:nvPr>
        </p:nvSpPr>
        <p:spPr>
          <a:xfrm>
            <a:off x="304800" y="1143000"/>
            <a:ext cx="5693664" cy="501396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600"/>
              </a:spcBef>
              <a:spcAft>
                <a:spcPts val="0"/>
              </a:spcAft>
              <a:buSzPts val="2400"/>
              <a:buChar char="|"/>
              <a:defRPr sz="2400"/>
            </a:lvl1pPr>
            <a:lvl2pPr marL="914400" lvl="1" indent="-325119" algn="l">
              <a:lnSpc>
                <a:spcPct val="100000"/>
              </a:lnSpc>
              <a:spcBef>
                <a:spcPts val="500"/>
              </a:spcBef>
              <a:spcAft>
                <a:spcPts val="0"/>
              </a:spcAft>
              <a:buSzPts val="1520"/>
              <a:buChar char="•"/>
              <a:defRPr sz="2000">
                <a:solidFill>
                  <a:srgbClr val="232F4E"/>
                </a:solidFill>
              </a:defRPr>
            </a:lvl2pPr>
            <a:lvl3pPr marL="1371600" lvl="2" indent="-315467" algn="l">
              <a:lnSpc>
                <a:spcPct val="100000"/>
              </a:lnSpc>
              <a:spcBef>
                <a:spcPts val="500"/>
              </a:spcBef>
              <a:spcAft>
                <a:spcPts val="0"/>
              </a:spcAft>
              <a:buSzPts val="1368"/>
              <a:buChar char="?"/>
              <a:defRPr sz="1800"/>
            </a:lvl3pPr>
            <a:lvl4pPr marL="1828800" lvl="3" indent="-299719" algn="l">
              <a:lnSpc>
                <a:spcPct val="100000"/>
              </a:lnSpc>
              <a:spcBef>
                <a:spcPts val="400"/>
              </a:spcBef>
              <a:spcAft>
                <a:spcPts val="0"/>
              </a:spcAft>
              <a:buSzPts val="1120"/>
              <a:buChar char="◻"/>
              <a:defRPr sz="1600"/>
            </a:lvl4pPr>
            <a:lvl5pPr marL="2286000" lvl="4" indent="-290829" algn="l">
              <a:lnSpc>
                <a:spcPct val="100000"/>
              </a:lnSpc>
              <a:spcBef>
                <a:spcPts val="300"/>
              </a:spcBef>
              <a:spcAft>
                <a:spcPts val="0"/>
              </a:spcAft>
              <a:buSzPts val="980"/>
              <a:buChar char="◻"/>
              <a:defRPr sz="14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25" name="Google Shape;125;p32"/>
          <p:cNvSpPr txBox="1">
            <a:spLocks noGrp="1"/>
          </p:cNvSpPr>
          <p:nvPr>
            <p:ph type="body" idx="2"/>
          </p:nvPr>
        </p:nvSpPr>
        <p:spPr>
          <a:xfrm>
            <a:off x="6176264" y="1143000"/>
            <a:ext cx="5710936" cy="5010912"/>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600"/>
              </a:spcBef>
              <a:spcAft>
                <a:spcPts val="0"/>
              </a:spcAft>
              <a:buSzPts val="2400"/>
              <a:buChar char="|"/>
              <a:defRPr sz="2400"/>
            </a:lvl1pPr>
            <a:lvl2pPr marL="914400" lvl="1" indent="-325119" algn="l">
              <a:lnSpc>
                <a:spcPct val="100000"/>
              </a:lnSpc>
              <a:spcBef>
                <a:spcPts val="500"/>
              </a:spcBef>
              <a:spcAft>
                <a:spcPts val="0"/>
              </a:spcAft>
              <a:buSzPts val="1520"/>
              <a:buChar char="•"/>
              <a:defRPr sz="2000">
                <a:solidFill>
                  <a:srgbClr val="232F4E"/>
                </a:solidFill>
              </a:defRPr>
            </a:lvl2pPr>
            <a:lvl3pPr marL="1371600" lvl="2" indent="-315467" algn="l">
              <a:lnSpc>
                <a:spcPct val="100000"/>
              </a:lnSpc>
              <a:spcBef>
                <a:spcPts val="500"/>
              </a:spcBef>
              <a:spcAft>
                <a:spcPts val="0"/>
              </a:spcAft>
              <a:buSzPts val="1368"/>
              <a:buChar char="?"/>
              <a:defRPr sz="1800"/>
            </a:lvl3pPr>
            <a:lvl4pPr marL="1828800" lvl="3" indent="-299719" algn="l">
              <a:lnSpc>
                <a:spcPct val="100000"/>
              </a:lnSpc>
              <a:spcBef>
                <a:spcPts val="400"/>
              </a:spcBef>
              <a:spcAft>
                <a:spcPts val="0"/>
              </a:spcAft>
              <a:buSzPts val="1120"/>
              <a:buChar char="◻"/>
              <a:defRPr sz="1600"/>
            </a:lvl4pPr>
            <a:lvl5pPr marL="2286000" lvl="4" indent="-290829" algn="l">
              <a:lnSpc>
                <a:spcPct val="100000"/>
              </a:lnSpc>
              <a:spcBef>
                <a:spcPts val="300"/>
              </a:spcBef>
              <a:spcAft>
                <a:spcPts val="0"/>
              </a:spcAft>
              <a:buSzPts val="980"/>
              <a:buChar char="◻"/>
              <a:defRPr sz="14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26" name="Google Shape;126;p32"/>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3200"/>
              <a:buFont typeface="Tahoma"/>
              <a:buNone/>
              <a:defRPr>
                <a:solidFill>
                  <a:srgbClr val="1F394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2"/>
          <p:cNvSpPr txBox="1">
            <a:spLocks noGrp="1"/>
          </p:cNvSpPr>
          <p:nvPr>
            <p:ph type="sldNum" idx="12"/>
          </p:nvPr>
        </p:nvSpPr>
        <p:spPr>
          <a:xfrm>
            <a:off x="11176000" y="767567"/>
            <a:ext cx="10160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9pPr>
          </a:lstStyle>
          <a:p>
            <a:pPr marL="0" lvl="0" indent="0" algn="ctr" rtl="0">
              <a:spcBef>
                <a:spcPts val="0"/>
              </a:spcBef>
              <a:spcAft>
                <a:spcPts val="0"/>
              </a:spcAft>
              <a:buNone/>
            </a:pPr>
            <a:fld id="{00000000-1234-1234-1234-123412341234}" type="slidenum">
              <a:rPr lang="en-US"/>
              <a:t>‹#›</a:t>
            </a:fld>
            <a:endParaRPr/>
          </a:p>
        </p:txBody>
      </p:sp>
      <p:sp>
        <p:nvSpPr>
          <p:cNvPr id="128" name="Google Shape;128;p32"/>
          <p:cNvSpPr txBox="1">
            <a:spLocks noGrp="1"/>
          </p:cNvSpPr>
          <p:nvPr>
            <p:ph type="ftr" idx="11"/>
          </p:nvPr>
        </p:nvSpPr>
        <p:spPr>
          <a:xfrm>
            <a:off x="304800" y="6596148"/>
            <a:ext cx="78232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b="0" i="1">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9"/>
        <p:cNvGrpSpPr/>
        <p:nvPr/>
      </p:nvGrpSpPr>
      <p:grpSpPr>
        <a:xfrm>
          <a:off x="0" y="0"/>
          <a:ext cx="0" cy="0"/>
          <a:chOff x="0" y="0"/>
          <a:chExt cx="0" cy="0"/>
        </a:xfrm>
      </p:grpSpPr>
      <p:sp>
        <p:nvSpPr>
          <p:cNvPr id="130" name="Google Shape;130;p33"/>
          <p:cNvSpPr txBox="1">
            <a:spLocks noGrp="1"/>
          </p:cNvSpPr>
          <p:nvPr>
            <p:ph type="title"/>
          </p:nvPr>
        </p:nvSpPr>
        <p:spPr>
          <a:xfrm>
            <a:off x="609600" y="228600"/>
            <a:ext cx="10972800" cy="914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1F394D"/>
              </a:buClr>
              <a:buSzPts val="3200"/>
              <a:buFont typeface="Tahom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3"/>
          <p:cNvSpPr txBox="1">
            <a:spLocks noGrp="1"/>
          </p:cNvSpPr>
          <p:nvPr>
            <p:ph type="body" idx="1"/>
          </p:nvPr>
        </p:nvSpPr>
        <p:spPr>
          <a:xfrm>
            <a:off x="609600" y="1285875"/>
            <a:ext cx="5386917" cy="6858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600"/>
              </a:spcBef>
              <a:spcAft>
                <a:spcPts val="0"/>
              </a:spcAft>
              <a:buSzPts val="2400"/>
              <a:buNone/>
              <a:defRPr sz="2400" b="1">
                <a:solidFill>
                  <a:schemeClr val="accent2"/>
                </a:solidFill>
              </a:defRPr>
            </a:lvl1pPr>
            <a:lvl2pPr marL="914400" lvl="1" indent="-228600" algn="l">
              <a:lnSpc>
                <a:spcPct val="100000"/>
              </a:lnSpc>
              <a:spcBef>
                <a:spcPts val="500"/>
              </a:spcBef>
              <a:spcAft>
                <a:spcPts val="0"/>
              </a:spcAft>
              <a:buSzPts val="1520"/>
              <a:buNone/>
              <a:defRPr sz="2000" b="1"/>
            </a:lvl2pPr>
            <a:lvl3pPr marL="1371600" lvl="2" indent="-228600" algn="l">
              <a:lnSpc>
                <a:spcPct val="100000"/>
              </a:lnSpc>
              <a:spcBef>
                <a:spcPts val="500"/>
              </a:spcBef>
              <a:spcAft>
                <a:spcPts val="0"/>
              </a:spcAft>
              <a:buSzPts val="1368"/>
              <a:buNone/>
              <a:defRPr sz="1800" b="1"/>
            </a:lvl3pPr>
            <a:lvl4pPr marL="1828800" lvl="3" indent="-228600" algn="l">
              <a:lnSpc>
                <a:spcPct val="100000"/>
              </a:lnSpc>
              <a:spcBef>
                <a:spcPts val="400"/>
              </a:spcBef>
              <a:spcAft>
                <a:spcPts val="0"/>
              </a:spcAft>
              <a:buSzPts val="1120"/>
              <a:buNone/>
              <a:defRPr sz="1600" b="1"/>
            </a:lvl4pPr>
            <a:lvl5pPr marL="2286000" lvl="4" indent="-228600" algn="l">
              <a:lnSpc>
                <a:spcPct val="100000"/>
              </a:lnSpc>
              <a:spcBef>
                <a:spcPts val="300"/>
              </a:spcBef>
              <a:spcAft>
                <a:spcPts val="0"/>
              </a:spcAft>
              <a:buSzPts val="1120"/>
              <a:buNone/>
              <a:defRPr sz="1600" b="1"/>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32" name="Google Shape;132;p33"/>
          <p:cNvSpPr txBox="1">
            <a:spLocks noGrp="1"/>
          </p:cNvSpPr>
          <p:nvPr>
            <p:ph type="body" idx="2"/>
          </p:nvPr>
        </p:nvSpPr>
        <p:spPr>
          <a:xfrm>
            <a:off x="6197601" y="1295400"/>
            <a:ext cx="5389033" cy="6858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600"/>
              </a:spcBef>
              <a:spcAft>
                <a:spcPts val="0"/>
              </a:spcAft>
              <a:buSzPts val="2400"/>
              <a:buNone/>
              <a:defRPr sz="2400" b="1">
                <a:solidFill>
                  <a:schemeClr val="accent2"/>
                </a:solidFill>
              </a:defRPr>
            </a:lvl1pPr>
            <a:lvl2pPr marL="914400" lvl="1" indent="-228600" algn="l">
              <a:lnSpc>
                <a:spcPct val="100000"/>
              </a:lnSpc>
              <a:spcBef>
                <a:spcPts val="500"/>
              </a:spcBef>
              <a:spcAft>
                <a:spcPts val="0"/>
              </a:spcAft>
              <a:buSzPts val="1520"/>
              <a:buNone/>
              <a:defRPr sz="2000" b="1"/>
            </a:lvl2pPr>
            <a:lvl3pPr marL="1371600" lvl="2" indent="-228600" algn="l">
              <a:lnSpc>
                <a:spcPct val="100000"/>
              </a:lnSpc>
              <a:spcBef>
                <a:spcPts val="500"/>
              </a:spcBef>
              <a:spcAft>
                <a:spcPts val="0"/>
              </a:spcAft>
              <a:buSzPts val="1368"/>
              <a:buNone/>
              <a:defRPr sz="1800" b="1"/>
            </a:lvl3pPr>
            <a:lvl4pPr marL="1828800" lvl="3" indent="-228600" algn="l">
              <a:lnSpc>
                <a:spcPct val="100000"/>
              </a:lnSpc>
              <a:spcBef>
                <a:spcPts val="400"/>
              </a:spcBef>
              <a:spcAft>
                <a:spcPts val="0"/>
              </a:spcAft>
              <a:buSzPts val="1120"/>
              <a:buNone/>
              <a:defRPr sz="1600" b="1"/>
            </a:lvl4pPr>
            <a:lvl5pPr marL="2286000" lvl="4" indent="-228600" algn="l">
              <a:lnSpc>
                <a:spcPct val="100000"/>
              </a:lnSpc>
              <a:spcBef>
                <a:spcPts val="300"/>
              </a:spcBef>
              <a:spcAft>
                <a:spcPts val="0"/>
              </a:spcAft>
              <a:buSzPts val="1120"/>
              <a:buNone/>
              <a:defRPr sz="1600" b="1"/>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33" name="Google Shape;133;p33"/>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3"/>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33"/>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
        <p:nvSpPr>
          <p:cNvPr id="136" name="Google Shape;136;p33"/>
          <p:cNvSpPr txBox="1">
            <a:spLocks noGrp="1"/>
          </p:cNvSpPr>
          <p:nvPr>
            <p:ph type="body" idx="3"/>
          </p:nvPr>
        </p:nvSpPr>
        <p:spPr>
          <a:xfrm>
            <a:off x="609600" y="2133600"/>
            <a:ext cx="5384800" cy="4038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37" name="Google Shape;137;p33"/>
          <p:cNvSpPr txBox="1">
            <a:spLocks noGrp="1"/>
          </p:cNvSpPr>
          <p:nvPr>
            <p:ph type="body" idx="4"/>
          </p:nvPr>
        </p:nvSpPr>
        <p:spPr>
          <a:xfrm>
            <a:off x="6197600" y="2133600"/>
            <a:ext cx="5384800" cy="4038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sp>
        <p:nvSpPr>
          <p:cNvPr id="139" name="Google Shape;139;p34"/>
          <p:cNvSpPr txBox="1">
            <a:spLocks noGrp="1"/>
          </p:cNvSpPr>
          <p:nvPr>
            <p:ph type="title"/>
          </p:nvPr>
        </p:nvSpPr>
        <p:spPr>
          <a:xfrm>
            <a:off x="609600" y="228600"/>
            <a:ext cx="10972800" cy="9144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34"/>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4"/>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4"/>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
        <p:nvSpPr>
          <p:cNvPr id="143" name="Google Shape;143;p34"/>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
        <p:nvSpPr>
          <p:cNvPr id="145" name="Google Shape;145;p35"/>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5"/>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5"/>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cxnSp>
        <p:nvCxnSpPr>
          <p:cNvPr id="148" name="Google Shape;148;p35"/>
          <p:cNvCxnSpPr/>
          <p:nvPr/>
        </p:nvCxnSpPr>
        <p:spPr>
          <a:xfrm>
            <a:off x="609600" y="6353175"/>
            <a:ext cx="10972800" cy="0"/>
          </a:xfrm>
          <a:prstGeom prst="straightConnector1">
            <a:avLst/>
          </a:prstGeom>
          <a:noFill/>
          <a:ln w="9525" cap="flat" cmpd="sng">
            <a:solidFill>
              <a:schemeClr val="accent2"/>
            </a:solidFill>
            <a:prstDash val="dash"/>
            <a:round/>
            <a:headEnd type="none" w="sm" len="sm"/>
            <a:tailEnd type="none" w="sm" len="sm"/>
          </a:ln>
        </p:spPr>
      </p:cxnSp>
      <p:sp>
        <p:nvSpPr>
          <p:cNvPr id="149" name="Google Shape;149;p35"/>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0"/>
        <p:cNvGrpSpPr/>
        <p:nvPr/>
      </p:nvGrpSpPr>
      <p:grpSpPr>
        <a:xfrm>
          <a:off x="0" y="0"/>
          <a:ext cx="0" cy="0"/>
          <a:chOff x="0" y="0"/>
          <a:chExt cx="0" cy="0"/>
        </a:xfrm>
      </p:grpSpPr>
      <p:sp>
        <p:nvSpPr>
          <p:cNvPr id="151" name="Google Shape;151;p36"/>
          <p:cNvSpPr txBox="1">
            <a:spLocks noGrp="1"/>
          </p:cNvSpPr>
          <p:nvPr>
            <p:ph type="title"/>
          </p:nvPr>
        </p:nvSpPr>
        <p:spPr>
          <a:xfrm>
            <a:off x="8432800" y="304800"/>
            <a:ext cx="3352800" cy="838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2000"/>
              <a:buFont typeface="Tahoma"/>
              <a:buNone/>
              <a:defRPr sz="2000" b="1">
                <a:solidFill>
                  <a:schemeClr val="dk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36"/>
          <p:cNvSpPr txBox="1">
            <a:spLocks noGrp="1"/>
          </p:cNvSpPr>
          <p:nvPr>
            <p:ph type="body" idx="1"/>
          </p:nvPr>
        </p:nvSpPr>
        <p:spPr>
          <a:xfrm>
            <a:off x="8432800" y="1219201"/>
            <a:ext cx="3352800" cy="4843463"/>
          </a:xfrm>
          <a:prstGeom prst="rect">
            <a:avLst/>
          </a:prstGeom>
          <a:noFill/>
          <a:ln>
            <a:noFill/>
          </a:ln>
        </p:spPr>
        <p:txBody>
          <a:bodyPr spcFirstLastPara="1" wrap="square" lIns="91425" tIns="45700" rIns="91425" bIns="45700" anchor="t" anchorCtr="0">
            <a:normAutofit/>
          </a:bodyPr>
          <a:lstStyle>
            <a:lvl1pPr marL="457200" lvl="0" indent="-228600" algn="l">
              <a:lnSpc>
                <a:spcPct val="137500"/>
              </a:lnSpc>
              <a:spcBef>
                <a:spcPts val="600"/>
              </a:spcBef>
              <a:spcAft>
                <a:spcPts val="0"/>
              </a:spcAft>
              <a:buSzPts val="1600"/>
              <a:buNone/>
              <a:defRPr sz="1600">
                <a:solidFill>
                  <a:schemeClr val="dk2"/>
                </a:solidFill>
              </a:defRPr>
            </a:lvl1pPr>
            <a:lvl2pPr marL="914400" lvl="1" indent="-228600" algn="l">
              <a:lnSpc>
                <a:spcPct val="100000"/>
              </a:lnSpc>
              <a:spcBef>
                <a:spcPts val="1000"/>
              </a:spcBef>
              <a:spcAft>
                <a:spcPts val="0"/>
              </a:spcAft>
              <a:buSzPts val="912"/>
              <a:buNone/>
              <a:defRPr sz="1200"/>
            </a:lvl2pPr>
            <a:lvl3pPr marL="1371600" lvl="2" indent="-228600" algn="l">
              <a:lnSpc>
                <a:spcPct val="100000"/>
              </a:lnSpc>
              <a:spcBef>
                <a:spcPts val="500"/>
              </a:spcBef>
              <a:spcAft>
                <a:spcPts val="0"/>
              </a:spcAft>
              <a:buSzPts val="760"/>
              <a:buNone/>
              <a:defRPr sz="1000"/>
            </a:lvl3pPr>
            <a:lvl4pPr marL="1828800" lvl="3" indent="-228600" algn="l">
              <a:lnSpc>
                <a:spcPct val="100000"/>
              </a:lnSpc>
              <a:spcBef>
                <a:spcPts val="400"/>
              </a:spcBef>
              <a:spcAft>
                <a:spcPts val="0"/>
              </a:spcAft>
              <a:buSzPts val="630"/>
              <a:buNone/>
              <a:defRPr sz="900"/>
            </a:lvl4pPr>
            <a:lvl5pPr marL="2286000" lvl="4" indent="-228600" algn="l">
              <a:lnSpc>
                <a:spcPct val="100000"/>
              </a:lnSpc>
              <a:spcBef>
                <a:spcPts val="300"/>
              </a:spcBef>
              <a:spcAft>
                <a:spcPts val="0"/>
              </a:spcAft>
              <a:buSzPts val="630"/>
              <a:buNone/>
              <a:defRPr sz="9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53" name="Google Shape;153;p36"/>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6"/>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36"/>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cxnSp>
        <p:nvCxnSpPr>
          <p:cNvPr id="156" name="Google Shape;156;p36"/>
          <p:cNvCxnSpPr/>
          <p:nvPr/>
        </p:nvCxnSpPr>
        <p:spPr>
          <a:xfrm>
            <a:off x="609600" y="6353175"/>
            <a:ext cx="10972800" cy="0"/>
          </a:xfrm>
          <a:prstGeom prst="straightConnector1">
            <a:avLst/>
          </a:prstGeom>
          <a:noFill/>
          <a:ln w="9525" cap="flat" cmpd="sng">
            <a:solidFill>
              <a:schemeClr val="accent2"/>
            </a:solidFill>
            <a:prstDash val="dash"/>
            <a:round/>
            <a:headEnd type="none" w="sm" len="sm"/>
            <a:tailEnd type="none" w="sm" len="sm"/>
          </a:ln>
        </p:spPr>
      </p:cxnSp>
      <p:cxnSp>
        <p:nvCxnSpPr>
          <p:cNvPr id="157" name="Google Shape;157;p36"/>
          <p:cNvCxnSpPr/>
          <p:nvPr/>
        </p:nvCxnSpPr>
        <p:spPr>
          <a:xfrm rot="5400000">
            <a:off x="5220033" y="3324225"/>
            <a:ext cx="6035040" cy="0"/>
          </a:xfrm>
          <a:prstGeom prst="straightConnector1">
            <a:avLst/>
          </a:prstGeom>
          <a:noFill/>
          <a:ln w="9525" cap="flat" cmpd="sng">
            <a:solidFill>
              <a:schemeClr val="accent2"/>
            </a:solidFill>
            <a:prstDash val="dash"/>
            <a:round/>
            <a:headEnd type="none" w="sm" len="sm"/>
            <a:tailEnd type="none" w="sm" len="sm"/>
          </a:ln>
        </p:spPr>
      </p:cxnSp>
      <p:sp>
        <p:nvSpPr>
          <p:cNvPr id="158" name="Google Shape;158;p36"/>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
        <p:nvSpPr>
          <p:cNvPr id="159" name="Google Shape;159;p36"/>
          <p:cNvSpPr txBox="1">
            <a:spLocks noGrp="1"/>
          </p:cNvSpPr>
          <p:nvPr>
            <p:ph type="body" idx="2"/>
          </p:nvPr>
        </p:nvSpPr>
        <p:spPr>
          <a:xfrm>
            <a:off x="406400" y="304800"/>
            <a:ext cx="7620000" cy="5715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3200"/>
              <a:buFont typeface="Tahoma"/>
              <a:buNone/>
              <a:defRPr>
                <a:solidFill>
                  <a:srgbClr val="1F394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0"/>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b="0" i="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0"/>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9pPr>
          </a:lstStyle>
          <a:p>
            <a:pPr marL="0" lvl="0" indent="0" algn="ctr" rtl="0">
              <a:spcBef>
                <a:spcPts val="0"/>
              </a:spcBef>
              <a:spcAft>
                <a:spcPts val="0"/>
              </a:spcAft>
              <a:buNone/>
            </a:pPr>
            <a:fld id="{00000000-1234-1234-1234-123412341234}" type="slidenum">
              <a:rPr lang="en-US"/>
              <a:t>‹#›</a:t>
            </a:fld>
            <a:endParaRPr/>
          </a:p>
        </p:txBody>
      </p:sp>
      <p:sp>
        <p:nvSpPr>
          <p:cNvPr id="25" name="Google Shape;25;p20"/>
          <p:cNvSpPr txBox="1">
            <a:spLocks noGrp="1"/>
          </p:cNvSpPr>
          <p:nvPr>
            <p:ph type="body" idx="1"/>
          </p:nvPr>
        </p:nvSpPr>
        <p:spPr>
          <a:xfrm>
            <a:off x="304800" y="1143000"/>
            <a:ext cx="11582400" cy="51816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600"/>
              </a:spcBef>
              <a:spcAft>
                <a:spcPts val="0"/>
              </a:spcAft>
              <a:buSzPts val="2400"/>
              <a:buChar char="|"/>
              <a:defRPr sz="2400">
                <a:latin typeface="Tahoma"/>
                <a:ea typeface="Tahoma"/>
                <a:cs typeface="Tahoma"/>
                <a:sym typeface="Tahoma"/>
              </a:defRPr>
            </a:lvl1pPr>
            <a:lvl2pPr marL="914400" lvl="1" indent="-325119" algn="l">
              <a:lnSpc>
                <a:spcPct val="100000"/>
              </a:lnSpc>
              <a:spcBef>
                <a:spcPts val="500"/>
              </a:spcBef>
              <a:spcAft>
                <a:spcPts val="0"/>
              </a:spcAft>
              <a:buSzPts val="1520"/>
              <a:buChar char="•"/>
              <a:defRPr sz="2000">
                <a:solidFill>
                  <a:srgbClr val="232F4E"/>
                </a:solidFill>
                <a:latin typeface="Tahoma"/>
                <a:ea typeface="Tahoma"/>
                <a:cs typeface="Tahoma"/>
                <a:sym typeface="Tahoma"/>
              </a:defRPr>
            </a:lvl2pPr>
            <a:lvl3pPr marL="1371600" lvl="2" indent="-315467" algn="l">
              <a:lnSpc>
                <a:spcPct val="100000"/>
              </a:lnSpc>
              <a:spcBef>
                <a:spcPts val="500"/>
              </a:spcBef>
              <a:spcAft>
                <a:spcPts val="0"/>
              </a:spcAft>
              <a:buSzPts val="1368"/>
              <a:buChar char="?"/>
              <a:defRPr sz="1800">
                <a:latin typeface="Tahoma"/>
                <a:ea typeface="Tahoma"/>
                <a:cs typeface="Tahoma"/>
                <a:sym typeface="Tahoma"/>
              </a:defRPr>
            </a:lvl3pPr>
            <a:lvl4pPr marL="1828800" lvl="3" indent="-299719" algn="l">
              <a:lnSpc>
                <a:spcPct val="100000"/>
              </a:lnSpc>
              <a:spcBef>
                <a:spcPts val="400"/>
              </a:spcBef>
              <a:spcAft>
                <a:spcPts val="0"/>
              </a:spcAft>
              <a:buSzPts val="1120"/>
              <a:buChar char="◻"/>
              <a:defRPr sz="1600">
                <a:latin typeface="Tahoma"/>
                <a:ea typeface="Tahoma"/>
                <a:cs typeface="Tahoma"/>
                <a:sym typeface="Tahoma"/>
              </a:defRPr>
            </a:lvl4pPr>
            <a:lvl5pPr marL="2286000" lvl="4" indent="-290829" algn="l">
              <a:lnSpc>
                <a:spcPct val="100000"/>
              </a:lnSpc>
              <a:spcBef>
                <a:spcPts val="300"/>
              </a:spcBef>
              <a:spcAft>
                <a:spcPts val="0"/>
              </a:spcAft>
              <a:buSzPts val="980"/>
              <a:buChar char="◻"/>
              <a:defRPr sz="1400">
                <a:latin typeface="Tahoma"/>
                <a:ea typeface="Tahoma"/>
                <a:cs typeface="Tahoma"/>
                <a:sym typeface="Tahoma"/>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0"/>
        <p:cNvGrpSpPr/>
        <p:nvPr/>
      </p:nvGrpSpPr>
      <p:grpSpPr>
        <a:xfrm>
          <a:off x="0" y="0"/>
          <a:ext cx="0" cy="0"/>
          <a:chOff x="0" y="0"/>
          <a:chExt cx="0" cy="0"/>
        </a:xfrm>
      </p:grpSpPr>
      <p:sp>
        <p:nvSpPr>
          <p:cNvPr id="161" name="Google Shape;161;p37"/>
          <p:cNvSpPr txBox="1">
            <a:spLocks noGrp="1"/>
          </p:cNvSpPr>
          <p:nvPr>
            <p:ph type="title"/>
          </p:nvPr>
        </p:nvSpPr>
        <p:spPr>
          <a:xfrm>
            <a:off x="609600" y="500856"/>
            <a:ext cx="10972800" cy="674688"/>
          </a:xfrm>
          <a:prstGeom prst="rect">
            <a:avLst/>
          </a:prstGeom>
          <a:noFill/>
          <a:ln w="9525" cap="flat" cmpd="sng">
            <a:solidFill>
              <a:schemeClr val="accent1"/>
            </a:solidFill>
            <a:prstDash val="solid"/>
            <a:round/>
            <a:headEnd type="none" w="sm" len="sm"/>
            <a:tailEnd type="none" w="sm" len="sm"/>
          </a:ln>
        </p:spPr>
        <p:txBody>
          <a:bodyPr spcFirstLastPara="1" wrap="square" lIns="274300" tIns="45700" rIns="91425" bIns="45700" anchor="ctr" anchorCtr="0">
            <a:normAutofit/>
          </a:bodyPr>
          <a:lstStyle>
            <a:lvl1pPr lvl="0" algn="r">
              <a:lnSpc>
                <a:spcPct val="100000"/>
              </a:lnSpc>
              <a:spcBef>
                <a:spcPts val="0"/>
              </a:spcBef>
              <a:spcAft>
                <a:spcPts val="0"/>
              </a:spcAft>
              <a:buClr>
                <a:schemeClr val="lt1"/>
              </a:buClr>
              <a:buSzPts val="2000"/>
              <a:buFont typeface="Tahoma"/>
              <a:buNone/>
              <a:defRPr sz="2000"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37"/>
          <p:cNvSpPr>
            <a:spLocks noGrp="1"/>
          </p:cNvSpPr>
          <p:nvPr>
            <p:ph type="pic" idx="2"/>
          </p:nvPr>
        </p:nvSpPr>
        <p:spPr>
          <a:xfrm>
            <a:off x="609600" y="1905000"/>
            <a:ext cx="10972800" cy="4270248"/>
          </a:xfrm>
          <a:prstGeom prst="rect">
            <a:avLst/>
          </a:prstGeom>
          <a:solidFill>
            <a:srgbClr val="BABABA"/>
          </a:solidFill>
          <a:ln>
            <a:noFill/>
          </a:ln>
        </p:spPr>
        <p:txBody>
          <a:bodyPr spcFirstLastPara="1" wrap="square" lIns="91425" tIns="45700" rIns="91425" bIns="45700" anchor="t" anchorCtr="0">
            <a:normAutofit/>
          </a:bodyPr>
          <a:lstStyle>
            <a:lvl1pPr marR="0" lvl="0" algn="l" rtl="0">
              <a:lnSpc>
                <a:spcPct val="100000"/>
              </a:lnSpc>
              <a:spcBef>
                <a:spcPts val="600"/>
              </a:spcBef>
              <a:spcAft>
                <a:spcPts val="0"/>
              </a:spcAft>
              <a:buClr>
                <a:schemeClr val="accent2"/>
              </a:buClr>
              <a:buSzPts val="3200"/>
              <a:buFont typeface="Tahoma"/>
              <a:buNone/>
              <a:defRPr sz="3200" b="0" i="0" u="none" strike="noStrike" cap="none">
                <a:solidFill>
                  <a:schemeClr val="lt1"/>
                </a:solidFill>
                <a:latin typeface="Tahoma"/>
                <a:ea typeface="Tahoma"/>
                <a:cs typeface="Tahoma"/>
                <a:sym typeface="Tahoma"/>
              </a:defRPr>
            </a:lvl1pPr>
            <a:lvl2pPr marR="0" lvl="1" algn="l" rtl="0">
              <a:lnSpc>
                <a:spcPct val="100000"/>
              </a:lnSpc>
              <a:spcBef>
                <a:spcPts val="500"/>
              </a:spcBef>
              <a:spcAft>
                <a:spcPts val="0"/>
              </a:spcAft>
              <a:buClr>
                <a:schemeClr val="accent4"/>
              </a:buClr>
              <a:buSzPts val="1824"/>
              <a:buFont typeface="Noto Sans Symbols"/>
              <a:buChar char="•"/>
              <a:defRPr sz="2400" b="0" i="0" u="none" strike="noStrike" cap="none">
                <a:solidFill>
                  <a:schemeClr val="lt2"/>
                </a:solidFill>
                <a:latin typeface="Tahoma"/>
                <a:ea typeface="Tahoma"/>
                <a:cs typeface="Tahoma"/>
                <a:sym typeface="Tahoma"/>
              </a:defRPr>
            </a:lvl2pPr>
            <a:lvl3pPr marR="0" lvl="2" algn="l" rtl="0">
              <a:lnSpc>
                <a:spcPct val="100000"/>
              </a:lnSpc>
              <a:spcBef>
                <a:spcPts val="500"/>
              </a:spcBef>
              <a:spcAft>
                <a:spcPts val="0"/>
              </a:spcAft>
              <a:buClr>
                <a:schemeClr val="dk1"/>
              </a:buClr>
              <a:buSzPts val="1520"/>
              <a:buFont typeface="Noto Sans Symbols"/>
              <a:buChar char="🞂"/>
              <a:defRPr sz="2000" b="0" i="0" u="none" strike="noStrike" cap="none">
                <a:solidFill>
                  <a:schemeClr val="lt1"/>
                </a:solidFill>
                <a:latin typeface="Tahoma"/>
                <a:ea typeface="Tahoma"/>
                <a:cs typeface="Tahoma"/>
                <a:sym typeface="Tahoma"/>
              </a:defRPr>
            </a:lvl3pPr>
            <a:lvl4pPr marR="0" lvl="3" algn="l" rtl="0">
              <a:lnSpc>
                <a:spcPct val="100000"/>
              </a:lnSpc>
              <a:spcBef>
                <a:spcPts val="400"/>
              </a:spcBef>
              <a:spcAft>
                <a:spcPts val="0"/>
              </a:spcAft>
              <a:buClr>
                <a:srgbClr val="95251A"/>
              </a:buClr>
              <a:buSzPts val="1260"/>
              <a:buFont typeface="Noto Sans Symbols"/>
              <a:buChar char="◻"/>
              <a:defRPr sz="1800" b="0" i="0" u="none" strike="noStrike" cap="none">
                <a:solidFill>
                  <a:schemeClr val="lt1"/>
                </a:solidFill>
                <a:latin typeface="Tahoma"/>
                <a:ea typeface="Tahoma"/>
                <a:cs typeface="Tahoma"/>
                <a:sym typeface="Tahoma"/>
              </a:defRPr>
            </a:lvl4pPr>
            <a:lvl5pPr marR="0" lvl="4" algn="l" rtl="0">
              <a:lnSpc>
                <a:spcPct val="100000"/>
              </a:lnSpc>
              <a:spcBef>
                <a:spcPts val="300"/>
              </a:spcBef>
              <a:spcAft>
                <a:spcPts val="0"/>
              </a:spcAft>
              <a:buClr>
                <a:schemeClr val="accent2"/>
              </a:buClr>
              <a:buSzPts val="1120"/>
              <a:buFont typeface="Noto Sans Symbols"/>
              <a:buChar char="◻"/>
              <a:defRPr sz="1600" b="0" i="0" u="none" strike="noStrike" cap="none">
                <a:solidFill>
                  <a:schemeClr val="lt1"/>
                </a:solidFill>
                <a:latin typeface="Tahoma"/>
                <a:ea typeface="Tahoma"/>
                <a:cs typeface="Tahoma"/>
                <a:sym typeface="Tahoma"/>
              </a:defRPr>
            </a:lvl5pPr>
            <a:lvl6pPr marR="0" lvl="5" algn="l" rtl="0">
              <a:lnSpc>
                <a:spcPct val="100000"/>
              </a:lnSpc>
              <a:spcBef>
                <a:spcPts val="300"/>
              </a:spcBef>
              <a:spcAft>
                <a:spcPts val="0"/>
              </a:spcAft>
              <a:buClr>
                <a:srgbClr val="8BA1B3"/>
              </a:buClr>
              <a:buSzPts val="1200"/>
              <a:buFont typeface="Noto Sans Symbols"/>
              <a:buChar char="🞂"/>
              <a:defRPr sz="1600" b="0" i="0" u="none" strike="noStrike" cap="none">
                <a:solidFill>
                  <a:schemeClr val="lt1"/>
                </a:solidFill>
                <a:latin typeface="Tahoma"/>
                <a:ea typeface="Tahoma"/>
                <a:cs typeface="Tahoma"/>
                <a:sym typeface="Tahoma"/>
              </a:defRPr>
            </a:lvl6pPr>
            <a:lvl7pPr marR="0" lvl="6" algn="l" rtl="0">
              <a:lnSpc>
                <a:spcPct val="100000"/>
              </a:lnSpc>
              <a:spcBef>
                <a:spcPts val="300"/>
              </a:spcBef>
              <a:spcAft>
                <a:spcPts val="0"/>
              </a:spcAft>
              <a:buClr>
                <a:srgbClr val="646C8F"/>
              </a:buClr>
              <a:buSzPts val="1050"/>
              <a:buFont typeface="Noto Sans Symbols"/>
              <a:buChar char="🞂"/>
              <a:defRPr sz="1400" b="0" i="0" u="none" strike="noStrike" cap="none">
                <a:solidFill>
                  <a:schemeClr val="lt1"/>
                </a:solidFill>
                <a:latin typeface="Tahoma"/>
                <a:ea typeface="Tahoma"/>
                <a:cs typeface="Tahoma"/>
                <a:sym typeface="Tahoma"/>
              </a:defRPr>
            </a:lvl7pPr>
            <a:lvl8pPr marR="0" lvl="7" algn="l" rtl="0">
              <a:lnSpc>
                <a:spcPct val="100000"/>
              </a:lnSpc>
              <a:spcBef>
                <a:spcPts val="300"/>
              </a:spcBef>
              <a:spcAft>
                <a:spcPts val="0"/>
              </a:spcAft>
              <a:buClr>
                <a:srgbClr val="BABABA"/>
              </a:buClr>
              <a:buSzPts val="1050"/>
              <a:buFont typeface="Noto Sans Symbols"/>
              <a:buChar char="🞂"/>
              <a:defRPr sz="1400" b="0" i="0" u="none" strike="noStrike" cap="none">
                <a:solidFill>
                  <a:schemeClr val="lt1"/>
                </a:solidFill>
                <a:latin typeface="Tahoma"/>
                <a:ea typeface="Tahoma"/>
                <a:cs typeface="Tahoma"/>
                <a:sym typeface="Tahoma"/>
              </a:defRPr>
            </a:lvl8pPr>
            <a:lvl9pPr marR="0" lvl="8" algn="l" rtl="0">
              <a:lnSpc>
                <a:spcPct val="100000"/>
              </a:lnSpc>
              <a:spcBef>
                <a:spcPts val="300"/>
              </a:spcBef>
              <a:spcAft>
                <a:spcPts val="0"/>
              </a:spcAft>
              <a:buClr>
                <a:srgbClr val="9FB8CD"/>
              </a:buClr>
              <a:buSzPts val="900"/>
              <a:buFont typeface="Noto Sans Symbols"/>
              <a:buChar char="🞂"/>
              <a:defRPr sz="1200" b="0" i="0" u="none" strike="noStrike" cap="none">
                <a:solidFill>
                  <a:schemeClr val="lt1"/>
                </a:solidFill>
                <a:latin typeface="Tahoma"/>
                <a:ea typeface="Tahoma"/>
                <a:cs typeface="Tahoma"/>
                <a:sym typeface="Tahoma"/>
              </a:defRPr>
            </a:lvl9pPr>
          </a:lstStyle>
          <a:p>
            <a:endParaRPr/>
          </a:p>
        </p:txBody>
      </p:sp>
      <p:sp>
        <p:nvSpPr>
          <p:cNvPr id="163" name="Google Shape;163;p37"/>
          <p:cNvSpPr txBox="1">
            <a:spLocks noGrp="1"/>
          </p:cNvSpPr>
          <p:nvPr>
            <p:ph type="body" idx="1"/>
          </p:nvPr>
        </p:nvSpPr>
        <p:spPr>
          <a:xfrm>
            <a:off x="609600" y="1219200"/>
            <a:ext cx="10972800" cy="5334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600"/>
              </a:spcBef>
              <a:spcAft>
                <a:spcPts val="0"/>
              </a:spcAft>
              <a:buSzPts val="1400"/>
              <a:buFont typeface="Tahoma"/>
              <a:buNone/>
              <a:defRPr sz="1400"/>
            </a:lvl1pPr>
            <a:lvl2pPr marL="914400" lvl="1" indent="-286512" algn="l">
              <a:lnSpc>
                <a:spcPct val="100000"/>
              </a:lnSpc>
              <a:spcBef>
                <a:spcPts val="500"/>
              </a:spcBef>
              <a:spcAft>
                <a:spcPts val="0"/>
              </a:spcAft>
              <a:buSzPts val="912"/>
              <a:buChar char="•"/>
              <a:defRPr sz="1200"/>
            </a:lvl2pPr>
            <a:lvl3pPr marL="1371600" lvl="2" indent="-276860" algn="l">
              <a:lnSpc>
                <a:spcPct val="100000"/>
              </a:lnSpc>
              <a:spcBef>
                <a:spcPts val="500"/>
              </a:spcBef>
              <a:spcAft>
                <a:spcPts val="0"/>
              </a:spcAft>
              <a:buSzPts val="760"/>
              <a:buChar char="?"/>
              <a:defRPr sz="1000"/>
            </a:lvl3pPr>
            <a:lvl4pPr marL="1828800" lvl="3" indent="-268605" algn="l">
              <a:lnSpc>
                <a:spcPct val="100000"/>
              </a:lnSpc>
              <a:spcBef>
                <a:spcPts val="400"/>
              </a:spcBef>
              <a:spcAft>
                <a:spcPts val="0"/>
              </a:spcAft>
              <a:buSzPts val="630"/>
              <a:buChar char="◻"/>
              <a:defRPr sz="900"/>
            </a:lvl4pPr>
            <a:lvl5pPr marL="2286000" lvl="4" indent="-268604" algn="l">
              <a:lnSpc>
                <a:spcPct val="100000"/>
              </a:lnSpc>
              <a:spcBef>
                <a:spcPts val="300"/>
              </a:spcBef>
              <a:spcAft>
                <a:spcPts val="0"/>
              </a:spcAft>
              <a:buSzPts val="630"/>
              <a:buChar char="◻"/>
              <a:defRPr sz="9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64" name="Google Shape;164;p37"/>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37"/>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37"/>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7"/>
          <p:cNvCxnSpPr/>
          <p:nvPr/>
        </p:nvCxnSpPr>
        <p:spPr>
          <a:xfrm>
            <a:off x="609600" y="6353175"/>
            <a:ext cx="10972800" cy="0"/>
          </a:xfrm>
          <a:prstGeom prst="straightConnector1">
            <a:avLst/>
          </a:prstGeom>
          <a:noFill/>
          <a:ln w="9525" cap="flat" cmpd="sng">
            <a:solidFill>
              <a:schemeClr val="accent2"/>
            </a:solidFill>
            <a:prstDash val="dash"/>
            <a:round/>
            <a:headEnd type="none" w="sm" len="sm"/>
            <a:tailEnd type="none" w="sm" len="sm"/>
          </a:ln>
        </p:spPr>
      </p:cxnSp>
      <p:sp>
        <p:nvSpPr>
          <p:cNvPr id="168" name="Google Shape;168;p37"/>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
        <p:nvSpPr>
          <p:cNvPr id="169" name="Google Shape;169;p37"/>
          <p:cNvSpPr/>
          <p:nvPr/>
        </p:nvSpPr>
        <p:spPr>
          <a:xfrm>
            <a:off x="609600" y="500856"/>
            <a:ext cx="24384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0"/>
        <p:cNvGrpSpPr/>
        <p:nvPr/>
      </p:nvGrpSpPr>
      <p:grpSpPr>
        <a:xfrm>
          <a:off x="0" y="0"/>
          <a:ext cx="0" cy="0"/>
          <a:chOff x="0" y="0"/>
          <a:chExt cx="0" cy="0"/>
        </a:xfrm>
      </p:grpSpPr>
      <p:sp>
        <p:nvSpPr>
          <p:cNvPr id="171" name="Google Shape;171;p38"/>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8"/>
          <p:cNvSpPr txBox="1">
            <a:spLocks noGrp="1"/>
          </p:cNvSpPr>
          <p:nvPr>
            <p:ph type="body" idx="1"/>
          </p:nvPr>
        </p:nvSpPr>
        <p:spPr>
          <a:xfrm rot="5400000">
            <a:off x="3505200" y="-2057400"/>
            <a:ext cx="5181600" cy="11582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73" name="Google Shape;173;p38"/>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38"/>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38"/>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6"/>
        <p:cNvGrpSpPr/>
        <p:nvPr/>
      </p:nvGrpSpPr>
      <p:grpSpPr>
        <a:xfrm>
          <a:off x="0" y="0"/>
          <a:ext cx="0" cy="0"/>
          <a:chOff x="0" y="0"/>
          <a:chExt cx="0" cy="0"/>
        </a:xfrm>
      </p:grpSpPr>
      <p:sp>
        <p:nvSpPr>
          <p:cNvPr id="177" name="Google Shape;177;p39"/>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9"/>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79" name="Google Shape;179;p39"/>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39"/>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39"/>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cxnSp>
        <p:nvCxnSpPr>
          <p:cNvPr id="182" name="Google Shape;182;p39"/>
          <p:cNvCxnSpPr/>
          <p:nvPr/>
        </p:nvCxnSpPr>
        <p:spPr>
          <a:xfrm>
            <a:off x="609600" y="6353175"/>
            <a:ext cx="10972800" cy="0"/>
          </a:xfrm>
          <a:prstGeom prst="straightConnector1">
            <a:avLst/>
          </a:prstGeom>
          <a:noFill/>
          <a:ln w="9525" cap="flat" cmpd="sng">
            <a:solidFill>
              <a:schemeClr val="accent2"/>
            </a:solidFill>
            <a:prstDash val="dash"/>
            <a:round/>
            <a:headEnd type="none" w="sm" len="sm"/>
            <a:tailEnd type="none" w="sm" len="sm"/>
          </a:ln>
        </p:spPr>
      </p:cxnSp>
      <p:sp>
        <p:nvSpPr>
          <p:cNvPr id="183" name="Google Shape;183;p39"/>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cxnSp>
        <p:nvCxnSpPr>
          <p:cNvPr id="184" name="Google Shape;184;p39"/>
          <p:cNvCxnSpPr/>
          <p:nvPr/>
        </p:nvCxnSpPr>
        <p:spPr>
          <a:xfrm rot="5400000">
            <a:off x="5814836" y="3201952"/>
            <a:ext cx="5852160" cy="0"/>
          </a:xfrm>
          <a:prstGeom prst="straightConnector1">
            <a:avLst/>
          </a:prstGeom>
          <a:noFill/>
          <a:ln w="9525" cap="flat" cmpd="sng">
            <a:solidFill>
              <a:schemeClr val="accent2"/>
            </a:solidFill>
            <a:prstDash val="dash"/>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21"/>
          <p:cNvSpPr txBox="1">
            <a:spLocks noGrp="1"/>
          </p:cNvSpPr>
          <p:nvPr>
            <p:ph type="title"/>
          </p:nvPr>
        </p:nvSpPr>
        <p:spPr>
          <a:xfrm>
            <a:off x="1625600" y="2971800"/>
            <a:ext cx="9144000" cy="1066800"/>
          </a:xfrm>
          <a:prstGeom prst="rect">
            <a:avLst/>
          </a:prstGeom>
          <a:noFill/>
          <a:ln>
            <a:noFill/>
          </a:ln>
        </p:spPr>
        <p:txBody>
          <a:bodyPr spcFirstLastPara="1" wrap="square" lIns="91425" tIns="45700" rIns="91425" bIns="45700" anchor="ctr" anchorCtr="0">
            <a:normAutofit/>
          </a:bodyPr>
          <a:lstStyle>
            <a:lvl1pPr lvl="0" algn="r">
              <a:lnSpc>
                <a:spcPct val="100000"/>
              </a:lnSpc>
              <a:spcBef>
                <a:spcPts val="0"/>
              </a:spcBef>
              <a:spcAft>
                <a:spcPts val="0"/>
              </a:spcAft>
              <a:buClr>
                <a:srgbClr val="111727"/>
              </a:buClr>
              <a:buSzPts val="3200"/>
              <a:buFont typeface="Tahoma"/>
              <a:buNone/>
              <a:defRPr sz="3200" b="1" cap="none">
                <a:solidFill>
                  <a:srgbClr val="11172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1"/>
          <p:cNvSpPr txBox="1">
            <a:spLocks noGrp="1"/>
          </p:cNvSpPr>
          <p:nvPr>
            <p:ph type="body" idx="1"/>
          </p:nvPr>
        </p:nvSpPr>
        <p:spPr>
          <a:xfrm>
            <a:off x="1727200" y="4267200"/>
            <a:ext cx="9042400" cy="11430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600"/>
              </a:spcBef>
              <a:spcAft>
                <a:spcPts val="0"/>
              </a:spcAft>
              <a:buSzPts val="2000"/>
              <a:buNone/>
              <a:defRPr sz="2000">
                <a:solidFill>
                  <a:schemeClr val="dk1"/>
                </a:solidFill>
              </a:defRPr>
            </a:lvl1pPr>
            <a:lvl2pPr marL="914400" lvl="1" indent="-228600" algn="l">
              <a:lnSpc>
                <a:spcPct val="100000"/>
              </a:lnSpc>
              <a:spcBef>
                <a:spcPts val="500"/>
              </a:spcBef>
              <a:spcAft>
                <a:spcPts val="0"/>
              </a:spcAft>
              <a:buSzPts val="1368"/>
              <a:buNone/>
              <a:defRPr sz="1800">
                <a:solidFill>
                  <a:schemeClr val="lt1"/>
                </a:solidFill>
              </a:defRPr>
            </a:lvl2pPr>
            <a:lvl3pPr marL="1371600" lvl="2" indent="-228600" algn="l">
              <a:lnSpc>
                <a:spcPct val="100000"/>
              </a:lnSpc>
              <a:spcBef>
                <a:spcPts val="500"/>
              </a:spcBef>
              <a:spcAft>
                <a:spcPts val="0"/>
              </a:spcAft>
              <a:buSzPts val="1216"/>
              <a:buNone/>
              <a:defRPr sz="1600">
                <a:solidFill>
                  <a:schemeClr val="lt1"/>
                </a:solidFill>
              </a:defRPr>
            </a:lvl3pPr>
            <a:lvl4pPr marL="1828800" lvl="3" indent="-228600" algn="l">
              <a:lnSpc>
                <a:spcPct val="100000"/>
              </a:lnSpc>
              <a:spcBef>
                <a:spcPts val="400"/>
              </a:spcBef>
              <a:spcAft>
                <a:spcPts val="0"/>
              </a:spcAft>
              <a:buSzPts val="980"/>
              <a:buNone/>
              <a:defRPr sz="1400">
                <a:solidFill>
                  <a:schemeClr val="lt1"/>
                </a:solidFill>
              </a:defRPr>
            </a:lvl4pPr>
            <a:lvl5pPr marL="2286000" lvl="4" indent="-228600" algn="l">
              <a:lnSpc>
                <a:spcPct val="100000"/>
              </a:lnSpc>
              <a:spcBef>
                <a:spcPts val="300"/>
              </a:spcBef>
              <a:spcAft>
                <a:spcPts val="0"/>
              </a:spcAft>
              <a:buSzPts val="980"/>
              <a:buNone/>
              <a:defRPr sz="1400">
                <a:solidFill>
                  <a:schemeClr val="lt1"/>
                </a:solidFill>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29" name="Google Shape;29;p21"/>
          <p:cNvSpPr txBox="1">
            <a:spLocks noGrp="1"/>
          </p:cNvSpPr>
          <p:nvPr>
            <p:ph type="dt" idx="10"/>
          </p:nvPr>
        </p:nvSpPr>
        <p:spPr>
          <a:xfrm>
            <a:off x="8534400" y="6355080"/>
            <a:ext cx="3048000"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1"/>
          <p:cNvSpPr txBox="1">
            <a:spLocks noGrp="1"/>
          </p:cNvSpPr>
          <p:nvPr>
            <p:ph type="ftr" idx="11"/>
          </p:nvPr>
        </p:nvSpPr>
        <p:spPr>
          <a:xfrm>
            <a:off x="3864864" y="6355080"/>
            <a:ext cx="463296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1"/>
          <p:cNvSpPr txBox="1">
            <a:spLocks noGrp="1"/>
          </p:cNvSpPr>
          <p:nvPr>
            <p:ph type="sldNum" idx="12"/>
          </p:nvPr>
        </p:nvSpPr>
        <p:spPr>
          <a:xfrm>
            <a:off x="1426464" y="6355080"/>
            <a:ext cx="2027936"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
        <p:nvSpPr>
          <p:cNvPr id="32" name="Google Shape;32;p21"/>
          <p:cNvSpPr/>
          <p:nvPr/>
        </p:nvSpPr>
        <p:spPr>
          <a:xfrm>
            <a:off x="1219200" y="2819400"/>
            <a:ext cx="9753600" cy="1280160"/>
          </a:xfrm>
          <a:prstGeom prst="rect">
            <a:avLst/>
          </a:pr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
        <p:nvSpPr>
          <p:cNvPr id="33" name="Google Shape;33;p21"/>
          <p:cNvSpPr/>
          <p:nvPr/>
        </p:nvSpPr>
        <p:spPr>
          <a:xfrm>
            <a:off x="1219200" y="2819400"/>
            <a:ext cx="304800" cy="1280160"/>
          </a:xfrm>
          <a:prstGeom prst="rect">
            <a:avLst/>
          </a:prstGeom>
          <a:solidFill>
            <a:srgbClr val="232F4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4"/>
        <p:cNvGrpSpPr/>
        <p:nvPr/>
      </p:nvGrpSpPr>
      <p:grpSpPr>
        <a:xfrm>
          <a:off x="0" y="0"/>
          <a:ext cx="0" cy="0"/>
          <a:chOff x="0" y="0"/>
          <a:chExt cx="0" cy="0"/>
        </a:xfrm>
      </p:grpSpPr>
      <p:sp>
        <p:nvSpPr>
          <p:cNvPr id="35" name="Google Shape;35;p22"/>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2"/>
          <p:cNvSpPr txBox="1">
            <a:spLocks noGrp="1"/>
          </p:cNvSpPr>
          <p:nvPr>
            <p:ph type="body" idx="1"/>
          </p:nvPr>
        </p:nvSpPr>
        <p:spPr>
          <a:xfrm>
            <a:off x="304800" y="1143000"/>
            <a:ext cx="5693664" cy="501396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600"/>
              </a:spcBef>
              <a:spcAft>
                <a:spcPts val="0"/>
              </a:spcAft>
              <a:buSzPts val="2400"/>
              <a:buChar char="|"/>
              <a:defRPr sz="2400"/>
            </a:lvl1pPr>
            <a:lvl2pPr marL="914400" lvl="1" indent="-325119" algn="l">
              <a:lnSpc>
                <a:spcPct val="100000"/>
              </a:lnSpc>
              <a:spcBef>
                <a:spcPts val="500"/>
              </a:spcBef>
              <a:spcAft>
                <a:spcPts val="0"/>
              </a:spcAft>
              <a:buSzPts val="1520"/>
              <a:buChar char="•"/>
              <a:defRPr sz="2000">
                <a:solidFill>
                  <a:srgbClr val="232F4E"/>
                </a:solidFill>
              </a:defRPr>
            </a:lvl2pPr>
            <a:lvl3pPr marL="1371600" lvl="2" indent="-315467" algn="l">
              <a:lnSpc>
                <a:spcPct val="100000"/>
              </a:lnSpc>
              <a:spcBef>
                <a:spcPts val="500"/>
              </a:spcBef>
              <a:spcAft>
                <a:spcPts val="0"/>
              </a:spcAft>
              <a:buSzPts val="1368"/>
              <a:buChar char="?"/>
              <a:defRPr sz="1800"/>
            </a:lvl3pPr>
            <a:lvl4pPr marL="1828800" lvl="3" indent="-299719" algn="l">
              <a:lnSpc>
                <a:spcPct val="100000"/>
              </a:lnSpc>
              <a:spcBef>
                <a:spcPts val="400"/>
              </a:spcBef>
              <a:spcAft>
                <a:spcPts val="0"/>
              </a:spcAft>
              <a:buSzPts val="1120"/>
              <a:buChar char="◻"/>
              <a:defRPr sz="1600"/>
            </a:lvl4pPr>
            <a:lvl5pPr marL="2286000" lvl="4" indent="-290829" algn="l">
              <a:lnSpc>
                <a:spcPct val="100000"/>
              </a:lnSpc>
              <a:spcBef>
                <a:spcPts val="300"/>
              </a:spcBef>
              <a:spcAft>
                <a:spcPts val="0"/>
              </a:spcAft>
              <a:buSzPts val="980"/>
              <a:buChar char="◻"/>
              <a:defRPr sz="14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37" name="Google Shape;37;p22"/>
          <p:cNvSpPr txBox="1">
            <a:spLocks noGrp="1"/>
          </p:cNvSpPr>
          <p:nvPr>
            <p:ph type="body" idx="2"/>
          </p:nvPr>
        </p:nvSpPr>
        <p:spPr>
          <a:xfrm>
            <a:off x="6176264" y="1143000"/>
            <a:ext cx="5710936" cy="5010912"/>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600"/>
              </a:spcBef>
              <a:spcAft>
                <a:spcPts val="0"/>
              </a:spcAft>
              <a:buSzPts val="2400"/>
              <a:buChar char="|"/>
              <a:defRPr sz="2400"/>
            </a:lvl1pPr>
            <a:lvl2pPr marL="914400" lvl="1" indent="-325119" algn="l">
              <a:lnSpc>
                <a:spcPct val="100000"/>
              </a:lnSpc>
              <a:spcBef>
                <a:spcPts val="500"/>
              </a:spcBef>
              <a:spcAft>
                <a:spcPts val="0"/>
              </a:spcAft>
              <a:buSzPts val="1520"/>
              <a:buChar char="•"/>
              <a:defRPr sz="2000">
                <a:solidFill>
                  <a:srgbClr val="232F4E"/>
                </a:solidFill>
              </a:defRPr>
            </a:lvl2pPr>
            <a:lvl3pPr marL="1371600" lvl="2" indent="-315467" algn="l">
              <a:lnSpc>
                <a:spcPct val="100000"/>
              </a:lnSpc>
              <a:spcBef>
                <a:spcPts val="500"/>
              </a:spcBef>
              <a:spcAft>
                <a:spcPts val="0"/>
              </a:spcAft>
              <a:buSzPts val="1368"/>
              <a:buChar char="?"/>
              <a:defRPr sz="1800"/>
            </a:lvl3pPr>
            <a:lvl4pPr marL="1828800" lvl="3" indent="-299719" algn="l">
              <a:lnSpc>
                <a:spcPct val="100000"/>
              </a:lnSpc>
              <a:spcBef>
                <a:spcPts val="400"/>
              </a:spcBef>
              <a:spcAft>
                <a:spcPts val="0"/>
              </a:spcAft>
              <a:buSzPts val="1120"/>
              <a:buChar char="◻"/>
              <a:defRPr sz="1600"/>
            </a:lvl4pPr>
            <a:lvl5pPr marL="2286000" lvl="4" indent="-290829" algn="l">
              <a:lnSpc>
                <a:spcPct val="100000"/>
              </a:lnSpc>
              <a:spcBef>
                <a:spcPts val="300"/>
              </a:spcBef>
              <a:spcAft>
                <a:spcPts val="0"/>
              </a:spcAft>
              <a:buSzPts val="980"/>
              <a:buChar char="◻"/>
              <a:defRPr sz="14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38" name="Google Shape;38;p22"/>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3200"/>
              <a:buFont typeface="Tahoma"/>
              <a:buNone/>
              <a:defRPr>
                <a:solidFill>
                  <a:srgbClr val="1F394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11176000" y="767567"/>
            <a:ext cx="1016000" cy="22860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1pPr>
            <a:lvl2pPr marL="0" marR="0" lvl="1"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2pPr>
            <a:lvl3pPr marL="0" marR="0" lvl="2"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3pPr>
            <a:lvl4pPr marL="0" marR="0" lvl="3"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4pPr>
            <a:lvl5pPr marL="0" marR="0" lvl="4"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5pPr>
            <a:lvl6pPr marL="0" marR="0" lvl="5"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6pPr>
            <a:lvl7pPr marL="0" marR="0" lvl="6"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7pPr>
            <a:lvl8pPr marL="0" marR="0" lvl="7"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8pPr>
            <a:lvl9pPr marL="0" marR="0" lvl="8" indent="0" algn="ctr">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9pPr>
          </a:lstStyle>
          <a:p>
            <a:pPr marL="0" lvl="0" indent="0" algn="ctr" rtl="0">
              <a:spcBef>
                <a:spcPts val="0"/>
              </a:spcBef>
              <a:spcAft>
                <a:spcPts val="0"/>
              </a:spcAft>
              <a:buNone/>
            </a:pPr>
            <a:fld id="{00000000-1234-1234-1234-123412341234}" type="slidenum">
              <a:rPr lang="en-US"/>
              <a:t>‹#›</a:t>
            </a:fld>
            <a:endParaRPr/>
          </a:p>
        </p:txBody>
      </p:sp>
      <p:sp>
        <p:nvSpPr>
          <p:cNvPr id="40" name="Google Shape;40;p22"/>
          <p:cNvSpPr txBox="1">
            <a:spLocks noGrp="1"/>
          </p:cNvSpPr>
          <p:nvPr>
            <p:ph type="ftr" idx="11"/>
          </p:nvPr>
        </p:nvSpPr>
        <p:spPr>
          <a:xfrm>
            <a:off x="304800" y="6596148"/>
            <a:ext cx="78232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200" b="0" i="1">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3"/>
          <p:cNvSpPr txBox="1">
            <a:spLocks noGrp="1"/>
          </p:cNvSpPr>
          <p:nvPr>
            <p:ph type="title"/>
          </p:nvPr>
        </p:nvSpPr>
        <p:spPr>
          <a:xfrm>
            <a:off x="609600" y="228600"/>
            <a:ext cx="10972800" cy="914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1F394D"/>
              </a:buClr>
              <a:buSzPts val="3200"/>
              <a:buFont typeface="Tahom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body" idx="1"/>
          </p:nvPr>
        </p:nvSpPr>
        <p:spPr>
          <a:xfrm>
            <a:off x="609600" y="1285875"/>
            <a:ext cx="5386917" cy="6858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600"/>
              </a:spcBef>
              <a:spcAft>
                <a:spcPts val="0"/>
              </a:spcAft>
              <a:buSzPts val="2400"/>
              <a:buNone/>
              <a:defRPr sz="2400" b="1">
                <a:solidFill>
                  <a:schemeClr val="accent2"/>
                </a:solidFill>
              </a:defRPr>
            </a:lvl1pPr>
            <a:lvl2pPr marL="914400" lvl="1" indent="-228600" algn="l">
              <a:lnSpc>
                <a:spcPct val="100000"/>
              </a:lnSpc>
              <a:spcBef>
                <a:spcPts val="500"/>
              </a:spcBef>
              <a:spcAft>
                <a:spcPts val="0"/>
              </a:spcAft>
              <a:buSzPts val="1520"/>
              <a:buNone/>
              <a:defRPr sz="2000" b="1"/>
            </a:lvl2pPr>
            <a:lvl3pPr marL="1371600" lvl="2" indent="-228600" algn="l">
              <a:lnSpc>
                <a:spcPct val="100000"/>
              </a:lnSpc>
              <a:spcBef>
                <a:spcPts val="500"/>
              </a:spcBef>
              <a:spcAft>
                <a:spcPts val="0"/>
              </a:spcAft>
              <a:buSzPts val="1368"/>
              <a:buNone/>
              <a:defRPr sz="1800" b="1"/>
            </a:lvl3pPr>
            <a:lvl4pPr marL="1828800" lvl="3" indent="-228600" algn="l">
              <a:lnSpc>
                <a:spcPct val="100000"/>
              </a:lnSpc>
              <a:spcBef>
                <a:spcPts val="400"/>
              </a:spcBef>
              <a:spcAft>
                <a:spcPts val="0"/>
              </a:spcAft>
              <a:buSzPts val="1120"/>
              <a:buNone/>
              <a:defRPr sz="1600" b="1"/>
            </a:lvl4pPr>
            <a:lvl5pPr marL="2286000" lvl="4" indent="-228600" algn="l">
              <a:lnSpc>
                <a:spcPct val="100000"/>
              </a:lnSpc>
              <a:spcBef>
                <a:spcPts val="300"/>
              </a:spcBef>
              <a:spcAft>
                <a:spcPts val="0"/>
              </a:spcAft>
              <a:buSzPts val="1120"/>
              <a:buNone/>
              <a:defRPr sz="1600" b="1"/>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44" name="Google Shape;44;p23"/>
          <p:cNvSpPr txBox="1">
            <a:spLocks noGrp="1"/>
          </p:cNvSpPr>
          <p:nvPr>
            <p:ph type="body" idx="2"/>
          </p:nvPr>
        </p:nvSpPr>
        <p:spPr>
          <a:xfrm>
            <a:off x="6197601" y="1295400"/>
            <a:ext cx="5389033" cy="6858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600"/>
              </a:spcBef>
              <a:spcAft>
                <a:spcPts val="0"/>
              </a:spcAft>
              <a:buSzPts val="2400"/>
              <a:buNone/>
              <a:defRPr sz="2400" b="1">
                <a:solidFill>
                  <a:schemeClr val="accent2"/>
                </a:solidFill>
              </a:defRPr>
            </a:lvl1pPr>
            <a:lvl2pPr marL="914400" lvl="1" indent="-228600" algn="l">
              <a:lnSpc>
                <a:spcPct val="100000"/>
              </a:lnSpc>
              <a:spcBef>
                <a:spcPts val="500"/>
              </a:spcBef>
              <a:spcAft>
                <a:spcPts val="0"/>
              </a:spcAft>
              <a:buSzPts val="1520"/>
              <a:buNone/>
              <a:defRPr sz="2000" b="1"/>
            </a:lvl2pPr>
            <a:lvl3pPr marL="1371600" lvl="2" indent="-228600" algn="l">
              <a:lnSpc>
                <a:spcPct val="100000"/>
              </a:lnSpc>
              <a:spcBef>
                <a:spcPts val="500"/>
              </a:spcBef>
              <a:spcAft>
                <a:spcPts val="0"/>
              </a:spcAft>
              <a:buSzPts val="1368"/>
              <a:buNone/>
              <a:defRPr sz="1800" b="1"/>
            </a:lvl3pPr>
            <a:lvl4pPr marL="1828800" lvl="3" indent="-228600" algn="l">
              <a:lnSpc>
                <a:spcPct val="100000"/>
              </a:lnSpc>
              <a:spcBef>
                <a:spcPts val="400"/>
              </a:spcBef>
              <a:spcAft>
                <a:spcPts val="0"/>
              </a:spcAft>
              <a:buSzPts val="1120"/>
              <a:buNone/>
              <a:defRPr sz="1600" b="1"/>
            </a:lvl4pPr>
            <a:lvl5pPr marL="2286000" lvl="4" indent="-228600" algn="l">
              <a:lnSpc>
                <a:spcPct val="100000"/>
              </a:lnSpc>
              <a:spcBef>
                <a:spcPts val="300"/>
              </a:spcBef>
              <a:spcAft>
                <a:spcPts val="0"/>
              </a:spcAft>
              <a:buSzPts val="1120"/>
              <a:buNone/>
              <a:defRPr sz="1600" b="1"/>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45" name="Google Shape;45;p23"/>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3"/>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3"/>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
        <p:nvSpPr>
          <p:cNvPr id="48" name="Google Shape;48;p23"/>
          <p:cNvSpPr txBox="1">
            <a:spLocks noGrp="1"/>
          </p:cNvSpPr>
          <p:nvPr>
            <p:ph type="body" idx="3"/>
          </p:nvPr>
        </p:nvSpPr>
        <p:spPr>
          <a:xfrm>
            <a:off x="609600" y="2133600"/>
            <a:ext cx="5384800" cy="4038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49" name="Google Shape;49;p23"/>
          <p:cNvSpPr txBox="1">
            <a:spLocks noGrp="1"/>
          </p:cNvSpPr>
          <p:nvPr>
            <p:ph type="body" idx="4"/>
          </p:nvPr>
        </p:nvSpPr>
        <p:spPr>
          <a:xfrm>
            <a:off x="6197600" y="2133600"/>
            <a:ext cx="5384800" cy="4038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4"/>
          <p:cNvSpPr txBox="1">
            <a:spLocks noGrp="1"/>
          </p:cNvSpPr>
          <p:nvPr>
            <p:ph type="title"/>
          </p:nvPr>
        </p:nvSpPr>
        <p:spPr>
          <a:xfrm>
            <a:off x="609600" y="228600"/>
            <a:ext cx="10972800" cy="9144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1F394D"/>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4"/>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4"/>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4"/>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sp>
        <p:nvSpPr>
          <p:cNvPr id="55" name="Google Shape;55;p24"/>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5"/>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5"/>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5"/>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cxnSp>
        <p:nvCxnSpPr>
          <p:cNvPr id="60" name="Google Shape;60;p25"/>
          <p:cNvCxnSpPr/>
          <p:nvPr/>
        </p:nvCxnSpPr>
        <p:spPr>
          <a:xfrm>
            <a:off x="609600" y="6353175"/>
            <a:ext cx="10972800" cy="0"/>
          </a:xfrm>
          <a:prstGeom prst="straightConnector1">
            <a:avLst/>
          </a:prstGeom>
          <a:noFill/>
          <a:ln w="9525" cap="flat" cmpd="sng">
            <a:solidFill>
              <a:schemeClr val="accent2"/>
            </a:solidFill>
            <a:prstDash val="dash"/>
            <a:round/>
            <a:headEnd type="none" w="sm" len="sm"/>
            <a:tailEnd type="none" w="sm" len="sm"/>
          </a:ln>
        </p:spPr>
      </p:cxnSp>
      <p:sp>
        <p:nvSpPr>
          <p:cNvPr id="61" name="Google Shape;61;p25"/>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26"/>
          <p:cNvSpPr txBox="1">
            <a:spLocks noGrp="1"/>
          </p:cNvSpPr>
          <p:nvPr>
            <p:ph type="title"/>
          </p:nvPr>
        </p:nvSpPr>
        <p:spPr>
          <a:xfrm>
            <a:off x="8432800" y="304800"/>
            <a:ext cx="3352800" cy="838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2000"/>
              <a:buFont typeface="Tahoma"/>
              <a:buNone/>
              <a:defRPr sz="2000" b="1">
                <a:solidFill>
                  <a:schemeClr val="dk2"/>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6"/>
          <p:cNvSpPr txBox="1">
            <a:spLocks noGrp="1"/>
          </p:cNvSpPr>
          <p:nvPr>
            <p:ph type="body" idx="1"/>
          </p:nvPr>
        </p:nvSpPr>
        <p:spPr>
          <a:xfrm>
            <a:off x="8432800" y="1219201"/>
            <a:ext cx="3352800" cy="4843463"/>
          </a:xfrm>
          <a:prstGeom prst="rect">
            <a:avLst/>
          </a:prstGeom>
          <a:noFill/>
          <a:ln>
            <a:noFill/>
          </a:ln>
        </p:spPr>
        <p:txBody>
          <a:bodyPr spcFirstLastPara="1" wrap="square" lIns="91425" tIns="45700" rIns="91425" bIns="45700" anchor="t" anchorCtr="0">
            <a:normAutofit/>
          </a:bodyPr>
          <a:lstStyle>
            <a:lvl1pPr marL="457200" lvl="0" indent="-228600" algn="l">
              <a:lnSpc>
                <a:spcPct val="137500"/>
              </a:lnSpc>
              <a:spcBef>
                <a:spcPts val="600"/>
              </a:spcBef>
              <a:spcAft>
                <a:spcPts val="0"/>
              </a:spcAft>
              <a:buSzPts val="1600"/>
              <a:buNone/>
              <a:defRPr sz="1600">
                <a:solidFill>
                  <a:schemeClr val="dk2"/>
                </a:solidFill>
              </a:defRPr>
            </a:lvl1pPr>
            <a:lvl2pPr marL="914400" lvl="1" indent="-228600" algn="l">
              <a:lnSpc>
                <a:spcPct val="100000"/>
              </a:lnSpc>
              <a:spcBef>
                <a:spcPts val="1000"/>
              </a:spcBef>
              <a:spcAft>
                <a:spcPts val="0"/>
              </a:spcAft>
              <a:buSzPts val="912"/>
              <a:buNone/>
              <a:defRPr sz="1200"/>
            </a:lvl2pPr>
            <a:lvl3pPr marL="1371600" lvl="2" indent="-228600" algn="l">
              <a:lnSpc>
                <a:spcPct val="100000"/>
              </a:lnSpc>
              <a:spcBef>
                <a:spcPts val="500"/>
              </a:spcBef>
              <a:spcAft>
                <a:spcPts val="0"/>
              </a:spcAft>
              <a:buSzPts val="760"/>
              <a:buNone/>
              <a:defRPr sz="1000"/>
            </a:lvl3pPr>
            <a:lvl4pPr marL="1828800" lvl="3" indent="-228600" algn="l">
              <a:lnSpc>
                <a:spcPct val="100000"/>
              </a:lnSpc>
              <a:spcBef>
                <a:spcPts val="400"/>
              </a:spcBef>
              <a:spcAft>
                <a:spcPts val="0"/>
              </a:spcAft>
              <a:buSzPts val="630"/>
              <a:buNone/>
              <a:defRPr sz="900"/>
            </a:lvl4pPr>
            <a:lvl5pPr marL="2286000" lvl="4" indent="-228600" algn="l">
              <a:lnSpc>
                <a:spcPct val="100000"/>
              </a:lnSpc>
              <a:spcBef>
                <a:spcPts val="300"/>
              </a:spcBef>
              <a:spcAft>
                <a:spcPts val="0"/>
              </a:spcAft>
              <a:buSzPts val="630"/>
              <a:buNone/>
              <a:defRPr sz="9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65" name="Google Shape;65;p26"/>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cxnSp>
        <p:nvCxnSpPr>
          <p:cNvPr id="68" name="Google Shape;68;p26"/>
          <p:cNvCxnSpPr/>
          <p:nvPr/>
        </p:nvCxnSpPr>
        <p:spPr>
          <a:xfrm>
            <a:off x="609600" y="6353175"/>
            <a:ext cx="10972800" cy="0"/>
          </a:xfrm>
          <a:prstGeom prst="straightConnector1">
            <a:avLst/>
          </a:prstGeom>
          <a:noFill/>
          <a:ln w="9525" cap="flat" cmpd="sng">
            <a:solidFill>
              <a:schemeClr val="accent2"/>
            </a:solidFill>
            <a:prstDash val="dash"/>
            <a:round/>
            <a:headEnd type="none" w="sm" len="sm"/>
            <a:tailEnd type="none" w="sm" len="sm"/>
          </a:ln>
        </p:spPr>
      </p:cxnSp>
      <p:cxnSp>
        <p:nvCxnSpPr>
          <p:cNvPr id="69" name="Google Shape;69;p26"/>
          <p:cNvCxnSpPr/>
          <p:nvPr/>
        </p:nvCxnSpPr>
        <p:spPr>
          <a:xfrm rot="5400000">
            <a:off x="5220033" y="3324225"/>
            <a:ext cx="6035040" cy="0"/>
          </a:xfrm>
          <a:prstGeom prst="straightConnector1">
            <a:avLst/>
          </a:prstGeom>
          <a:noFill/>
          <a:ln w="9525" cap="flat" cmpd="sng">
            <a:solidFill>
              <a:schemeClr val="accent2"/>
            </a:solidFill>
            <a:prstDash val="dash"/>
            <a:round/>
            <a:headEnd type="none" w="sm" len="sm"/>
            <a:tailEnd type="none" w="sm" len="sm"/>
          </a:ln>
        </p:spPr>
      </p:cxnSp>
      <p:sp>
        <p:nvSpPr>
          <p:cNvPr id="70" name="Google Shape;70;p26"/>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
        <p:nvSpPr>
          <p:cNvPr id="71" name="Google Shape;71;p26"/>
          <p:cNvSpPr txBox="1">
            <a:spLocks noGrp="1"/>
          </p:cNvSpPr>
          <p:nvPr>
            <p:ph type="body" idx="2"/>
          </p:nvPr>
        </p:nvSpPr>
        <p:spPr>
          <a:xfrm>
            <a:off x="406400" y="304800"/>
            <a:ext cx="7620000" cy="5715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600"/>
              </a:spcBef>
              <a:spcAft>
                <a:spcPts val="0"/>
              </a:spcAft>
              <a:buSzPts val="1800"/>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609600" y="500856"/>
            <a:ext cx="10972800" cy="674688"/>
          </a:xfrm>
          <a:prstGeom prst="rect">
            <a:avLst/>
          </a:prstGeom>
          <a:noFill/>
          <a:ln w="9525" cap="flat" cmpd="sng">
            <a:solidFill>
              <a:schemeClr val="accent1"/>
            </a:solidFill>
            <a:prstDash val="solid"/>
            <a:round/>
            <a:headEnd type="none" w="sm" len="sm"/>
            <a:tailEnd type="none" w="sm" len="sm"/>
          </a:ln>
        </p:spPr>
        <p:txBody>
          <a:bodyPr spcFirstLastPara="1" wrap="square" lIns="274300" tIns="45700" rIns="91425" bIns="45700" anchor="ctr" anchorCtr="0">
            <a:normAutofit/>
          </a:bodyPr>
          <a:lstStyle>
            <a:lvl1pPr lvl="0" algn="r">
              <a:lnSpc>
                <a:spcPct val="100000"/>
              </a:lnSpc>
              <a:spcBef>
                <a:spcPts val="0"/>
              </a:spcBef>
              <a:spcAft>
                <a:spcPts val="0"/>
              </a:spcAft>
              <a:buClr>
                <a:schemeClr val="lt1"/>
              </a:buClr>
              <a:buSzPts val="2000"/>
              <a:buFont typeface="Tahoma"/>
              <a:buNone/>
              <a:defRPr sz="2000"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7"/>
          <p:cNvSpPr>
            <a:spLocks noGrp="1"/>
          </p:cNvSpPr>
          <p:nvPr>
            <p:ph type="pic" idx="2"/>
          </p:nvPr>
        </p:nvSpPr>
        <p:spPr>
          <a:xfrm>
            <a:off x="609600" y="1905000"/>
            <a:ext cx="10972800" cy="4270248"/>
          </a:xfrm>
          <a:prstGeom prst="rect">
            <a:avLst/>
          </a:prstGeom>
          <a:solidFill>
            <a:srgbClr val="BABABA"/>
          </a:solidFill>
          <a:ln>
            <a:noFill/>
          </a:ln>
        </p:spPr>
        <p:txBody>
          <a:bodyPr spcFirstLastPara="1" wrap="square" lIns="91425" tIns="45700" rIns="91425" bIns="45700" anchor="t" anchorCtr="0">
            <a:normAutofit/>
          </a:bodyPr>
          <a:lstStyle>
            <a:lvl1pPr marR="0" lvl="0" algn="l" rtl="0">
              <a:lnSpc>
                <a:spcPct val="100000"/>
              </a:lnSpc>
              <a:spcBef>
                <a:spcPts val="600"/>
              </a:spcBef>
              <a:spcAft>
                <a:spcPts val="0"/>
              </a:spcAft>
              <a:buClr>
                <a:schemeClr val="accent2"/>
              </a:buClr>
              <a:buSzPts val="3200"/>
              <a:buFont typeface="Tahoma"/>
              <a:buNone/>
              <a:defRPr sz="3200" b="0" i="0" u="none" strike="noStrike" cap="none">
                <a:solidFill>
                  <a:schemeClr val="lt1"/>
                </a:solidFill>
                <a:latin typeface="Tahoma"/>
                <a:ea typeface="Tahoma"/>
                <a:cs typeface="Tahoma"/>
                <a:sym typeface="Tahoma"/>
              </a:defRPr>
            </a:lvl1pPr>
            <a:lvl2pPr marR="0" lvl="1" algn="l" rtl="0">
              <a:lnSpc>
                <a:spcPct val="100000"/>
              </a:lnSpc>
              <a:spcBef>
                <a:spcPts val="500"/>
              </a:spcBef>
              <a:spcAft>
                <a:spcPts val="0"/>
              </a:spcAft>
              <a:buClr>
                <a:schemeClr val="accent4"/>
              </a:buClr>
              <a:buSzPts val="1824"/>
              <a:buFont typeface="Noto Sans Symbols"/>
              <a:buChar char="•"/>
              <a:defRPr sz="2400" b="0" i="0" u="none" strike="noStrike" cap="none">
                <a:solidFill>
                  <a:schemeClr val="lt2"/>
                </a:solidFill>
                <a:latin typeface="Tahoma"/>
                <a:ea typeface="Tahoma"/>
                <a:cs typeface="Tahoma"/>
                <a:sym typeface="Tahoma"/>
              </a:defRPr>
            </a:lvl2pPr>
            <a:lvl3pPr marR="0" lvl="2" algn="l" rtl="0">
              <a:lnSpc>
                <a:spcPct val="100000"/>
              </a:lnSpc>
              <a:spcBef>
                <a:spcPts val="500"/>
              </a:spcBef>
              <a:spcAft>
                <a:spcPts val="0"/>
              </a:spcAft>
              <a:buClr>
                <a:schemeClr val="dk1"/>
              </a:buClr>
              <a:buSzPts val="1520"/>
              <a:buFont typeface="Noto Sans Symbols"/>
              <a:buChar char="🞂"/>
              <a:defRPr sz="2000" b="0" i="0" u="none" strike="noStrike" cap="none">
                <a:solidFill>
                  <a:schemeClr val="lt1"/>
                </a:solidFill>
                <a:latin typeface="Tahoma"/>
                <a:ea typeface="Tahoma"/>
                <a:cs typeface="Tahoma"/>
                <a:sym typeface="Tahoma"/>
              </a:defRPr>
            </a:lvl3pPr>
            <a:lvl4pPr marR="0" lvl="3" algn="l" rtl="0">
              <a:lnSpc>
                <a:spcPct val="100000"/>
              </a:lnSpc>
              <a:spcBef>
                <a:spcPts val="400"/>
              </a:spcBef>
              <a:spcAft>
                <a:spcPts val="0"/>
              </a:spcAft>
              <a:buClr>
                <a:srgbClr val="95251A"/>
              </a:buClr>
              <a:buSzPts val="1260"/>
              <a:buFont typeface="Noto Sans Symbols"/>
              <a:buChar char="◻"/>
              <a:defRPr sz="1800" b="0" i="0" u="none" strike="noStrike" cap="none">
                <a:solidFill>
                  <a:schemeClr val="lt1"/>
                </a:solidFill>
                <a:latin typeface="Tahoma"/>
                <a:ea typeface="Tahoma"/>
                <a:cs typeface="Tahoma"/>
                <a:sym typeface="Tahoma"/>
              </a:defRPr>
            </a:lvl4pPr>
            <a:lvl5pPr marR="0" lvl="4" algn="l" rtl="0">
              <a:lnSpc>
                <a:spcPct val="100000"/>
              </a:lnSpc>
              <a:spcBef>
                <a:spcPts val="300"/>
              </a:spcBef>
              <a:spcAft>
                <a:spcPts val="0"/>
              </a:spcAft>
              <a:buClr>
                <a:schemeClr val="accent2"/>
              </a:buClr>
              <a:buSzPts val="1120"/>
              <a:buFont typeface="Noto Sans Symbols"/>
              <a:buChar char="◻"/>
              <a:defRPr sz="1600" b="0" i="0" u="none" strike="noStrike" cap="none">
                <a:solidFill>
                  <a:schemeClr val="lt1"/>
                </a:solidFill>
                <a:latin typeface="Tahoma"/>
                <a:ea typeface="Tahoma"/>
                <a:cs typeface="Tahoma"/>
                <a:sym typeface="Tahoma"/>
              </a:defRPr>
            </a:lvl5pPr>
            <a:lvl6pPr marR="0" lvl="5" algn="l" rtl="0">
              <a:lnSpc>
                <a:spcPct val="100000"/>
              </a:lnSpc>
              <a:spcBef>
                <a:spcPts val="300"/>
              </a:spcBef>
              <a:spcAft>
                <a:spcPts val="0"/>
              </a:spcAft>
              <a:buClr>
                <a:srgbClr val="8BA1B3"/>
              </a:buClr>
              <a:buSzPts val="1200"/>
              <a:buFont typeface="Noto Sans Symbols"/>
              <a:buChar char="🞂"/>
              <a:defRPr sz="1600" b="0" i="0" u="none" strike="noStrike" cap="none">
                <a:solidFill>
                  <a:schemeClr val="lt1"/>
                </a:solidFill>
                <a:latin typeface="Tahoma"/>
                <a:ea typeface="Tahoma"/>
                <a:cs typeface="Tahoma"/>
                <a:sym typeface="Tahoma"/>
              </a:defRPr>
            </a:lvl6pPr>
            <a:lvl7pPr marR="0" lvl="6" algn="l" rtl="0">
              <a:lnSpc>
                <a:spcPct val="100000"/>
              </a:lnSpc>
              <a:spcBef>
                <a:spcPts val="300"/>
              </a:spcBef>
              <a:spcAft>
                <a:spcPts val="0"/>
              </a:spcAft>
              <a:buClr>
                <a:srgbClr val="646C8F"/>
              </a:buClr>
              <a:buSzPts val="1050"/>
              <a:buFont typeface="Noto Sans Symbols"/>
              <a:buChar char="🞂"/>
              <a:defRPr sz="1400" b="0" i="0" u="none" strike="noStrike" cap="none">
                <a:solidFill>
                  <a:schemeClr val="lt1"/>
                </a:solidFill>
                <a:latin typeface="Tahoma"/>
                <a:ea typeface="Tahoma"/>
                <a:cs typeface="Tahoma"/>
                <a:sym typeface="Tahoma"/>
              </a:defRPr>
            </a:lvl7pPr>
            <a:lvl8pPr marR="0" lvl="7" algn="l" rtl="0">
              <a:lnSpc>
                <a:spcPct val="100000"/>
              </a:lnSpc>
              <a:spcBef>
                <a:spcPts val="300"/>
              </a:spcBef>
              <a:spcAft>
                <a:spcPts val="0"/>
              </a:spcAft>
              <a:buClr>
                <a:srgbClr val="BABABA"/>
              </a:buClr>
              <a:buSzPts val="1050"/>
              <a:buFont typeface="Noto Sans Symbols"/>
              <a:buChar char="🞂"/>
              <a:defRPr sz="1400" b="0" i="0" u="none" strike="noStrike" cap="none">
                <a:solidFill>
                  <a:schemeClr val="lt1"/>
                </a:solidFill>
                <a:latin typeface="Tahoma"/>
                <a:ea typeface="Tahoma"/>
                <a:cs typeface="Tahoma"/>
                <a:sym typeface="Tahoma"/>
              </a:defRPr>
            </a:lvl8pPr>
            <a:lvl9pPr marR="0" lvl="8" algn="l" rtl="0">
              <a:lnSpc>
                <a:spcPct val="100000"/>
              </a:lnSpc>
              <a:spcBef>
                <a:spcPts val="300"/>
              </a:spcBef>
              <a:spcAft>
                <a:spcPts val="0"/>
              </a:spcAft>
              <a:buClr>
                <a:srgbClr val="9FB8CD"/>
              </a:buClr>
              <a:buSzPts val="900"/>
              <a:buFont typeface="Noto Sans Symbols"/>
              <a:buChar char="🞂"/>
              <a:defRPr sz="1200" b="0" i="0" u="none" strike="noStrike" cap="none">
                <a:solidFill>
                  <a:schemeClr val="lt1"/>
                </a:solidFill>
                <a:latin typeface="Tahoma"/>
                <a:ea typeface="Tahoma"/>
                <a:cs typeface="Tahoma"/>
                <a:sym typeface="Tahoma"/>
              </a:defRPr>
            </a:lvl9pPr>
          </a:lstStyle>
          <a:p>
            <a:endParaRPr/>
          </a:p>
        </p:txBody>
      </p:sp>
      <p:sp>
        <p:nvSpPr>
          <p:cNvPr id="75" name="Google Shape;75;p27"/>
          <p:cNvSpPr txBox="1">
            <a:spLocks noGrp="1"/>
          </p:cNvSpPr>
          <p:nvPr>
            <p:ph type="body" idx="1"/>
          </p:nvPr>
        </p:nvSpPr>
        <p:spPr>
          <a:xfrm>
            <a:off x="609600" y="1219200"/>
            <a:ext cx="10972800" cy="5334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600"/>
              </a:spcBef>
              <a:spcAft>
                <a:spcPts val="0"/>
              </a:spcAft>
              <a:buSzPts val="1400"/>
              <a:buFont typeface="Tahoma"/>
              <a:buNone/>
              <a:defRPr sz="1400"/>
            </a:lvl1pPr>
            <a:lvl2pPr marL="914400" lvl="1" indent="-286512" algn="l">
              <a:lnSpc>
                <a:spcPct val="100000"/>
              </a:lnSpc>
              <a:spcBef>
                <a:spcPts val="500"/>
              </a:spcBef>
              <a:spcAft>
                <a:spcPts val="0"/>
              </a:spcAft>
              <a:buSzPts val="912"/>
              <a:buChar char="•"/>
              <a:defRPr sz="1200"/>
            </a:lvl2pPr>
            <a:lvl3pPr marL="1371600" lvl="2" indent="-276860" algn="l">
              <a:lnSpc>
                <a:spcPct val="100000"/>
              </a:lnSpc>
              <a:spcBef>
                <a:spcPts val="500"/>
              </a:spcBef>
              <a:spcAft>
                <a:spcPts val="0"/>
              </a:spcAft>
              <a:buSzPts val="760"/>
              <a:buChar char="?"/>
              <a:defRPr sz="1000"/>
            </a:lvl3pPr>
            <a:lvl4pPr marL="1828800" lvl="3" indent="-268605" algn="l">
              <a:lnSpc>
                <a:spcPct val="100000"/>
              </a:lnSpc>
              <a:spcBef>
                <a:spcPts val="400"/>
              </a:spcBef>
              <a:spcAft>
                <a:spcPts val="0"/>
              </a:spcAft>
              <a:buSzPts val="630"/>
              <a:buChar char="◻"/>
              <a:defRPr sz="900"/>
            </a:lvl4pPr>
            <a:lvl5pPr marL="2286000" lvl="4" indent="-268604" algn="l">
              <a:lnSpc>
                <a:spcPct val="100000"/>
              </a:lnSpc>
              <a:spcBef>
                <a:spcPts val="300"/>
              </a:spcBef>
              <a:spcAft>
                <a:spcPts val="0"/>
              </a:spcAft>
              <a:buSzPts val="630"/>
              <a:buChar char="◻"/>
              <a:defRPr sz="9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76" name="Google Shape;76;p27"/>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7"/>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7"/>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Tahoma"/>
                <a:ea typeface="Tahoma"/>
                <a:cs typeface="Tahoma"/>
                <a:sym typeface="Tahoma"/>
              </a:defRPr>
            </a:lvl9pPr>
          </a:lstStyle>
          <a:p>
            <a:pPr marL="0" lvl="0" indent="0" algn="l" rtl="0">
              <a:spcBef>
                <a:spcPts val="0"/>
              </a:spcBef>
              <a:spcAft>
                <a:spcPts val="0"/>
              </a:spcAft>
              <a:buNone/>
            </a:pPr>
            <a:fld id="{00000000-1234-1234-1234-123412341234}" type="slidenum">
              <a:rPr lang="en-US"/>
              <a:t>‹#›</a:t>
            </a:fld>
            <a:endParaRPr/>
          </a:p>
        </p:txBody>
      </p:sp>
      <p:cxnSp>
        <p:nvCxnSpPr>
          <p:cNvPr id="79" name="Google Shape;79;p27"/>
          <p:cNvCxnSpPr/>
          <p:nvPr/>
        </p:nvCxnSpPr>
        <p:spPr>
          <a:xfrm>
            <a:off x="609600" y="6353175"/>
            <a:ext cx="10972800" cy="0"/>
          </a:xfrm>
          <a:prstGeom prst="straightConnector1">
            <a:avLst/>
          </a:prstGeom>
          <a:noFill/>
          <a:ln w="9525" cap="flat" cmpd="sng">
            <a:solidFill>
              <a:schemeClr val="accent2"/>
            </a:solidFill>
            <a:prstDash val="dash"/>
            <a:round/>
            <a:headEnd type="none" w="sm" len="sm"/>
            <a:tailEnd type="none" w="sm" len="sm"/>
          </a:ln>
        </p:spPr>
      </p:cxnSp>
      <p:sp>
        <p:nvSpPr>
          <p:cNvPr id="80" name="Google Shape;80;p27"/>
          <p:cNvSpPr/>
          <p:nvPr/>
        </p:nvSpPr>
        <p:spPr>
          <a:xfrm rot="5400000">
            <a:off x="590609" y="6447423"/>
            <a:ext cx="190849" cy="160419"/>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
        <p:nvSpPr>
          <p:cNvPr id="81" name="Google Shape;81;p27"/>
          <p:cNvSpPr/>
          <p:nvPr/>
        </p:nvSpPr>
        <p:spPr>
          <a:xfrm>
            <a:off x="609600" y="500856"/>
            <a:ext cx="24384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Tahoma"/>
              <a:ea typeface="Tahoma"/>
              <a:cs typeface="Tahoma"/>
              <a:sym typeface="Tahom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1F394D"/>
              </a:buClr>
              <a:buSzPts val="3200"/>
              <a:buFont typeface="Tahoma"/>
              <a:buNone/>
              <a:defRPr sz="3200" b="1" i="0" u="none" strike="noStrike" cap="none">
                <a:solidFill>
                  <a:srgbClr val="1F394D"/>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6"/>
          <p:cNvSpPr txBox="1">
            <a:spLocks noGrp="1"/>
          </p:cNvSpPr>
          <p:nvPr>
            <p:ph type="body" idx="1"/>
          </p:nvPr>
        </p:nvSpPr>
        <p:spPr>
          <a:xfrm>
            <a:off x="304800" y="1143000"/>
            <a:ext cx="11582400" cy="51816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600"/>
              </a:spcBef>
              <a:spcAft>
                <a:spcPts val="0"/>
              </a:spcAft>
              <a:buClr>
                <a:schemeClr val="accent2"/>
              </a:buClr>
              <a:buSzPts val="2800"/>
              <a:buFont typeface="Tahoma"/>
              <a:buChar char="|"/>
              <a:defRPr sz="2800" b="0" i="0" u="none" strike="noStrike" cap="none">
                <a:solidFill>
                  <a:schemeClr val="dk1"/>
                </a:solidFill>
                <a:latin typeface="Tahoma"/>
                <a:ea typeface="Tahoma"/>
                <a:cs typeface="Tahoma"/>
                <a:sym typeface="Tahoma"/>
              </a:defRPr>
            </a:lvl1pPr>
            <a:lvl2pPr marL="914400" marR="0" lvl="1" indent="-344424" algn="l" rtl="0">
              <a:lnSpc>
                <a:spcPct val="100000"/>
              </a:lnSpc>
              <a:spcBef>
                <a:spcPts val="500"/>
              </a:spcBef>
              <a:spcAft>
                <a:spcPts val="0"/>
              </a:spcAft>
              <a:buClr>
                <a:schemeClr val="accent4"/>
              </a:buClr>
              <a:buSzPts val="1824"/>
              <a:buFont typeface="Noto Sans Symbols"/>
              <a:buChar char="•"/>
              <a:defRPr sz="2400" b="0" i="0" u="none" strike="noStrike" cap="none">
                <a:solidFill>
                  <a:schemeClr val="dk2"/>
                </a:solidFill>
                <a:latin typeface="Tahoma"/>
                <a:ea typeface="Tahoma"/>
                <a:cs typeface="Tahoma"/>
                <a:sym typeface="Tahoma"/>
              </a:defRPr>
            </a:lvl2pPr>
            <a:lvl3pPr marL="1371600" marR="0" lvl="2" indent="-325119" algn="l" rtl="0">
              <a:lnSpc>
                <a:spcPct val="100000"/>
              </a:lnSpc>
              <a:spcBef>
                <a:spcPts val="500"/>
              </a:spcBef>
              <a:spcAft>
                <a:spcPts val="0"/>
              </a:spcAft>
              <a:buClr>
                <a:srgbClr val="BABABA"/>
              </a:buClr>
              <a:buSzPts val="1520"/>
              <a:buFont typeface="Noto Sans Symbols"/>
              <a:buChar char="🞂"/>
              <a:defRPr sz="2000" b="0" i="0" u="none" strike="noStrike" cap="none">
                <a:solidFill>
                  <a:schemeClr val="dk1"/>
                </a:solidFill>
                <a:latin typeface="Tahoma"/>
                <a:ea typeface="Tahoma"/>
                <a:cs typeface="Tahoma"/>
                <a:sym typeface="Tahoma"/>
              </a:defRPr>
            </a:lvl3pPr>
            <a:lvl4pPr marL="1828800" marR="0" lvl="3" indent="-308610" algn="l" rtl="0">
              <a:lnSpc>
                <a:spcPct val="100000"/>
              </a:lnSpc>
              <a:spcBef>
                <a:spcPts val="400"/>
              </a:spcBef>
              <a:spcAft>
                <a:spcPts val="0"/>
              </a:spcAft>
              <a:buClr>
                <a:srgbClr val="95251A"/>
              </a:buClr>
              <a:buSzPts val="1260"/>
              <a:buFont typeface="Noto Sans Symbols"/>
              <a:buChar char="◻"/>
              <a:defRPr sz="1800" b="0" i="0" u="none" strike="noStrike" cap="none">
                <a:solidFill>
                  <a:schemeClr val="dk1"/>
                </a:solidFill>
                <a:latin typeface="Tahoma"/>
                <a:ea typeface="Tahoma"/>
                <a:cs typeface="Tahoma"/>
                <a:sym typeface="Tahoma"/>
              </a:defRPr>
            </a:lvl4pPr>
            <a:lvl5pPr marL="2286000" marR="0" lvl="4" indent="-299720" algn="l" rtl="0">
              <a:lnSpc>
                <a:spcPct val="100000"/>
              </a:lnSpc>
              <a:spcBef>
                <a:spcPts val="300"/>
              </a:spcBef>
              <a:spcAft>
                <a:spcPts val="0"/>
              </a:spcAft>
              <a:buClr>
                <a:schemeClr val="accent2"/>
              </a:buClr>
              <a:buSzPts val="1120"/>
              <a:buFont typeface="Noto Sans Symbols"/>
              <a:buChar char="◻"/>
              <a:defRPr sz="1600" b="0" i="0" u="none" strike="noStrike" cap="none">
                <a:solidFill>
                  <a:schemeClr val="dk1"/>
                </a:solidFill>
                <a:latin typeface="Tahoma"/>
                <a:ea typeface="Tahoma"/>
                <a:cs typeface="Tahoma"/>
                <a:sym typeface="Tahoma"/>
              </a:defRPr>
            </a:lvl5pPr>
            <a:lvl6pPr marL="2743200" marR="0" lvl="5" indent="-304800" algn="l" rtl="0">
              <a:lnSpc>
                <a:spcPct val="100000"/>
              </a:lnSpc>
              <a:spcBef>
                <a:spcPts val="300"/>
              </a:spcBef>
              <a:spcAft>
                <a:spcPts val="0"/>
              </a:spcAft>
              <a:buClr>
                <a:srgbClr val="8BA1B3"/>
              </a:buClr>
              <a:buSzPts val="1200"/>
              <a:buFont typeface="Noto Sans Symbols"/>
              <a:buChar char="🞂"/>
              <a:defRPr sz="1600" b="0" i="0" u="none" strike="noStrike" cap="none">
                <a:solidFill>
                  <a:schemeClr val="dk1"/>
                </a:solidFill>
                <a:latin typeface="Tahoma"/>
                <a:ea typeface="Tahoma"/>
                <a:cs typeface="Tahoma"/>
                <a:sym typeface="Tahoma"/>
              </a:defRPr>
            </a:lvl6pPr>
            <a:lvl7pPr marL="3200400" marR="0" lvl="6" indent="-295275" algn="l" rtl="0">
              <a:lnSpc>
                <a:spcPct val="100000"/>
              </a:lnSpc>
              <a:spcBef>
                <a:spcPts val="300"/>
              </a:spcBef>
              <a:spcAft>
                <a:spcPts val="0"/>
              </a:spcAft>
              <a:buClr>
                <a:srgbClr val="646C8F"/>
              </a:buClr>
              <a:buSzPts val="1050"/>
              <a:buFont typeface="Noto Sans Symbols"/>
              <a:buChar char="🞂"/>
              <a:defRPr sz="1400" b="0" i="0" u="none" strike="noStrike" cap="none">
                <a:solidFill>
                  <a:schemeClr val="dk1"/>
                </a:solidFill>
                <a:latin typeface="Tahoma"/>
                <a:ea typeface="Tahoma"/>
                <a:cs typeface="Tahoma"/>
                <a:sym typeface="Tahoma"/>
              </a:defRPr>
            </a:lvl7pPr>
            <a:lvl8pPr marL="3657600" marR="0" lvl="7" indent="-295275" algn="l" rtl="0">
              <a:lnSpc>
                <a:spcPct val="100000"/>
              </a:lnSpc>
              <a:spcBef>
                <a:spcPts val="300"/>
              </a:spcBef>
              <a:spcAft>
                <a:spcPts val="0"/>
              </a:spcAft>
              <a:buClr>
                <a:srgbClr val="BABABA"/>
              </a:buClr>
              <a:buSzPts val="1050"/>
              <a:buFont typeface="Noto Sans Symbols"/>
              <a:buChar char="🞂"/>
              <a:defRPr sz="1400" b="0" i="0" u="none" strike="noStrike" cap="none">
                <a:solidFill>
                  <a:schemeClr val="dk1"/>
                </a:solidFill>
                <a:latin typeface="Tahoma"/>
                <a:ea typeface="Tahoma"/>
                <a:cs typeface="Tahoma"/>
                <a:sym typeface="Tahoma"/>
              </a:defRPr>
            </a:lvl8pPr>
            <a:lvl9pPr marL="4114800" marR="0" lvl="8" indent="-285750" algn="l" rtl="0">
              <a:lnSpc>
                <a:spcPct val="100000"/>
              </a:lnSpc>
              <a:spcBef>
                <a:spcPts val="300"/>
              </a:spcBef>
              <a:spcAft>
                <a:spcPts val="0"/>
              </a:spcAft>
              <a:buClr>
                <a:srgbClr val="9FB8CD"/>
              </a:buClr>
              <a:buSzPts val="900"/>
              <a:buFont typeface="Noto Sans Symbols"/>
              <a:buChar char="🞂"/>
              <a:defRPr sz="1200" b="0" i="0" u="none" strike="noStrike" cap="none">
                <a:solidFill>
                  <a:schemeClr val="dk1"/>
                </a:solidFill>
                <a:latin typeface="Tahoma"/>
                <a:ea typeface="Tahoma"/>
                <a:cs typeface="Tahoma"/>
                <a:sym typeface="Tahoma"/>
              </a:defRPr>
            </a:lvl9pPr>
          </a:lstStyle>
          <a:p>
            <a:endParaRPr/>
          </a:p>
        </p:txBody>
      </p:sp>
      <p:sp>
        <p:nvSpPr>
          <p:cNvPr id="12" name="Google Shape;12;p16"/>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3" name="Google Shape;13;p16"/>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4" name="Google Shape;14;p16"/>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a</a:t>
            </a: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1F394D"/>
              </a:buClr>
              <a:buSzPts val="3200"/>
              <a:buFont typeface="Tahoma"/>
              <a:buNone/>
              <a:defRPr sz="3200" b="1" i="0" u="none" strike="noStrike" cap="none">
                <a:solidFill>
                  <a:srgbClr val="1F394D"/>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9" name="Google Shape;99;p18"/>
          <p:cNvSpPr txBox="1">
            <a:spLocks noGrp="1"/>
          </p:cNvSpPr>
          <p:nvPr>
            <p:ph type="body" idx="1"/>
          </p:nvPr>
        </p:nvSpPr>
        <p:spPr>
          <a:xfrm>
            <a:off x="304800" y="1143000"/>
            <a:ext cx="11582400" cy="51816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600"/>
              </a:spcBef>
              <a:spcAft>
                <a:spcPts val="0"/>
              </a:spcAft>
              <a:buClr>
                <a:schemeClr val="accent2"/>
              </a:buClr>
              <a:buSzPts val="2800"/>
              <a:buFont typeface="Tahoma"/>
              <a:buChar char="|"/>
              <a:defRPr sz="2800" b="0" i="0" u="none" strike="noStrike" cap="none">
                <a:solidFill>
                  <a:schemeClr val="dk1"/>
                </a:solidFill>
                <a:latin typeface="Tahoma"/>
                <a:ea typeface="Tahoma"/>
                <a:cs typeface="Tahoma"/>
                <a:sym typeface="Tahoma"/>
              </a:defRPr>
            </a:lvl1pPr>
            <a:lvl2pPr marL="914400" marR="0" lvl="1" indent="-344424" algn="l" rtl="0">
              <a:lnSpc>
                <a:spcPct val="100000"/>
              </a:lnSpc>
              <a:spcBef>
                <a:spcPts val="500"/>
              </a:spcBef>
              <a:spcAft>
                <a:spcPts val="0"/>
              </a:spcAft>
              <a:buClr>
                <a:schemeClr val="accent4"/>
              </a:buClr>
              <a:buSzPts val="1824"/>
              <a:buFont typeface="Noto Sans Symbols"/>
              <a:buChar char="•"/>
              <a:defRPr sz="2400" b="0" i="0" u="none" strike="noStrike" cap="none">
                <a:solidFill>
                  <a:schemeClr val="dk2"/>
                </a:solidFill>
                <a:latin typeface="Tahoma"/>
                <a:ea typeface="Tahoma"/>
                <a:cs typeface="Tahoma"/>
                <a:sym typeface="Tahoma"/>
              </a:defRPr>
            </a:lvl2pPr>
            <a:lvl3pPr marL="1371600" marR="0" lvl="2" indent="-325119" algn="l" rtl="0">
              <a:lnSpc>
                <a:spcPct val="100000"/>
              </a:lnSpc>
              <a:spcBef>
                <a:spcPts val="500"/>
              </a:spcBef>
              <a:spcAft>
                <a:spcPts val="0"/>
              </a:spcAft>
              <a:buClr>
                <a:srgbClr val="BABABA"/>
              </a:buClr>
              <a:buSzPts val="1520"/>
              <a:buFont typeface="Noto Sans Symbols"/>
              <a:buChar char="🞂"/>
              <a:defRPr sz="2000" b="0" i="0" u="none" strike="noStrike" cap="none">
                <a:solidFill>
                  <a:schemeClr val="dk1"/>
                </a:solidFill>
                <a:latin typeface="Tahoma"/>
                <a:ea typeface="Tahoma"/>
                <a:cs typeface="Tahoma"/>
                <a:sym typeface="Tahoma"/>
              </a:defRPr>
            </a:lvl3pPr>
            <a:lvl4pPr marL="1828800" marR="0" lvl="3" indent="-308610" algn="l" rtl="0">
              <a:lnSpc>
                <a:spcPct val="100000"/>
              </a:lnSpc>
              <a:spcBef>
                <a:spcPts val="400"/>
              </a:spcBef>
              <a:spcAft>
                <a:spcPts val="0"/>
              </a:spcAft>
              <a:buClr>
                <a:srgbClr val="95251A"/>
              </a:buClr>
              <a:buSzPts val="1260"/>
              <a:buFont typeface="Noto Sans Symbols"/>
              <a:buChar char="◻"/>
              <a:defRPr sz="1800" b="0" i="0" u="none" strike="noStrike" cap="none">
                <a:solidFill>
                  <a:schemeClr val="dk1"/>
                </a:solidFill>
                <a:latin typeface="Tahoma"/>
                <a:ea typeface="Tahoma"/>
                <a:cs typeface="Tahoma"/>
                <a:sym typeface="Tahoma"/>
              </a:defRPr>
            </a:lvl4pPr>
            <a:lvl5pPr marL="2286000" marR="0" lvl="4" indent="-299720" algn="l" rtl="0">
              <a:lnSpc>
                <a:spcPct val="100000"/>
              </a:lnSpc>
              <a:spcBef>
                <a:spcPts val="300"/>
              </a:spcBef>
              <a:spcAft>
                <a:spcPts val="0"/>
              </a:spcAft>
              <a:buClr>
                <a:schemeClr val="accent2"/>
              </a:buClr>
              <a:buSzPts val="1120"/>
              <a:buFont typeface="Noto Sans Symbols"/>
              <a:buChar char="◻"/>
              <a:defRPr sz="1600" b="0" i="0" u="none" strike="noStrike" cap="none">
                <a:solidFill>
                  <a:schemeClr val="dk1"/>
                </a:solidFill>
                <a:latin typeface="Tahoma"/>
                <a:ea typeface="Tahoma"/>
                <a:cs typeface="Tahoma"/>
                <a:sym typeface="Tahoma"/>
              </a:defRPr>
            </a:lvl5pPr>
            <a:lvl6pPr marL="2743200" marR="0" lvl="5" indent="-304800" algn="l" rtl="0">
              <a:lnSpc>
                <a:spcPct val="100000"/>
              </a:lnSpc>
              <a:spcBef>
                <a:spcPts val="300"/>
              </a:spcBef>
              <a:spcAft>
                <a:spcPts val="0"/>
              </a:spcAft>
              <a:buClr>
                <a:srgbClr val="8BA1B3"/>
              </a:buClr>
              <a:buSzPts val="1200"/>
              <a:buFont typeface="Noto Sans Symbols"/>
              <a:buChar char="🞂"/>
              <a:defRPr sz="1600" b="0" i="0" u="none" strike="noStrike" cap="none">
                <a:solidFill>
                  <a:schemeClr val="dk1"/>
                </a:solidFill>
                <a:latin typeface="Tahoma"/>
                <a:ea typeface="Tahoma"/>
                <a:cs typeface="Tahoma"/>
                <a:sym typeface="Tahoma"/>
              </a:defRPr>
            </a:lvl6pPr>
            <a:lvl7pPr marL="3200400" marR="0" lvl="6" indent="-295275" algn="l" rtl="0">
              <a:lnSpc>
                <a:spcPct val="100000"/>
              </a:lnSpc>
              <a:spcBef>
                <a:spcPts val="300"/>
              </a:spcBef>
              <a:spcAft>
                <a:spcPts val="0"/>
              </a:spcAft>
              <a:buClr>
                <a:srgbClr val="646C8F"/>
              </a:buClr>
              <a:buSzPts val="1050"/>
              <a:buFont typeface="Noto Sans Symbols"/>
              <a:buChar char="🞂"/>
              <a:defRPr sz="1400" b="0" i="0" u="none" strike="noStrike" cap="none">
                <a:solidFill>
                  <a:schemeClr val="dk1"/>
                </a:solidFill>
                <a:latin typeface="Tahoma"/>
                <a:ea typeface="Tahoma"/>
                <a:cs typeface="Tahoma"/>
                <a:sym typeface="Tahoma"/>
              </a:defRPr>
            </a:lvl7pPr>
            <a:lvl8pPr marL="3657600" marR="0" lvl="7" indent="-295275" algn="l" rtl="0">
              <a:lnSpc>
                <a:spcPct val="100000"/>
              </a:lnSpc>
              <a:spcBef>
                <a:spcPts val="300"/>
              </a:spcBef>
              <a:spcAft>
                <a:spcPts val="0"/>
              </a:spcAft>
              <a:buClr>
                <a:srgbClr val="BABABA"/>
              </a:buClr>
              <a:buSzPts val="1050"/>
              <a:buFont typeface="Noto Sans Symbols"/>
              <a:buChar char="🞂"/>
              <a:defRPr sz="1400" b="0" i="0" u="none" strike="noStrike" cap="none">
                <a:solidFill>
                  <a:schemeClr val="dk1"/>
                </a:solidFill>
                <a:latin typeface="Tahoma"/>
                <a:ea typeface="Tahoma"/>
                <a:cs typeface="Tahoma"/>
                <a:sym typeface="Tahoma"/>
              </a:defRPr>
            </a:lvl8pPr>
            <a:lvl9pPr marL="4114800" marR="0" lvl="8" indent="-285750" algn="l" rtl="0">
              <a:lnSpc>
                <a:spcPct val="100000"/>
              </a:lnSpc>
              <a:spcBef>
                <a:spcPts val="300"/>
              </a:spcBef>
              <a:spcAft>
                <a:spcPts val="0"/>
              </a:spcAft>
              <a:buClr>
                <a:srgbClr val="9FB8CD"/>
              </a:buClr>
              <a:buSzPts val="900"/>
              <a:buFont typeface="Noto Sans Symbols"/>
              <a:buChar char="🞂"/>
              <a:defRPr sz="1200" b="0" i="0" u="none" strike="noStrike" cap="none">
                <a:solidFill>
                  <a:schemeClr val="dk1"/>
                </a:solidFill>
                <a:latin typeface="Tahoma"/>
                <a:ea typeface="Tahoma"/>
                <a:cs typeface="Tahoma"/>
                <a:sym typeface="Tahoma"/>
              </a:defRPr>
            </a:lvl9pPr>
          </a:lstStyle>
          <a:p>
            <a:endParaRPr/>
          </a:p>
        </p:txBody>
      </p:sp>
      <p:sp>
        <p:nvSpPr>
          <p:cNvPr id="100" name="Google Shape;100;p18"/>
          <p:cNvSpPr txBox="1">
            <a:spLocks noGrp="1"/>
          </p:cNvSpPr>
          <p:nvPr>
            <p:ph type="dt" idx="10"/>
          </p:nvPr>
        </p:nvSpPr>
        <p:spPr>
          <a:xfrm>
            <a:off x="8534400" y="6356350"/>
            <a:ext cx="3052064" cy="36576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01" name="Google Shape;101;p18"/>
          <p:cNvSpPr txBox="1">
            <a:spLocks noGrp="1"/>
          </p:cNvSpPr>
          <p:nvPr>
            <p:ph type="ftr" idx="11"/>
          </p:nvPr>
        </p:nvSpPr>
        <p:spPr>
          <a:xfrm>
            <a:off x="2133600" y="6356350"/>
            <a:ext cx="4673600" cy="36576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ahoma"/>
                <a:ea typeface="Tahoma"/>
                <a:cs typeface="Tahoma"/>
                <a:sym typeface="Tahoma"/>
              </a:defRPr>
            </a:lvl9pPr>
          </a:lstStyle>
          <a:p>
            <a:endParaRPr/>
          </a:p>
        </p:txBody>
      </p:sp>
      <p:sp>
        <p:nvSpPr>
          <p:cNvPr id="102" name="Google Shape;102;p18"/>
          <p:cNvSpPr txBox="1">
            <a:spLocks noGrp="1"/>
          </p:cNvSpPr>
          <p:nvPr>
            <p:ph type="sldNum" idx="12"/>
          </p:nvPr>
        </p:nvSpPr>
        <p:spPr>
          <a:xfrm>
            <a:off x="10972800" y="685800"/>
            <a:ext cx="1219200" cy="36576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Tahoma"/>
                <a:ea typeface="Tahoma"/>
                <a:cs typeface="Tahoma"/>
                <a:sym typeface="Tahoma"/>
              </a:defRPr>
            </a:lvl9pPr>
          </a:lstStyle>
          <a:p>
            <a:pPr marL="0" lvl="0" indent="0" algn="l" rtl="0">
              <a:spcBef>
                <a:spcPts val="0"/>
              </a:spcBef>
              <a:spcAft>
                <a:spcPts val="0"/>
              </a:spcAft>
              <a:buNone/>
            </a:pPr>
            <a:r>
              <a:rPr lang="en-US"/>
              <a:t>a</a:t>
            </a: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999993" y="1918448"/>
            <a:ext cx="10400306" cy="1519517"/>
          </a:xfrm>
          <a:prstGeom prst="rect">
            <a:avLst/>
          </a:prstGeom>
          <a:solidFill>
            <a:srgbClr val="FFFFFF"/>
          </a:solidFill>
          <a:ln>
            <a:noFill/>
          </a:ln>
        </p:spPr>
        <p:txBody>
          <a:bodyPr spcFirstLastPara="1" wrap="square" lIns="91425" tIns="45700" rIns="91425" bIns="45700" anchor="t" anchorCtr="0">
            <a:normAutofit fontScale="90000"/>
          </a:bodyPr>
          <a:lstStyle/>
          <a:p>
            <a:pPr>
              <a:buSzPts val="4770"/>
            </a:pPr>
            <a:r>
              <a:rPr lang="en-US" sz="4800" dirty="0"/>
              <a:t>Vortex </a:t>
            </a:r>
            <a:br>
              <a:rPr lang="en-US" sz="4800" dirty="0"/>
            </a:br>
            <a:r>
              <a:rPr lang="en-US" sz="4800" dirty="0"/>
              <a:t>Microarchitecture</a:t>
            </a:r>
          </a:p>
        </p:txBody>
      </p:sp>
      <p:sp>
        <p:nvSpPr>
          <p:cNvPr id="191" name="Google Shape;191;p1"/>
          <p:cNvSpPr txBox="1">
            <a:spLocks noGrp="1"/>
          </p:cNvSpPr>
          <p:nvPr>
            <p:ph type="subTitle" idx="1"/>
          </p:nvPr>
        </p:nvSpPr>
        <p:spPr>
          <a:xfrm>
            <a:off x="5230759" y="3712737"/>
            <a:ext cx="1730482" cy="681361"/>
          </a:xfrm>
          <a:prstGeom prst="rect">
            <a:avLst/>
          </a:prstGeom>
          <a:noFill/>
          <a:ln>
            <a:noFill/>
          </a:ln>
        </p:spPr>
        <p:txBody>
          <a:bodyPr spcFirstLastPara="1" wrap="square" lIns="91425" tIns="45700" rIns="91425" bIns="45700" anchor="t" anchorCtr="0">
            <a:normAutofit/>
          </a:bodyPr>
          <a:lstStyle/>
          <a:p>
            <a:pPr marL="0" indent="0">
              <a:spcBef>
                <a:spcPts val="0"/>
              </a:spcBef>
              <a:buSzPts val="2400"/>
            </a:pPr>
            <a:r>
              <a:rPr lang="en-US" sz="2400" dirty="0"/>
              <a:t>Blaise Tine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Vortex GPU Microarchitecture (6)</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10</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799" y="1142999"/>
            <a:ext cx="5301673"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Execute Stage</a:t>
            </a:r>
            <a:endParaRPr sz="2000" dirty="0"/>
          </a:p>
          <a:p>
            <a:pPr marL="548640" lvl="1" indent="-274319" algn="l" rtl="0">
              <a:lnSpc>
                <a:spcPct val="100000"/>
              </a:lnSpc>
              <a:spcBef>
                <a:spcPts val="500"/>
              </a:spcBef>
              <a:spcAft>
                <a:spcPts val="0"/>
              </a:spcAft>
              <a:buSzPts val="1824"/>
              <a:buChar char="•"/>
            </a:pPr>
            <a:r>
              <a:rPr lang="en-US" dirty="0"/>
              <a:t>ALU cluster</a:t>
            </a:r>
          </a:p>
          <a:p>
            <a:pPr marL="548640" lvl="1" indent="-274319" algn="l" rtl="0">
              <a:lnSpc>
                <a:spcPct val="100000"/>
              </a:lnSpc>
              <a:spcBef>
                <a:spcPts val="500"/>
              </a:spcBef>
              <a:spcAft>
                <a:spcPts val="0"/>
              </a:spcAft>
              <a:buSzPts val="1824"/>
              <a:buChar char="•"/>
            </a:pPr>
            <a:r>
              <a:rPr lang="en-US" dirty="0"/>
              <a:t>FPU cluster</a:t>
            </a:r>
          </a:p>
          <a:p>
            <a:pPr marL="548640" lvl="1" indent="-274319" algn="l" rtl="0">
              <a:lnSpc>
                <a:spcPct val="100000"/>
              </a:lnSpc>
              <a:spcBef>
                <a:spcPts val="500"/>
              </a:spcBef>
              <a:spcAft>
                <a:spcPts val="0"/>
              </a:spcAft>
              <a:buSzPts val="1824"/>
              <a:buChar char="•"/>
            </a:pPr>
            <a:r>
              <a:rPr lang="en-US" dirty="0"/>
              <a:t>LSU cluster</a:t>
            </a:r>
          </a:p>
          <a:p>
            <a:pPr marL="548640" lvl="1" indent="-274319" algn="l" rtl="0">
              <a:lnSpc>
                <a:spcPct val="100000"/>
              </a:lnSpc>
              <a:spcBef>
                <a:spcPts val="500"/>
              </a:spcBef>
              <a:spcAft>
                <a:spcPts val="0"/>
              </a:spcAft>
              <a:buSzPts val="1824"/>
              <a:buChar char="•"/>
            </a:pPr>
            <a:r>
              <a:rPr lang="en-US" dirty="0"/>
              <a:t>SFU cluster</a:t>
            </a:r>
          </a:p>
          <a:p>
            <a:pPr marL="1005840" lvl="2" indent="-274319">
              <a:buSzPts val="1824"/>
              <a:buChar char="•"/>
            </a:pPr>
            <a:r>
              <a:rPr lang="en-US" dirty="0"/>
              <a:t>CSR unit</a:t>
            </a:r>
          </a:p>
          <a:p>
            <a:pPr marL="1005840" lvl="2" indent="-274319">
              <a:buSzPts val="1824"/>
              <a:buChar char="•"/>
            </a:pPr>
            <a:r>
              <a:rPr lang="en-US" dirty="0"/>
              <a:t>WCTL unit</a:t>
            </a:r>
          </a:p>
          <a:p>
            <a:pPr marL="1005840" lvl="2" indent="-274319">
              <a:buSzPts val="1824"/>
              <a:buChar char="•"/>
            </a:pPr>
            <a:r>
              <a:rPr lang="en-US" dirty="0"/>
              <a:t>&lt;Custom&gt;</a:t>
            </a:r>
          </a:p>
          <a:p>
            <a:pPr marL="548640" lvl="1" indent="-274319" algn="l" rtl="0">
              <a:lnSpc>
                <a:spcPct val="100000"/>
              </a:lnSpc>
              <a:spcBef>
                <a:spcPts val="500"/>
              </a:spcBef>
              <a:spcAft>
                <a:spcPts val="0"/>
              </a:spcAft>
              <a:buSzPts val="1824"/>
              <a:buChar char="•"/>
            </a:pPr>
            <a:endParaRPr lang="en-US" dirty="0"/>
          </a:p>
        </p:txBody>
      </p:sp>
      <p:pic>
        <p:nvPicPr>
          <p:cNvPr id="2" name="Picture 1">
            <a:extLst>
              <a:ext uri="{FF2B5EF4-FFF2-40B4-BE49-F238E27FC236}">
                <a16:creationId xmlns:a16="http://schemas.microsoft.com/office/drawing/2014/main" id="{C67E65DA-C1A1-ABDC-54CA-BFD48F421132}"/>
              </a:ext>
            </a:extLst>
          </p:cNvPr>
          <p:cNvPicPr>
            <a:picLocks noChangeAspect="1"/>
          </p:cNvPicPr>
          <p:nvPr/>
        </p:nvPicPr>
        <p:blipFill>
          <a:blip r:embed="rId3"/>
          <a:srcRect/>
          <a:stretch/>
        </p:blipFill>
        <p:spPr>
          <a:xfrm>
            <a:off x="3723283" y="2298512"/>
            <a:ext cx="8163917" cy="3806893"/>
          </a:xfrm>
          <a:prstGeom prst="rect">
            <a:avLst/>
          </a:prstGeom>
        </p:spPr>
      </p:pic>
      <p:sp>
        <p:nvSpPr>
          <p:cNvPr id="4" name="Arrow: Down 3">
            <a:extLst>
              <a:ext uri="{FF2B5EF4-FFF2-40B4-BE49-F238E27FC236}">
                <a16:creationId xmlns:a16="http://schemas.microsoft.com/office/drawing/2014/main" id="{08D55B27-6E8F-8788-075A-B2BF97BE1EDD}"/>
              </a:ext>
            </a:extLst>
          </p:cNvPr>
          <p:cNvSpPr/>
          <p:nvPr/>
        </p:nvSpPr>
        <p:spPr>
          <a:xfrm>
            <a:off x="9643035" y="1847273"/>
            <a:ext cx="341745" cy="4480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08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Vortex GPU Microarchitecture (7)</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11</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799" y="1142999"/>
            <a:ext cx="5301673"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Commit Stage</a:t>
            </a:r>
            <a:endParaRPr sz="2000" dirty="0"/>
          </a:p>
          <a:p>
            <a:pPr marL="548640" lvl="1" indent="-274319" algn="l" rtl="0">
              <a:lnSpc>
                <a:spcPct val="100000"/>
              </a:lnSpc>
              <a:spcBef>
                <a:spcPts val="500"/>
              </a:spcBef>
              <a:spcAft>
                <a:spcPts val="0"/>
              </a:spcAft>
              <a:buSzPts val="1824"/>
              <a:buChar char="•"/>
            </a:pPr>
            <a:r>
              <a:rPr lang="en-US" dirty="0"/>
              <a:t>Per-unit gather </a:t>
            </a:r>
          </a:p>
          <a:p>
            <a:pPr marL="548640" lvl="1" indent="-274319" algn="l" rtl="0">
              <a:lnSpc>
                <a:spcPct val="100000"/>
              </a:lnSpc>
              <a:spcBef>
                <a:spcPts val="500"/>
              </a:spcBef>
              <a:spcAft>
                <a:spcPts val="0"/>
              </a:spcAft>
              <a:buSzPts val="1824"/>
              <a:buChar char="•"/>
            </a:pPr>
            <a:r>
              <a:rPr lang="en-US" dirty="0"/>
              <a:t>Writeback</a:t>
            </a:r>
          </a:p>
          <a:p>
            <a:pPr marL="548640" lvl="1" indent="-274319" algn="l" rtl="0">
              <a:lnSpc>
                <a:spcPct val="100000"/>
              </a:lnSpc>
              <a:spcBef>
                <a:spcPts val="500"/>
              </a:spcBef>
              <a:spcAft>
                <a:spcPts val="0"/>
              </a:spcAft>
              <a:buSzPts val="1824"/>
              <a:buChar char="•"/>
            </a:pPr>
            <a:r>
              <a:rPr lang="en-US" dirty="0"/>
              <a:t>Commit tracker</a:t>
            </a:r>
          </a:p>
        </p:txBody>
      </p:sp>
      <p:pic>
        <p:nvPicPr>
          <p:cNvPr id="2" name="Picture 1">
            <a:extLst>
              <a:ext uri="{FF2B5EF4-FFF2-40B4-BE49-F238E27FC236}">
                <a16:creationId xmlns:a16="http://schemas.microsoft.com/office/drawing/2014/main" id="{C67E65DA-C1A1-ABDC-54CA-BFD48F421132}"/>
              </a:ext>
            </a:extLst>
          </p:cNvPr>
          <p:cNvPicPr>
            <a:picLocks noChangeAspect="1"/>
          </p:cNvPicPr>
          <p:nvPr/>
        </p:nvPicPr>
        <p:blipFill>
          <a:blip r:embed="rId3"/>
          <a:srcRect/>
          <a:stretch/>
        </p:blipFill>
        <p:spPr>
          <a:xfrm>
            <a:off x="3723283" y="2298512"/>
            <a:ext cx="8163917" cy="3806893"/>
          </a:xfrm>
          <a:prstGeom prst="rect">
            <a:avLst/>
          </a:prstGeom>
        </p:spPr>
      </p:pic>
      <p:sp>
        <p:nvSpPr>
          <p:cNvPr id="4" name="Arrow: Down 3">
            <a:extLst>
              <a:ext uri="{FF2B5EF4-FFF2-40B4-BE49-F238E27FC236}">
                <a16:creationId xmlns:a16="http://schemas.microsoft.com/office/drawing/2014/main" id="{08D55B27-6E8F-8788-075A-B2BF97BE1EDD}"/>
              </a:ext>
            </a:extLst>
          </p:cNvPr>
          <p:cNvSpPr/>
          <p:nvPr/>
        </p:nvSpPr>
        <p:spPr>
          <a:xfrm>
            <a:off x="11106727" y="1823479"/>
            <a:ext cx="341745" cy="4480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260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GPU Hierarchical Clustering</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12</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87927" y="1203549"/>
            <a:ext cx="11582400" cy="529331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2800"/>
              <a:buNone/>
            </a:pPr>
            <a:r>
              <a:rPr lang="en-US" dirty="0"/>
              <a:t>Socket</a:t>
            </a:r>
          </a:p>
          <a:p>
            <a:pPr marL="548640" lvl="1" indent="-274319">
              <a:buSzPts val="1824"/>
            </a:pPr>
            <a:r>
              <a:rPr lang="en-US" dirty="0"/>
              <a:t>Multiple cores</a:t>
            </a:r>
          </a:p>
          <a:p>
            <a:pPr marL="548640" lvl="1" indent="-274319">
              <a:buSzPts val="1824"/>
            </a:pPr>
            <a:r>
              <a:rPr lang="en-US" dirty="0"/>
              <a:t>Optional L1 cache</a:t>
            </a:r>
          </a:p>
          <a:p>
            <a:pPr marL="0" indent="0">
              <a:buSzPts val="1824"/>
              <a:buNone/>
            </a:pPr>
            <a:r>
              <a:rPr lang="en-US" dirty="0"/>
              <a:t>Cluster</a:t>
            </a:r>
          </a:p>
          <a:p>
            <a:pPr marL="548640" lvl="1" indent="-274319">
              <a:buSzPts val="1824"/>
            </a:pPr>
            <a:r>
              <a:rPr lang="en-US" dirty="0"/>
              <a:t>Multiple sockets</a:t>
            </a:r>
          </a:p>
          <a:p>
            <a:pPr marL="548640" lvl="1" indent="-274319">
              <a:buSzPts val="1824"/>
            </a:pPr>
            <a:r>
              <a:rPr lang="en-US" dirty="0"/>
              <a:t>Optional L2 cache</a:t>
            </a:r>
          </a:p>
          <a:p>
            <a:pPr marL="0" indent="0">
              <a:buSzPts val="1824"/>
              <a:buNone/>
            </a:pPr>
            <a:r>
              <a:rPr lang="en-US" dirty="0"/>
              <a:t>Processor</a:t>
            </a:r>
          </a:p>
          <a:p>
            <a:pPr marL="548640" lvl="1" indent="-274319">
              <a:buSzPts val="1824"/>
            </a:pPr>
            <a:r>
              <a:rPr lang="en-US" dirty="0"/>
              <a:t>Global barrier</a:t>
            </a:r>
          </a:p>
          <a:p>
            <a:pPr marL="548640" lvl="1" indent="-274319">
              <a:buSzPts val="1824"/>
            </a:pPr>
            <a:r>
              <a:rPr lang="en-US" dirty="0"/>
              <a:t>Optional L3 cache</a:t>
            </a:r>
          </a:p>
          <a:p>
            <a:pPr marL="0" indent="0">
              <a:buSzPts val="1824"/>
              <a:buNone/>
            </a:pPr>
            <a:r>
              <a:rPr lang="en-US" dirty="0"/>
              <a:t>FPGA</a:t>
            </a:r>
          </a:p>
          <a:p>
            <a:pPr marL="548640" lvl="1" indent="-274319">
              <a:buSzPts val="1824"/>
            </a:pPr>
            <a:r>
              <a:rPr lang="en-US" dirty="0"/>
              <a:t>Vortex Processor</a:t>
            </a:r>
          </a:p>
          <a:p>
            <a:pPr marL="548640" lvl="1" indent="-274319">
              <a:buSzPts val="1824"/>
            </a:pPr>
            <a:r>
              <a:rPr lang="en-US" dirty="0"/>
              <a:t>Device Controller</a:t>
            </a:r>
          </a:p>
          <a:p>
            <a:pPr marL="548640" lvl="1" indent="-274319">
              <a:buSzPts val="1824"/>
            </a:pPr>
            <a:r>
              <a:rPr lang="en-US" dirty="0"/>
              <a:t>DMA/PCIe Controllers</a:t>
            </a:r>
          </a:p>
          <a:p>
            <a:pPr marL="548640" lvl="1" indent="-274319">
              <a:buSzPts val="1824"/>
            </a:pPr>
            <a:r>
              <a:rPr lang="en-US" dirty="0"/>
              <a:t>Device Memory</a:t>
            </a:r>
          </a:p>
        </p:txBody>
      </p:sp>
      <p:pic>
        <p:nvPicPr>
          <p:cNvPr id="8" name="Picture 7" descr="A screenshot of a computer&#10;&#10;Description automatically generated">
            <a:extLst>
              <a:ext uri="{FF2B5EF4-FFF2-40B4-BE49-F238E27FC236}">
                <a16:creationId xmlns:a16="http://schemas.microsoft.com/office/drawing/2014/main" id="{2D8336A2-E7C7-87DE-4EDE-4D4F0B36CC44}"/>
              </a:ext>
            </a:extLst>
          </p:cNvPr>
          <p:cNvPicPr>
            <a:picLocks noChangeAspect="1"/>
          </p:cNvPicPr>
          <p:nvPr/>
        </p:nvPicPr>
        <p:blipFill>
          <a:blip r:embed="rId3"/>
          <a:stretch>
            <a:fillRect/>
          </a:stretch>
        </p:blipFill>
        <p:spPr>
          <a:xfrm>
            <a:off x="3435927" y="1934326"/>
            <a:ext cx="8654473" cy="2989347"/>
          </a:xfrm>
          <a:prstGeom prst="rect">
            <a:avLst/>
          </a:prstGeom>
        </p:spPr>
      </p:pic>
    </p:spTree>
    <p:extLst>
      <p:ext uri="{BB962C8B-B14F-4D97-AF65-F5344CB8AC3E}">
        <p14:creationId xmlns:p14="http://schemas.microsoft.com/office/powerpoint/2010/main" val="364323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Execute Unit Array</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13</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87927" y="1203549"/>
            <a:ext cx="11582400"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Dispatch Queues</a:t>
            </a:r>
          </a:p>
          <a:p>
            <a:pPr marL="548640" lvl="1" indent="-274319">
              <a:buSzPts val="1824"/>
            </a:pPr>
            <a:r>
              <a:rPr lang="en-US" dirty="0"/>
              <a:t>Flow control</a:t>
            </a:r>
          </a:p>
          <a:p>
            <a:pPr marL="548640" lvl="1" indent="-274319">
              <a:buSzPts val="1824"/>
            </a:pPr>
            <a:r>
              <a:rPr lang="en-US" dirty="0"/>
              <a:t>Per execute unit</a:t>
            </a:r>
          </a:p>
          <a:p>
            <a:pPr marL="0" lvl="0" indent="0">
              <a:spcBef>
                <a:spcPts val="0"/>
              </a:spcBef>
              <a:buSzPts val="2800"/>
              <a:buNone/>
            </a:pPr>
            <a:r>
              <a:rPr lang="en-US" dirty="0"/>
              <a:t>Dispatch Unit</a:t>
            </a:r>
          </a:p>
          <a:p>
            <a:pPr marL="548640" lvl="1" indent="-274319">
              <a:buSzPts val="1824"/>
            </a:pPr>
            <a:r>
              <a:rPr lang="en-US" dirty="0"/>
              <a:t>Read IW x #T data from queue</a:t>
            </a:r>
          </a:p>
          <a:p>
            <a:pPr marL="548640" lvl="1" indent="-274319">
              <a:buSzPts val="1824"/>
            </a:pPr>
            <a:r>
              <a:rPr lang="en-US" dirty="0"/>
              <a:t>Send #Block x #lanes data to array</a:t>
            </a:r>
          </a:p>
          <a:p>
            <a:pPr marL="548640" lvl="1" indent="-274319">
              <a:buSzPts val="1824"/>
            </a:pPr>
            <a:r>
              <a:rPr lang="en-US" dirty="0"/>
              <a:t>Per execute unit</a:t>
            </a:r>
          </a:p>
          <a:p>
            <a:pPr marL="0" indent="0">
              <a:buSzPts val="1824"/>
              <a:buNone/>
            </a:pPr>
            <a:r>
              <a:rPr lang="en-US" dirty="0"/>
              <a:t>Gather Unit</a:t>
            </a:r>
          </a:p>
          <a:p>
            <a:pPr marL="548640" lvl="1" indent="-274319">
              <a:buSzPts val="1824"/>
            </a:pPr>
            <a:r>
              <a:rPr lang="en-US" dirty="0"/>
              <a:t>Merge outputs from array </a:t>
            </a:r>
          </a:p>
          <a:p>
            <a:pPr marL="548640" lvl="1" indent="-274319">
              <a:buSzPts val="1824"/>
            </a:pPr>
            <a:r>
              <a:rPr lang="en-US" dirty="0"/>
              <a:t>Return IW x #T results</a:t>
            </a:r>
          </a:p>
          <a:p>
            <a:pPr marL="548640" lvl="1" indent="-274319">
              <a:buSzPts val="1824"/>
            </a:pPr>
            <a:r>
              <a:rPr lang="en-US" dirty="0"/>
              <a:t>Per execute unit</a:t>
            </a:r>
          </a:p>
        </p:txBody>
      </p:sp>
      <p:pic>
        <p:nvPicPr>
          <p:cNvPr id="3" name="Picture 2" descr="A screenshot of a computer&#10;&#10;Description automatically generated">
            <a:extLst>
              <a:ext uri="{FF2B5EF4-FFF2-40B4-BE49-F238E27FC236}">
                <a16:creationId xmlns:a16="http://schemas.microsoft.com/office/drawing/2014/main" id="{6C803C6C-CA1D-2904-983D-32CCF6AAAE35}"/>
              </a:ext>
            </a:extLst>
          </p:cNvPr>
          <p:cNvPicPr>
            <a:picLocks noChangeAspect="1"/>
          </p:cNvPicPr>
          <p:nvPr/>
        </p:nvPicPr>
        <p:blipFill rotWithShape="1">
          <a:blip r:embed="rId3"/>
          <a:srcRect t="27059"/>
          <a:stretch/>
        </p:blipFill>
        <p:spPr>
          <a:xfrm>
            <a:off x="6179127" y="1203549"/>
            <a:ext cx="3783082" cy="5002306"/>
          </a:xfrm>
          <a:prstGeom prst="rect">
            <a:avLst/>
          </a:prstGeom>
        </p:spPr>
      </p:pic>
    </p:spTree>
    <p:extLst>
      <p:ext uri="{BB962C8B-B14F-4D97-AF65-F5344CB8AC3E}">
        <p14:creationId xmlns:p14="http://schemas.microsoft.com/office/powerpoint/2010/main" val="110149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Pipeline Compute Scaling</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14</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87927" y="1203549"/>
            <a:ext cx="11582400"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Pipeline Configuration</a:t>
            </a:r>
          </a:p>
          <a:p>
            <a:pPr marL="548640" lvl="1" indent="-274319">
              <a:buSzPts val="1824"/>
            </a:pPr>
            <a:r>
              <a:rPr lang="en-US" dirty="0"/>
              <a:t>Number of wavefronts (#W)</a:t>
            </a:r>
          </a:p>
          <a:p>
            <a:pPr marL="548640" lvl="1" indent="-274319">
              <a:buSzPts val="1824"/>
            </a:pPr>
            <a:r>
              <a:rPr lang="en-US" dirty="0"/>
              <a:t>Number of threads (#T)</a:t>
            </a:r>
          </a:p>
          <a:p>
            <a:pPr marL="548640" lvl="1" indent="-274319">
              <a:buSzPts val="1824"/>
            </a:pPr>
            <a:r>
              <a:rPr lang="en-US" dirty="0"/>
              <a:t>Issue width (IW)</a:t>
            </a:r>
          </a:p>
          <a:p>
            <a:pPr marL="0" lvl="0" indent="0">
              <a:spcBef>
                <a:spcPts val="0"/>
              </a:spcBef>
              <a:buSzPts val="2800"/>
              <a:buNone/>
            </a:pPr>
            <a:r>
              <a:rPr lang="en-US" dirty="0"/>
              <a:t>Execute Unit Configuration</a:t>
            </a:r>
          </a:p>
          <a:p>
            <a:pPr marL="548640" lvl="1" indent="-274319">
              <a:buSzPts val="1824"/>
            </a:pPr>
            <a:r>
              <a:rPr lang="en-US" dirty="0"/>
              <a:t>Number of blocks (#B)</a:t>
            </a:r>
          </a:p>
          <a:p>
            <a:pPr marL="548640" lvl="1" indent="-274319">
              <a:buSzPts val="1824"/>
            </a:pPr>
            <a:r>
              <a:rPr lang="en-US" dirty="0"/>
              <a:t>Number of lanes (#L)</a:t>
            </a:r>
          </a:p>
          <a:p>
            <a:pPr marL="0" indent="0">
              <a:buSzPts val="1824"/>
              <a:buNone/>
            </a:pPr>
            <a:r>
              <a:rPr lang="en-US" dirty="0"/>
              <a:t>Dispatch Capacity</a:t>
            </a:r>
          </a:p>
          <a:p>
            <a:pPr marL="548640" lvl="1" indent="-274319">
              <a:buSzPts val="1824"/>
            </a:pPr>
            <a:r>
              <a:rPr lang="en-US" dirty="0"/>
              <a:t>IW * #T total work items</a:t>
            </a:r>
          </a:p>
          <a:p>
            <a:pPr marL="0" indent="0">
              <a:buSzPts val="1824"/>
              <a:buNone/>
            </a:pPr>
            <a:r>
              <a:rPr lang="en-US" dirty="0"/>
              <a:t>Execute Capacity</a:t>
            </a:r>
          </a:p>
          <a:p>
            <a:pPr marL="548640" lvl="1" indent="-274319">
              <a:buSzPts val="1824"/>
            </a:pPr>
            <a:r>
              <a:rPr lang="en-US" dirty="0"/>
              <a:t>#B * #L total processing element</a:t>
            </a:r>
          </a:p>
          <a:p>
            <a:pPr marL="0" indent="0">
              <a:buSzPts val="1824"/>
              <a:buNone/>
            </a:pPr>
            <a:r>
              <a:rPr lang="en-US" dirty="0"/>
              <a:t>Full Compute Capacity</a:t>
            </a:r>
          </a:p>
          <a:p>
            <a:pPr marL="548640" lvl="1" indent="-274319">
              <a:buSzPts val="1824"/>
            </a:pPr>
            <a:r>
              <a:rPr lang="en-US" dirty="0"/>
              <a:t>#B=#IW and #L=#T</a:t>
            </a:r>
          </a:p>
        </p:txBody>
      </p:sp>
      <p:pic>
        <p:nvPicPr>
          <p:cNvPr id="3" name="Picture 2" descr="A screenshot of a computer&#10;&#10;Description automatically generated">
            <a:extLst>
              <a:ext uri="{FF2B5EF4-FFF2-40B4-BE49-F238E27FC236}">
                <a16:creationId xmlns:a16="http://schemas.microsoft.com/office/drawing/2014/main" id="{6C803C6C-CA1D-2904-983D-32CCF6AAAE35}"/>
              </a:ext>
            </a:extLst>
          </p:cNvPr>
          <p:cNvPicPr>
            <a:picLocks noChangeAspect="1"/>
          </p:cNvPicPr>
          <p:nvPr/>
        </p:nvPicPr>
        <p:blipFill rotWithShape="1">
          <a:blip r:embed="rId3"/>
          <a:srcRect t="27059"/>
          <a:stretch/>
        </p:blipFill>
        <p:spPr>
          <a:xfrm>
            <a:off x="6179127" y="1203549"/>
            <a:ext cx="3783082" cy="5002306"/>
          </a:xfrm>
          <a:prstGeom prst="rect">
            <a:avLst/>
          </a:prstGeom>
        </p:spPr>
      </p:pic>
    </p:spTree>
    <p:extLst>
      <p:ext uri="{BB962C8B-B14F-4D97-AF65-F5344CB8AC3E}">
        <p14:creationId xmlns:p14="http://schemas.microsoft.com/office/powerpoint/2010/main" val="113507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Vortex High-bandwidth Caches</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15</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800" y="1142999"/>
            <a:ext cx="11582400"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Design goals</a:t>
            </a:r>
          </a:p>
          <a:p>
            <a:pPr marL="548640" lvl="1" indent="-274319">
              <a:buSzPts val="1824"/>
            </a:pPr>
            <a:r>
              <a:rPr lang="en-US" dirty="0"/>
              <a:t>High-bandwidth transactions</a:t>
            </a:r>
          </a:p>
          <a:p>
            <a:pPr marL="548640" lvl="1" indent="-274319">
              <a:buSzPts val="1824"/>
            </a:pPr>
            <a:r>
              <a:rPr lang="en-US" dirty="0"/>
              <a:t>Non-blocking operation</a:t>
            </a:r>
          </a:p>
          <a:p>
            <a:pPr marL="548640" lvl="1" indent="-274319">
              <a:buSzPts val="1824"/>
            </a:pPr>
            <a:r>
              <a:rPr lang="en-US" dirty="0"/>
              <a:t>Highly Configurable</a:t>
            </a:r>
          </a:p>
          <a:p>
            <a:pPr marL="0" lvl="0" indent="0" algn="l" rtl="0">
              <a:lnSpc>
                <a:spcPct val="100000"/>
              </a:lnSpc>
              <a:spcBef>
                <a:spcPts val="0"/>
              </a:spcBef>
              <a:spcAft>
                <a:spcPts val="0"/>
              </a:spcAft>
              <a:buSzPts val="2800"/>
              <a:buNone/>
            </a:pPr>
            <a:r>
              <a:rPr lang="en-US" dirty="0"/>
              <a:t>Challenges</a:t>
            </a:r>
            <a:endParaRPr sz="2000" dirty="0"/>
          </a:p>
          <a:p>
            <a:pPr marL="548640" lvl="1" indent="-274319">
              <a:buSzPts val="1824"/>
            </a:pPr>
            <a:r>
              <a:rPr lang="en-US" dirty="0"/>
              <a:t>Handling bank conflicts</a:t>
            </a:r>
          </a:p>
          <a:p>
            <a:pPr marL="548640" lvl="1" indent="-274319">
              <a:buSzPts val="1824"/>
            </a:pPr>
            <a:r>
              <a:rPr lang="en-US" dirty="0"/>
              <a:t>FPGA constraints</a:t>
            </a:r>
          </a:p>
          <a:p>
            <a:pPr marL="1005840" lvl="2" indent="-274319">
              <a:buSzPts val="1824"/>
              <a:buChar char="•"/>
            </a:pPr>
            <a:r>
              <a:rPr lang="en-US" dirty="0"/>
              <a:t>SRAM ports</a:t>
            </a:r>
          </a:p>
          <a:p>
            <a:pPr marL="1005840" lvl="2" indent="-274319">
              <a:buSzPts val="1824"/>
              <a:buFont typeface="Noto Sans Symbols"/>
              <a:buChar char="•"/>
            </a:pPr>
            <a:r>
              <a:rPr lang="en-US" dirty="0"/>
              <a:t>Area cost</a:t>
            </a:r>
          </a:p>
        </p:txBody>
      </p:sp>
      <p:pic>
        <p:nvPicPr>
          <p:cNvPr id="7" name="Picture 6" descr="Diagram&#10;&#10;Description automatically generated">
            <a:extLst>
              <a:ext uri="{FF2B5EF4-FFF2-40B4-BE49-F238E27FC236}">
                <a16:creationId xmlns:a16="http://schemas.microsoft.com/office/drawing/2014/main" id="{8FCB67F5-9A9C-4666-BDE8-4631BEC8C2C8}"/>
              </a:ext>
            </a:extLst>
          </p:cNvPr>
          <p:cNvPicPr>
            <a:picLocks noChangeAspect="1"/>
          </p:cNvPicPr>
          <p:nvPr/>
        </p:nvPicPr>
        <p:blipFill>
          <a:blip r:embed="rId3"/>
          <a:stretch>
            <a:fillRect/>
          </a:stretch>
        </p:blipFill>
        <p:spPr>
          <a:xfrm>
            <a:off x="5566599" y="1274421"/>
            <a:ext cx="6320601" cy="4309158"/>
          </a:xfrm>
          <a:prstGeom prst="rect">
            <a:avLst/>
          </a:prstGeom>
        </p:spPr>
      </p:pic>
    </p:spTree>
    <p:extLst>
      <p:ext uri="{BB962C8B-B14F-4D97-AF65-F5344CB8AC3E}">
        <p14:creationId xmlns:p14="http://schemas.microsoft.com/office/powerpoint/2010/main" val="195648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Vortex High-bandwidth Caches (2)</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16</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800" y="1142999"/>
            <a:ext cx="5551055"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Reducing bank conflicts on GPU</a:t>
            </a:r>
            <a:endParaRPr lang="en-US" sz="2000" dirty="0"/>
          </a:p>
          <a:p>
            <a:pPr marL="548640" lvl="1" indent="-274319">
              <a:buSzPts val="1824"/>
            </a:pPr>
            <a:r>
              <a:rPr lang="en-US" dirty="0"/>
              <a:t>Coalescing aligned memory addresses</a:t>
            </a:r>
          </a:p>
          <a:p>
            <a:pPr marL="548640" lvl="1" indent="-274319">
              <a:buSzPts val="1824"/>
            </a:pPr>
            <a:r>
              <a:rPr lang="en-US" dirty="0"/>
              <a:t>Takes place inside the LSU</a:t>
            </a:r>
            <a:endParaRPr lang="en-US" sz="500" dirty="0"/>
          </a:p>
          <a:p>
            <a:pPr marL="0" indent="0">
              <a:buSzPts val="1824"/>
              <a:buNone/>
            </a:pPr>
            <a:r>
              <a:rPr lang="en-US" dirty="0"/>
              <a:t>Design shortcomings for Vortex</a:t>
            </a:r>
          </a:p>
          <a:p>
            <a:pPr marL="548640" lvl="1" indent="-274319">
              <a:buSzPts val="1824"/>
            </a:pPr>
            <a:r>
              <a:rPr lang="en-US" dirty="0"/>
              <a:t>LSU and Cache Intra-dependency</a:t>
            </a:r>
          </a:p>
          <a:p>
            <a:pPr marL="548640" lvl="1" indent="-274319">
              <a:buSzPts val="1824"/>
            </a:pPr>
            <a:r>
              <a:rPr lang="en-US" dirty="0"/>
              <a:t>LSU overhead</a:t>
            </a:r>
          </a:p>
          <a:p>
            <a:pPr marL="548640" lvl="1" indent="-274319">
              <a:buSzPts val="1824"/>
            </a:pPr>
            <a:r>
              <a:rPr lang="en-US" dirty="0"/>
              <a:t>Cache request overhead</a:t>
            </a:r>
          </a:p>
          <a:p>
            <a:pPr marL="548640" lvl="1" indent="-274319">
              <a:buSzPts val="1824"/>
            </a:pPr>
            <a:r>
              <a:rPr lang="en-US" dirty="0"/>
              <a:t>Shared memory doesn’t need coalescing</a:t>
            </a:r>
          </a:p>
          <a:p>
            <a:pPr marL="1005840" lvl="2" indent="-274319">
              <a:buSzPts val="1824"/>
              <a:buFont typeface="Noto Sans Symbols"/>
              <a:buChar char="•"/>
            </a:pPr>
            <a:r>
              <a:rPr lang="en-US" dirty="0"/>
              <a:t>Unnecessary delay cycle</a:t>
            </a:r>
          </a:p>
          <a:p>
            <a:pPr marL="548640" lvl="1" indent="-274319">
              <a:buSzPts val="1824"/>
            </a:pPr>
            <a:r>
              <a:rPr lang="en-US" dirty="0"/>
              <a:t>L2/L3 caches also have bank conflicts</a:t>
            </a:r>
          </a:p>
        </p:txBody>
      </p:sp>
      <p:sp>
        <p:nvSpPr>
          <p:cNvPr id="8" name="Google Shape;278;p9">
            <a:extLst>
              <a:ext uri="{FF2B5EF4-FFF2-40B4-BE49-F238E27FC236}">
                <a16:creationId xmlns:a16="http://schemas.microsoft.com/office/drawing/2014/main" id="{B0315AB1-4413-40BA-83D1-A8DF69BEEF4D}"/>
              </a:ext>
            </a:extLst>
          </p:cNvPr>
          <p:cNvSpPr txBox="1">
            <a:spLocks/>
          </p:cNvSpPr>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1pPr>
            <a:lvl2pPr marL="0" marR="0" lvl="1" indent="0" algn="ctr" rtl="0">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2pPr>
            <a:lvl3pPr marL="0" marR="0" lvl="2" indent="0" algn="ctr" rtl="0">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3pPr>
            <a:lvl4pPr marL="0" marR="0" lvl="3" indent="0" algn="ctr" rtl="0">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4pPr>
            <a:lvl5pPr marL="0" marR="0" lvl="4" indent="0" algn="ctr" rtl="0">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5pPr>
            <a:lvl6pPr marL="0" marR="0" lvl="5" indent="0" algn="ctr" rtl="0">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6pPr>
            <a:lvl7pPr marL="0" marR="0" lvl="6" indent="0" algn="ctr" rtl="0">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7pPr>
            <a:lvl8pPr marL="0" marR="0" lvl="7" indent="0" algn="ctr" rtl="0">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8pPr>
            <a:lvl9pPr marL="0" marR="0" lvl="8" indent="0" algn="ctr" rtl="0">
              <a:lnSpc>
                <a:spcPct val="100000"/>
              </a:lnSpc>
              <a:spcBef>
                <a:spcPts val="0"/>
              </a:spcBef>
              <a:spcAft>
                <a:spcPts val="0"/>
              </a:spcAft>
              <a:buClr>
                <a:srgbClr val="000000"/>
              </a:buClr>
              <a:buSzPts val="1050"/>
              <a:buFont typeface="Arial"/>
              <a:buNone/>
              <a:defRPr sz="1050" b="1" i="0" u="none" strike="noStrike" cap="none">
                <a:solidFill>
                  <a:srgbClr val="000000"/>
                </a:solidFill>
                <a:latin typeface="Tahoma"/>
                <a:ea typeface="Tahoma"/>
                <a:cs typeface="Tahoma"/>
                <a:sym typeface="Tahoma"/>
              </a:defRPr>
            </a:lvl9pPr>
          </a:lstStyle>
          <a:p>
            <a:pPr>
              <a:buSzPts val="1000"/>
            </a:pPr>
            <a:fld id="{00000000-1234-1234-1234-123412341234}" type="slidenum">
              <a:rPr lang="en-US" smtClean="0"/>
              <a:pPr>
                <a:buSzPts val="1000"/>
              </a:pPr>
              <a:t>16</a:t>
            </a:fld>
            <a:endParaRPr lang="en-US"/>
          </a:p>
        </p:txBody>
      </p:sp>
      <p:pic>
        <p:nvPicPr>
          <p:cNvPr id="50" name="Picture 49" descr="Diagram&#10;&#10;Description automatically generated">
            <a:extLst>
              <a:ext uri="{FF2B5EF4-FFF2-40B4-BE49-F238E27FC236}">
                <a16:creationId xmlns:a16="http://schemas.microsoft.com/office/drawing/2014/main" id="{06D68D45-5A8D-4F49-B66C-0F7FF6F0BB3B}"/>
              </a:ext>
            </a:extLst>
          </p:cNvPr>
          <p:cNvPicPr>
            <a:picLocks noChangeAspect="1"/>
          </p:cNvPicPr>
          <p:nvPr/>
        </p:nvPicPr>
        <p:blipFill>
          <a:blip r:embed="rId3"/>
          <a:stretch>
            <a:fillRect/>
          </a:stretch>
        </p:blipFill>
        <p:spPr>
          <a:xfrm>
            <a:off x="5566599" y="1274421"/>
            <a:ext cx="6320601" cy="4309158"/>
          </a:xfrm>
          <a:prstGeom prst="rect">
            <a:avLst/>
          </a:prstGeom>
        </p:spPr>
      </p:pic>
    </p:spTree>
    <p:extLst>
      <p:ext uri="{BB962C8B-B14F-4D97-AF65-F5344CB8AC3E}">
        <p14:creationId xmlns:p14="http://schemas.microsoft.com/office/powerpoint/2010/main" val="4152613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56" name="Rectangle: Rounded Corners 255">
            <a:extLst>
              <a:ext uri="{FF2B5EF4-FFF2-40B4-BE49-F238E27FC236}">
                <a16:creationId xmlns:a16="http://schemas.microsoft.com/office/drawing/2014/main" id="{44AF8BF8-7A25-4E35-8ACB-07BB0C999440}"/>
              </a:ext>
            </a:extLst>
          </p:cNvPr>
          <p:cNvSpPr/>
          <p:nvPr/>
        </p:nvSpPr>
        <p:spPr>
          <a:xfrm>
            <a:off x="6989149" y="2596905"/>
            <a:ext cx="617552" cy="230183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Vortex High-bandwidth Caches (3)</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17</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800" y="1142999"/>
            <a:ext cx="5868889"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Our solution: Virtual multi-porting</a:t>
            </a:r>
          </a:p>
          <a:p>
            <a:pPr marL="548640" lvl="1" indent="-274319">
              <a:buSzPts val="1824"/>
            </a:pPr>
            <a:r>
              <a:rPr lang="en-US" dirty="0"/>
              <a:t>Perform coalescing inside the cache</a:t>
            </a:r>
          </a:p>
          <a:p>
            <a:pPr marL="0" lvl="0" indent="0" algn="l" rtl="0">
              <a:lnSpc>
                <a:spcPct val="100000"/>
              </a:lnSpc>
              <a:spcBef>
                <a:spcPts val="0"/>
              </a:spcBef>
              <a:spcAft>
                <a:spcPts val="0"/>
              </a:spcAft>
              <a:buSzPts val="2800"/>
              <a:buNone/>
            </a:pPr>
            <a:r>
              <a:rPr lang="en-US" dirty="0"/>
              <a:t>How?</a:t>
            </a:r>
            <a:endParaRPr sz="2000" dirty="0"/>
          </a:p>
          <a:p>
            <a:pPr marL="548640" lvl="1" indent="-274319">
              <a:buSzPts val="1824"/>
            </a:pPr>
            <a:r>
              <a:rPr lang="en-US" dirty="0"/>
              <a:t>Add virtual ports to each bank</a:t>
            </a:r>
          </a:p>
          <a:p>
            <a:pPr marL="548640" lvl="1" indent="-274319">
              <a:buSzPts val="1824"/>
            </a:pPr>
            <a:r>
              <a:rPr lang="en-US" dirty="0"/>
              <a:t>Ports hold requests to same line</a:t>
            </a:r>
          </a:p>
          <a:p>
            <a:pPr marL="0" indent="0">
              <a:spcBef>
                <a:spcPts val="0"/>
              </a:spcBef>
              <a:buSzPts val="2800"/>
              <a:buNone/>
            </a:pPr>
            <a:r>
              <a:rPr lang="en-US" dirty="0"/>
              <a:t>Advantages</a:t>
            </a:r>
          </a:p>
          <a:p>
            <a:pPr marL="548640" lvl="1" indent="-274319">
              <a:buSzPts val="1824"/>
            </a:pPr>
            <a:r>
              <a:rPr lang="en-US" dirty="0"/>
              <a:t>No cycle overhead</a:t>
            </a:r>
          </a:p>
          <a:p>
            <a:pPr marL="1005840" lvl="2" indent="-274319">
              <a:buSzPts val="1824"/>
              <a:buFont typeface="Noto Sans Symbols"/>
              <a:buChar char="•"/>
            </a:pPr>
            <a:r>
              <a:rPr lang="en-US" dirty="0"/>
              <a:t>Added to the bank select logic</a:t>
            </a:r>
          </a:p>
          <a:p>
            <a:pPr marL="548640" lvl="1" indent="-274319">
              <a:buSzPts val="1824"/>
            </a:pPr>
            <a:r>
              <a:rPr lang="en-US" dirty="0"/>
              <a:t>Maximize cache line read access</a:t>
            </a:r>
          </a:p>
          <a:p>
            <a:pPr marL="548640" lvl="1" indent="-274319">
              <a:buSzPts val="1824"/>
            </a:pPr>
            <a:r>
              <a:rPr lang="en-US" dirty="0"/>
              <a:t>Minimal storage overhead in MSHR</a:t>
            </a:r>
          </a:p>
          <a:p>
            <a:pPr marL="548640" lvl="1" indent="-274319">
              <a:buSzPts val="1824"/>
            </a:pPr>
            <a:r>
              <a:rPr lang="en-US" dirty="0"/>
              <a:t>Reuse exiting SRAM port</a:t>
            </a:r>
          </a:p>
          <a:p>
            <a:pPr marL="548640" lvl="1" indent="-274319">
              <a:buSzPts val="1824"/>
            </a:pPr>
            <a:r>
              <a:rPr lang="en-US" dirty="0"/>
              <a:t>Configurable number ports</a:t>
            </a:r>
          </a:p>
          <a:p>
            <a:pPr marL="1005840" lvl="2" indent="-274319">
              <a:buSzPts val="1824"/>
              <a:buFont typeface="Noto Sans Symbols"/>
              <a:buChar char="•"/>
            </a:pPr>
            <a:r>
              <a:rPr lang="en-US" dirty="0"/>
              <a:t>Area vs Perf.</a:t>
            </a:r>
          </a:p>
        </p:txBody>
      </p:sp>
      <p:cxnSp>
        <p:nvCxnSpPr>
          <p:cNvPr id="10" name="Straight Arrow Connector 9">
            <a:extLst>
              <a:ext uri="{FF2B5EF4-FFF2-40B4-BE49-F238E27FC236}">
                <a16:creationId xmlns:a16="http://schemas.microsoft.com/office/drawing/2014/main" id="{CB50E5F6-4EFA-48B9-9C61-3D2A78E7A183}"/>
              </a:ext>
            </a:extLst>
          </p:cNvPr>
          <p:cNvCxnSpPr>
            <a:cxnSpLocks/>
            <a:stCxn id="68" idx="3"/>
          </p:cNvCxnSpPr>
          <p:nvPr/>
        </p:nvCxnSpPr>
        <p:spPr>
          <a:xfrm>
            <a:off x="6371051" y="2887728"/>
            <a:ext cx="647635" cy="4085"/>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sp>
        <p:nvSpPr>
          <p:cNvPr id="23" name="Rectangle: Rounded Corners 22">
            <a:extLst>
              <a:ext uri="{FF2B5EF4-FFF2-40B4-BE49-F238E27FC236}">
                <a16:creationId xmlns:a16="http://schemas.microsoft.com/office/drawing/2014/main" id="{9C6674A5-8C5F-4CDD-8092-65FA032387EA}"/>
              </a:ext>
            </a:extLst>
          </p:cNvPr>
          <p:cNvSpPr/>
          <p:nvPr/>
        </p:nvSpPr>
        <p:spPr>
          <a:xfrm>
            <a:off x="8807847" y="3190948"/>
            <a:ext cx="876912" cy="497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Tag Access</a:t>
            </a:r>
          </a:p>
        </p:txBody>
      </p:sp>
      <p:sp>
        <p:nvSpPr>
          <p:cNvPr id="25" name="Rectangle: Rounded Corners 24">
            <a:extLst>
              <a:ext uri="{FF2B5EF4-FFF2-40B4-BE49-F238E27FC236}">
                <a16:creationId xmlns:a16="http://schemas.microsoft.com/office/drawing/2014/main" id="{F8F74A2E-E35B-46E7-B4DD-85664EDCDFF5}"/>
              </a:ext>
            </a:extLst>
          </p:cNvPr>
          <p:cNvSpPr/>
          <p:nvPr/>
        </p:nvSpPr>
        <p:spPr>
          <a:xfrm>
            <a:off x="8837375" y="4387362"/>
            <a:ext cx="847384" cy="497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Tag Access</a:t>
            </a:r>
          </a:p>
        </p:txBody>
      </p:sp>
      <p:cxnSp>
        <p:nvCxnSpPr>
          <p:cNvPr id="26" name="Straight Arrow Connector 25">
            <a:extLst>
              <a:ext uri="{FF2B5EF4-FFF2-40B4-BE49-F238E27FC236}">
                <a16:creationId xmlns:a16="http://schemas.microsoft.com/office/drawing/2014/main" id="{794D69B6-E432-4B7A-BDAF-254CADBDB9A6}"/>
              </a:ext>
            </a:extLst>
          </p:cNvPr>
          <p:cNvCxnSpPr>
            <a:cxnSpLocks/>
            <a:endCxn id="66" idx="1"/>
          </p:cNvCxnSpPr>
          <p:nvPr/>
        </p:nvCxnSpPr>
        <p:spPr>
          <a:xfrm flipV="1">
            <a:off x="7597684" y="2847826"/>
            <a:ext cx="447290" cy="29952"/>
          </a:xfrm>
          <a:prstGeom prst="straightConnector1">
            <a:avLst/>
          </a:prstGeom>
          <a:ln>
            <a:solidFill>
              <a:schemeClr val="tx1"/>
            </a:solidFill>
            <a:prstDash val="sysDot"/>
            <a:tailEnd type="triangle"/>
          </a:ln>
        </p:spPr>
        <p:style>
          <a:lnRef idx="3">
            <a:schemeClr val="accent4"/>
          </a:lnRef>
          <a:fillRef idx="0">
            <a:schemeClr val="accent4"/>
          </a:fillRef>
          <a:effectRef idx="2">
            <a:schemeClr val="accent4"/>
          </a:effectRef>
          <a:fontRef idx="minor">
            <a:schemeClr val="tx1"/>
          </a:fontRef>
        </p:style>
      </p:cxnSp>
      <p:cxnSp>
        <p:nvCxnSpPr>
          <p:cNvPr id="28" name="Straight Arrow Connector 27">
            <a:extLst>
              <a:ext uri="{FF2B5EF4-FFF2-40B4-BE49-F238E27FC236}">
                <a16:creationId xmlns:a16="http://schemas.microsoft.com/office/drawing/2014/main" id="{0B006D71-3181-412A-B192-4BC9BC85B3F8}"/>
              </a:ext>
            </a:extLst>
          </p:cNvPr>
          <p:cNvCxnSpPr>
            <a:cxnSpLocks/>
            <a:endCxn id="64" idx="1"/>
          </p:cNvCxnSpPr>
          <p:nvPr/>
        </p:nvCxnSpPr>
        <p:spPr>
          <a:xfrm flipV="1">
            <a:off x="7597589" y="4022244"/>
            <a:ext cx="456401" cy="21046"/>
          </a:xfrm>
          <a:prstGeom prst="straightConnector1">
            <a:avLst/>
          </a:prstGeom>
          <a:ln w="76200">
            <a:solidFill>
              <a:schemeClr val="tx1"/>
            </a:solidFill>
            <a:tailEnd type="triangle"/>
          </a:ln>
        </p:spPr>
        <p:style>
          <a:lnRef idx="3">
            <a:schemeClr val="accent4"/>
          </a:lnRef>
          <a:fillRef idx="0">
            <a:schemeClr val="accent4"/>
          </a:fillRef>
          <a:effectRef idx="2">
            <a:schemeClr val="accent4"/>
          </a:effectRef>
          <a:fontRef idx="minor">
            <a:schemeClr val="tx1"/>
          </a:fontRef>
        </p:style>
      </p:cxnSp>
      <p:sp>
        <p:nvSpPr>
          <p:cNvPr id="30" name="TextBox 29">
            <a:extLst>
              <a:ext uri="{FF2B5EF4-FFF2-40B4-BE49-F238E27FC236}">
                <a16:creationId xmlns:a16="http://schemas.microsoft.com/office/drawing/2014/main" id="{61EFDEA2-B420-4DC4-84DB-BD362A927479}"/>
              </a:ext>
            </a:extLst>
          </p:cNvPr>
          <p:cNvSpPr txBox="1"/>
          <p:nvPr/>
        </p:nvSpPr>
        <p:spPr>
          <a:xfrm>
            <a:off x="6230696" y="2538617"/>
            <a:ext cx="1409098" cy="338554"/>
          </a:xfrm>
          <a:prstGeom prst="rect">
            <a:avLst/>
          </a:prstGeom>
          <a:noFill/>
        </p:spPr>
        <p:txBody>
          <a:bodyPr wrap="square" rtlCol="0">
            <a:spAutoFit/>
          </a:bodyPr>
          <a:lstStyle/>
          <a:p>
            <a:r>
              <a:rPr lang="en-US" sz="1600" b="1" dirty="0"/>
              <a:t>CL1</a:t>
            </a:r>
          </a:p>
        </p:txBody>
      </p:sp>
      <p:cxnSp>
        <p:nvCxnSpPr>
          <p:cNvPr id="35" name="Straight Arrow Connector 34">
            <a:extLst>
              <a:ext uri="{FF2B5EF4-FFF2-40B4-BE49-F238E27FC236}">
                <a16:creationId xmlns:a16="http://schemas.microsoft.com/office/drawing/2014/main" id="{D4CE5DE6-49DB-4825-BAC8-89BA6CCBF90A}"/>
              </a:ext>
            </a:extLst>
          </p:cNvPr>
          <p:cNvCxnSpPr>
            <a:cxnSpLocks/>
            <a:stCxn id="69" idx="3"/>
          </p:cNvCxnSpPr>
          <p:nvPr/>
        </p:nvCxnSpPr>
        <p:spPr>
          <a:xfrm flipV="1">
            <a:off x="6371051" y="3506299"/>
            <a:ext cx="618098" cy="3750"/>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60D5306D-182F-4503-AE42-55023E27D21A}"/>
              </a:ext>
            </a:extLst>
          </p:cNvPr>
          <p:cNvSpPr txBox="1"/>
          <p:nvPr/>
        </p:nvSpPr>
        <p:spPr>
          <a:xfrm>
            <a:off x="6230696" y="3152071"/>
            <a:ext cx="1409098" cy="338554"/>
          </a:xfrm>
          <a:prstGeom prst="rect">
            <a:avLst/>
          </a:prstGeom>
          <a:noFill/>
        </p:spPr>
        <p:txBody>
          <a:bodyPr wrap="square" rtlCol="0">
            <a:spAutoFit/>
          </a:bodyPr>
          <a:lstStyle/>
          <a:p>
            <a:r>
              <a:rPr lang="en-US" sz="1600" b="1" dirty="0"/>
              <a:t>CL2</a:t>
            </a:r>
          </a:p>
        </p:txBody>
      </p:sp>
      <p:cxnSp>
        <p:nvCxnSpPr>
          <p:cNvPr id="37" name="Straight Arrow Connector 36">
            <a:extLst>
              <a:ext uri="{FF2B5EF4-FFF2-40B4-BE49-F238E27FC236}">
                <a16:creationId xmlns:a16="http://schemas.microsoft.com/office/drawing/2014/main" id="{99BA99B1-6F6A-41B9-900C-D35CD34428F3}"/>
              </a:ext>
            </a:extLst>
          </p:cNvPr>
          <p:cNvCxnSpPr>
            <a:cxnSpLocks/>
            <a:stCxn id="70" idx="3"/>
          </p:cNvCxnSpPr>
          <p:nvPr/>
        </p:nvCxnSpPr>
        <p:spPr>
          <a:xfrm>
            <a:off x="6419297" y="4096110"/>
            <a:ext cx="569852" cy="10557"/>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514458C7-B0C3-4563-B0E9-CD631610A0C7}"/>
              </a:ext>
            </a:extLst>
          </p:cNvPr>
          <p:cNvSpPr txBox="1"/>
          <p:nvPr/>
        </p:nvSpPr>
        <p:spPr>
          <a:xfrm>
            <a:off x="6280016" y="3746999"/>
            <a:ext cx="1409098" cy="338554"/>
          </a:xfrm>
          <a:prstGeom prst="rect">
            <a:avLst/>
          </a:prstGeom>
          <a:noFill/>
        </p:spPr>
        <p:txBody>
          <a:bodyPr wrap="square" rtlCol="0">
            <a:spAutoFit/>
          </a:bodyPr>
          <a:lstStyle/>
          <a:p>
            <a:r>
              <a:rPr lang="en-US" sz="1600" b="1" dirty="0"/>
              <a:t>CL3</a:t>
            </a:r>
          </a:p>
        </p:txBody>
      </p:sp>
      <p:cxnSp>
        <p:nvCxnSpPr>
          <p:cNvPr id="39" name="Straight Arrow Connector 38">
            <a:extLst>
              <a:ext uri="{FF2B5EF4-FFF2-40B4-BE49-F238E27FC236}">
                <a16:creationId xmlns:a16="http://schemas.microsoft.com/office/drawing/2014/main" id="{3401AD79-35EA-475F-A1E6-C2BE7BEB1549}"/>
              </a:ext>
            </a:extLst>
          </p:cNvPr>
          <p:cNvCxnSpPr>
            <a:cxnSpLocks/>
            <a:stCxn id="71" idx="3"/>
            <a:endCxn id="40" idx="2"/>
          </p:cNvCxnSpPr>
          <p:nvPr/>
        </p:nvCxnSpPr>
        <p:spPr>
          <a:xfrm>
            <a:off x="6408586" y="4643928"/>
            <a:ext cx="575979" cy="12476"/>
          </a:xfrm>
          <a:prstGeom prst="straightConnector1">
            <a:avLst/>
          </a:prstGeom>
          <a:ln w="50800">
            <a:tailEnd type="triangle"/>
          </a:ln>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1BCA354C-1225-45BE-8B9A-1A097A7EED65}"/>
              </a:ext>
            </a:extLst>
          </p:cNvPr>
          <p:cNvSpPr txBox="1"/>
          <p:nvPr/>
        </p:nvSpPr>
        <p:spPr>
          <a:xfrm>
            <a:off x="6280016" y="4317850"/>
            <a:ext cx="1409098" cy="338554"/>
          </a:xfrm>
          <a:prstGeom prst="rect">
            <a:avLst/>
          </a:prstGeom>
          <a:noFill/>
        </p:spPr>
        <p:txBody>
          <a:bodyPr wrap="square" rtlCol="0">
            <a:spAutoFit/>
          </a:bodyPr>
          <a:lstStyle/>
          <a:p>
            <a:r>
              <a:rPr lang="en-US" sz="1600" b="1" dirty="0"/>
              <a:t>CL3</a:t>
            </a:r>
          </a:p>
        </p:txBody>
      </p:sp>
      <p:cxnSp>
        <p:nvCxnSpPr>
          <p:cNvPr id="41" name="Straight Connector 40">
            <a:extLst>
              <a:ext uri="{FF2B5EF4-FFF2-40B4-BE49-F238E27FC236}">
                <a16:creationId xmlns:a16="http://schemas.microsoft.com/office/drawing/2014/main" id="{4A88B576-606D-4593-978B-0B7B203D0A5E}"/>
              </a:ext>
            </a:extLst>
          </p:cNvPr>
          <p:cNvCxnSpPr>
            <a:cxnSpLocks/>
          </p:cNvCxnSpPr>
          <p:nvPr/>
        </p:nvCxnSpPr>
        <p:spPr>
          <a:xfrm>
            <a:off x="6989149" y="2878465"/>
            <a:ext cx="615940" cy="601547"/>
          </a:xfrm>
          <a:prstGeom prst="line">
            <a:avLst/>
          </a:prstGeom>
          <a:ln w="38100">
            <a:prstDash val="sysDot"/>
          </a:ln>
        </p:spPr>
        <p:style>
          <a:lnRef idx="2">
            <a:schemeClr val="accent4"/>
          </a:lnRef>
          <a:fillRef idx="0">
            <a:schemeClr val="accent4"/>
          </a:fillRef>
          <a:effectRef idx="1">
            <a:schemeClr val="accent4"/>
          </a:effectRef>
          <a:fontRef idx="minor">
            <a:schemeClr val="tx1"/>
          </a:fontRef>
        </p:style>
      </p:cxnSp>
      <p:cxnSp>
        <p:nvCxnSpPr>
          <p:cNvPr id="45" name="Straight Connector 44">
            <a:extLst>
              <a:ext uri="{FF2B5EF4-FFF2-40B4-BE49-F238E27FC236}">
                <a16:creationId xmlns:a16="http://schemas.microsoft.com/office/drawing/2014/main" id="{C53A19E9-30BC-444B-84D4-DABA54AF7568}"/>
              </a:ext>
            </a:extLst>
          </p:cNvPr>
          <p:cNvCxnSpPr>
            <a:cxnSpLocks/>
          </p:cNvCxnSpPr>
          <p:nvPr/>
        </p:nvCxnSpPr>
        <p:spPr>
          <a:xfrm flipV="1">
            <a:off x="6989149" y="3471998"/>
            <a:ext cx="623961" cy="2638"/>
          </a:xfrm>
          <a:prstGeom prst="line">
            <a:avLst/>
          </a:prstGeom>
          <a:ln w="38100">
            <a:prstDash val="sysDot"/>
          </a:ln>
        </p:spPr>
        <p:style>
          <a:lnRef idx="2">
            <a:schemeClr val="accent2"/>
          </a:lnRef>
          <a:fillRef idx="0">
            <a:schemeClr val="accent2"/>
          </a:fillRef>
          <a:effectRef idx="1">
            <a:schemeClr val="accent2"/>
          </a:effectRef>
          <a:fontRef idx="minor">
            <a:schemeClr val="tx1"/>
          </a:fontRef>
        </p:style>
      </p:cxnSp>
      <p:cxnSp>
        <p:nvCxnSpPr>
          <p:cNvPr id="48" name="Straight Connector 47">
            <a:extLst>
              <a:ext uri="{FF2B5EF4-FFF2-40B4-BE49-F238E27FC236}">
                <a16:creationId xmlns:a16="http://schemas.microsoft.com/office/drawing/2014/main" id="{8CF1824B-0798-4ABC-BF88-6DB9937CEC17}"/>
              </a:ext>
            </a:extLst>
          </p:cNvPr>
          <p:cNvCxnSpPr>
            <a:cxnSpLocks/>
          </p:cNvCxnSpPr>
          <p:nvPr/>
        </p:nvCxnSpPr>
        <p:spPr>
          <a:xfrm flipV="1">
            <a:off x="6999209" y="4061761"/>
            <a:ext cx="625122" cy="34351"/>
          </a:xfrm>
          <a:prstGeom prst="line">
            <a:avLst/>
          </a:prstGeom>
          <a:ln w="38100">
            <a:prstDash val="sysDot"/>
          </a:ln>
        </p:spPr>
        <p:style>
          <a:lnRef idx="2">
            <a:schemeClr val="accent4"/>
          </a:lnRef>
          <a:fillRef idx="0">
            <a:schemeClr val="accent4"/>
          </a:fillRef>
          <a:effectRef idx="1">
            <a:schemeClr val="accent4"/>
          </a:effectRef>
          <a:fontRef idx="minor">
            <a:schemeClr val="tx1"/>
          </a:fontRef>
        </p:style>
      </p:cxnSp>
      <p:cxnSp>
        <p:nvCxnSpPr>
          <p:cNvPr id="51" name="Straight Connector 50">
            <a:extLst>
              <a:ext uri="{FF2B5EF4-FFF2-40B4-BE49-F238E27FC236}">
                <a16:creationId xmlns:a16="http://schemas.microsoft.com/office/drawing/2014/main" id="{383DC735-7646-4512-87CA-B4F1A51A965C}"/>
              </a:ext>
            </a:extLst>
          </p:cNvPr>
          <p:cNvCxnSpPr>
            <a:cxnSpLocks/>
          </p:cNvCxnSpPr>
          <p:nvPr/>
        </p:nvCxnSpPr>
        <p:spPr>
          <a:xfrm flipV="1">
            <a:off x="7038469" y="4061761"/>
            <a:ext cx="607301" cy="550880"/>
          </a:xfrm>
          <a:prstGeom prst="line">
            <a:avLst/>
          </a:prstGeom>
          <a:ln w="38100">
            <a:prstDash val="sysDot"/>
          </a:ln>
        </p:spPr>
        <p:style>
          <a:lnRef idx="2">
            <a:schemeClr val="accent4"/>
          </a:lnRef>
          <a:fillRef idx="0">
            <a:schemeClr val="accent4"/>
          </a:fillRef>
          <a:effectRef idx="1">
            <a:schemeClr val="accent4"/>
          </a:effectRef>
          <a:fontRef idx="minor">
            <a:schemeClr val="tx1"/>
          </a:fontRef>
        </p:style>
      </p:cxnSp>
      <p:sp>
        <p:nvSpPr>
          <p:cNvPr id="54" name="Multiplication Sign 53">
            <a:extLst>
              <a:ext uri="{FF2B5EF4-FFF2-40B4-BE49-F238E27FC236}">
                <a16:creationId xmlns:a16="http://schemas.microsoft.com/office/drawing/2014/main" id="{990DF51E-CC60-42F5-A521-96FE2F30022F}"/>
              </a:ext>
            </a:extLst>
          </p:cNvPr>
          <p:cNvSpPr/>
          <p:nvPr/>
        </p:nvSpPr>
        <p:spPr>
          <a:xfrm>
            <a:off x="7118351" y="3306443"/>
            <a:ext cx="346299" cy="322081"/>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B2E0B76-18FC-4F44-A62E-9296F68C866C}"/>
              </a:ext>
            </a:extLst>
          </p:cNvPr>
          <p:cNvSpPr txBox="1"/>
          <p:nvPr/>
        </p:nvSpPr>
        <p:spPr>
          <a:xfrm>
            <a:off x="6667597" y="1885578"/>
            <a:ext cx="1041864" cy="584775"/>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600" b="1" dirty="0">
                <a:solidFill>
                  <a:schemeClr val="accent2"/>
                </a:solidFill>
              </a:rPr>
              <a:t>Bank</a:t>
            </a:r>
          </a:p>
          <a:p>
            <a:pPr algn="ctr"/>
            <a:r>
              <a:rPr lang="en-US" sz="1600" b="1" dirty="0">
                <a:solidFill>
                  <a:schemeClr val="accent2"/>
                </a:solidFill>
              </a:rPr>
              <a:t>Conflict!</a:t>
            </a:r>
          </a:p>
        </p:txBody>
      </p:sp>
      <p:cxnSp>
        <p:nvCxnSpPr>
          <p:cNvPr id="56" name="Straight Arrow Connector 55">
            <a:extLst>
              <a:ext uri="{FF2B5EF4-FFF2-40B4-BE49-F238E27FC236}">
                <a16:creationId xmlns:a16="http://schemas.microsoft.com/office/drawing/2014/main" id="{7A55E638-8424-4691-8F79-98BFFC06AE13}"/>
              </a:ext>
            </a:extLst>
          </p:cNvPr>
          <p:cNvCxnSpPr>
            <a:cxnSpLocks/>
            <a:stCxn id="58" idx="2"/>
            <a:endCxn id="54" idx="0"/>
          </p:cNvCxnSpPr>
          <p:nvPr/>
        </p:nvCxnSpPr>
        <p:spPr>
          <a:xfrm>
            <a:off x="7188529" y="2470353"/>
            <a:ext cx="12994" cy="913446"/>
          </a:xfrm>
          <a:prstGeom prst="straightConnector1">
            <a:avLst/>
          </a:prstGeom>
          <a:ln>
            <a:prstDash val="sysDot"/>
            <a:tailEnd type="triangle"/>
          </a:ln>
        </p:spPr>
        <p:style>
          <a:lnRef idx="2">
            <a:schemeClr val="accent2"/>
          </a:lnRef>
          <a:fillRef idx="0">
            <a:schemeClr val="accent2"/>
          </a:fillRef>
          <a:effectRef idx="1">
            <a:schemeClr val="accent2"/>
          </a:effectRef>
          <a:fontRef idx="minor">
            <a:schemeClr val="tx1"/>
          </a:fontRef>
        </p:style>
      </p:cxnSp>
      <p:sp>
        <p:nvSpPr>
          <p:cNvPr id="68" name="TextBox 67">
            <a:extLst>
              <a:ext uri="{FF2B5EF4-FFF2-40B4-BE49-F238E27FC236}">
                <a16:creationId xmlns:a16="http://schemas.microsoft.com/office/drawing/2014/main" id="{0FFB8B55-5D2A-41A8-AA5C-7B1AE98F76EC}"/>
              </a:ext>
            </a:extLst>
          </p:cNvPr>
          <p:cNvSpPr txBox="1"/>
          <p:nvPr/>
        </p:nvSpPr>
        <p:spPr>
          <a:xfrm>
            <a:off x="5564089" y="2718451"/>
            <a:ext cx="806962" cy="338554"/>
          </a:xfrm>
          <a:prstGeom prst="rect">
            <a:avLst/>
          </a:prstGeom>
          <a:noFill/>
        </p:spPr>
        <p:txBody>
          <a:bodyPr wrap="square" rtlCol="0">
            <a:spAutoFit/>
          </a:bodyPr>
          <a:lstStyle/>
          <a:p>
            <a:r>
              <a:rPr lang="en-US" sz="1600" b="1" dirty="0" err="1"/>
              <a:t>AddrA</a:t>
            </a:r>
            <a:endParaRPr lang="en-US" sz="1600" b="1" dirty="0"/>
          </a:p>
        </p:txBody>
      </p:sp>
      <p:sp>
        <p:nvSpPr>
          <p:cNvPr id="69" name="TextBox 68">
            <a:extLst>
              <a:ext uri="{FF2B5EF4-FFF2-40B4-BE49-F238E27FC236}">
                <a16:creationId xmlns:a16="http://schemas.microsoft.com/office/drawing/2014/main" id="{9C399B97-15AF-4145-88D8-635173BF781A}"/>
              </a:ext>
            </a:extLst>
          </p:cNvPr>
          <p:cNvSpPr txBox="1"/>
          <p:nvPr/>
        </p:nvSpPr>
        <p:spPr>
          <a:xfrm>
            <a:off x="5564089" y="3340772"/>
            <a:ext cx="806962" cy="338554"/>
          </a:xfrm>
          <a:prstGeom prst="rect">
            <a:avLst/>
          </a:prstGeom>
          <a:noFill/>
        </p:spPr>
        <p:txBody>
          <a:bodyPr wrap="square" rtlCol="0">
            <a:spAutoFit/>
          </a:bodyPr>
          <a:lstStyle/>
          <a:p>
            <a:r>
              <a:rPr lang="en-US" sz="1600" b="1" dirty="0" err="1"/>
              <a:t>AddrB</a:t>
            </a:r>
            <a:endParaRPr lang="en-US" sz="1600" b="1" dirty="0"/>
          </a:p>
        </p:txBody>
      </p:sp>
      <p:sp>
        <p:nvSpPr>
          <p:cNvPr id="70" name="TextBox 69">
            <a:extLst>
              <a:ext uri="{FF2B5EF4-FFF2-40B4-BE49-F238E27FC236}">
                <a16:creationId xmlns:a16="http://schemas.microsoft.com/office/drawing/2014/main" id="{CC6304EE-D320-4026-AA0C-A567C7E6AF1D}"/>
              </a:ext>
            </a:extLst>
          </p:cNvPr>
          <p:cNvSpPr txBox="1"/>
          <p:nvPr/>
        </p:nvSpPr>
        <p:spPr>
          <a:xfrm>
            <a:off x="5612335" y="3926833"/>
            <a:ext cx="806962" cy="338554"/>
          </a:xfrm>
          <a:prstGeom prst="rect">
            <a:avLst/>
          </a:prstGeom>
          <a:noFill/>
        </p:spPr>
        <p:txBody>
          <a:bodyPr wrap="square" rtlCol="0">
            <a:spAutoFit/>
          </a:bodyPr>
          <a:lstStyle/>
          <a:p>
            <a:r>
              <a:rPr lang="en-US" sz="1600" b="1" dirty="0" err="1"/>
              <a:t>AddrC</a:t>
            </a:r>
            <a:endParaRPr lang="en-US" sz="1600" b="1" dirty="0"/>
          </a:p>
        </p:txBody>
      </p:sp>
      <p:sp>
        <p:nvSpPr>
          <p:cNvPr id="71" name="TextBox 70">
            <a:extLst>
              <a:ext uri="{FF2B5EF4-FFF2-40B4-BE49-F238E27FC236}">
                <a16:creationId xmlns:a16="http://schemas.microsoft.com/office/drawing/2014/main" id="{B0A5CAE8-93E2-4574-B589-65A3309F40FE}"/>
              </a:ext>
            </a:extLst>
          </p:cNvPr>
          <p:cNvSpPr txBox="1"/>
          <p:nvPr/>
        </p:nvSpPr>
        <p:spPr>
          <a:xfrm>
            <a:off x="5601624" y="4474651"/>
            <a:ext cx="806962" cy="338554"/>
          </a:xfrm>
          <a:prstGeom prst="rect">
            <a:avLst/>
          </a:prstGeom>
          <a:noFill/>
        </p:spPr>
        <p:txBody>
          <a:bodyPr wrap="square" rtlCol="0">
            <a:spAutoFit/>
          </a:bodyPr>
          <a:lstStyle/>
          <a:p>
            <a:r>
              <a:rPr lang="en-US" sz="1600" b="1" dirty="0" err="1"/>
              <a:t>AddrD</a:t>
            </a:r>
            <a:endParaRPr lang="en-US" sz="1600" b="1" dirty="0"/>
          </a:p>
        </p:txBody>
      </p:sp>
      <p:sp>
        <p:nvSpPr>
          <p:cNvPr id="43" name="Rectangle: Rounded Corners 42">
            <a:extLst>
              <a:ext uri="{FF2B5EF4-FFF2-40B4-BE49-F238E27FC236}">
                <a16:creationId xmlns:a16="http://schemas.microsoft.com/office/drawing/2014/main" id="{9A8A539E-35A6-4C81-A2A9-B768B3B08986}"/>
              </a:ext>
            </a:extLst>
          </p:cNvPr>
          <p:cNvSpPr/>
          <p:nvPr/>
        </p:nvSpPr>
        <p:spPr>
          <a:xfrm>
            <a:off x="8814036" y="2607428"/>
            <a:ext cx="876912" cy="497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Tag Access</a:t>
            </a:r>
          </a:p>
        </p:txBody>
      </p:sp>
      <p:sp>
        <p:nvSpPr>
          <p:cNvPr id="46" name="Rectangle: Rounded Corners 45">
            <a:extLst>
              <a:ext uri="{FF2B5EF4-FFF2-40B4-BE49-F238E27FC236}">
                <a16:creationId xmlns:a16="http://schemas.microsoft.com/office/drawing/2014/main" id="{AC0BC192-012C-496F-ACFF-6BB80DC7A218}"/>
              </a:ext>
            </a:extLst>
          </p:cNvPr>
          <p:cNvSpPr/>
          <p:nvPr/>
        </p:nvSpPr>
        <p:spPr>
          <a:xfrm>
            <a:off x="8819356" y="3794715"/>
            <a:ext cx="865403" cy="497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Tag Access</a:t>
            </a:r>
          </a:p>
        </p:txBody>
      </p:sp>
      <p:sp>
        <p:nvSpPr>
          <p:cNvPr id="47" name="TextBox 46">
            <a:extLst>
              <a:ext uri="{FF2B5EF4-FFF2-40B4-BE49-F238E27FC236}">
                <a16:creationId xmlns:a16="http://schemas.microsoft.com/office/drawing/2014/main" id="{E9AB5519-E854-428A-B93D-250770764FEA}"/>
              </a:ext>
            </a:extLst>
          </p:cNvPr>
          <p:cNvSpPr txBox="1"/>
          <p:nvPr/>
        </p:nvSpPr>
        <p:spPr>
          <a:xfrm>
            <a:off x="6687853" y="4958768"/>
            <a:ext cx="1253236" cy="738664"/>
          </a:xfrm>
          <a:prstGeom prst="rect">
            <a:avLst/>
          </a:prstGeom>
          <a:noFill/>
        </p:spPr>
        <p:txBody>
          <a:bodyPr wrap="square" rtlCol="0">
            <a:spAutoFit/>
          </a:bodyPr>
          <a:lstStyle/>
          <a:p>
            <a:pPr algn="ctr"/>
            <a:r>
              <a:rPr lang="en-US" b="1" dirty="0"/>
              <a:t>Bank select</a:t>
            </a:r>
          </a:p>
          <a:p>
            <a:pPr algn="ctr"/>
            <a:r>
              <a:rPr lang="en-US" b="1" dirty="0"/>
              <a:t>And</a:t>
            </a:r>
          </a:p>
          <a:p>
            <a:pPr algn="ctr"/>
            <a:r>
              <a:rPr lang="en-US" b="1" dirty="0"/>
              <a:t>Coalescing</a:t>
            </a:r>
          </a:p>
        </p:txBody>
      </p:sp>
      <p:sp>
        <p:nvSpPr>
          <p:cNvPr id="61" name="Rectangle: Rounded Corners 60">
            <a:extLst>
              <a:ext uri="{FF2B5EF4-FFF2-40B4-BE49-F238E27FC236}">
                <a16:creationId xmlns:a16="http://schemas.microsoft.com/office/drawing/2014/main" id="{97F0967F-36E5-4666-B1BB-57D4C0A80DC7}"/>
              </a:ext>
            </a:extLst>
          </p:cNvPr>
          <p:cNvSpPr/>
          <p:nvPr/>
        </p:nvSpPr>
        <p:spPr>
          <a:xfrm>
            <a:off x="8063102" y="4373612"/>
            <a:ext cx="617552" cy="49715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ARB</a:t>
            </a:r>
          </a:p>
        </p:txBody>
      </p:sp>
      <p:sp>
        <p:nvSpPr>
          <p:cNvPr id="64" name="Rectangle: Rounded Corners 63">
            <a:extLst>
              <a:ext uri="{FF2B5EF4-FFF2-40B4-BE49-F238E27FC236}">
                <a16:creationId xmlns:a16="http://schemas.microsoft.com/office/drawing/2014/main" id="{75B7662C-834B-4C00-B169-896995988425}"/>
              </a:ext>
            </a:extLst>
          </p:cNvPr>
          <p:cNvSpPr/>
          <p:nvPr/>
        </p:nvSpPr>
        <p:spPr>
          <a:xfrm>
            <a:off x="8053990" y="3779101"/>
            <a:ext cx="617552" cy="48628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ARB</a:t>
            </a:r>
          </a:p>
        </p:txBody>
      </p:sp>
      <p:sp>
        <p:nvSpPr>
          <p:cNvPr id="65" name="Rectangle: Rounded Corners 64">
            <a:extLst>
              <a:ext uri="{FF2B5EF4-FFF2-40B4-BE49-F238E27FC236}">
                <a16:creationId xmlns:a16="http://schemas.microsoft.com/office/drawing/2014/main" id="{F7CD9E1D-F81C-4EEC-AE55-94A2E42DC463}"/>
              </a:ext>
            </a:extLst>
          </p:cNvPr>
          <p:cNvSpPr/>
          <p:nvPr/>
        </p:nvSpPr>
        <p:spPr>
          <a:xfrm>
            <a:off x="8053990" y="3177515"/>
            <a:ext cx="617552" cy="48718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ARB</a:t>
            </a:r>
          </a:p>
        </p:txBody>
      </p:sp>
      <p:sp>
        <p:nvSpPr>
          <p:cNvPr id="66" name="Rectangle: Rounded Corners 65">
            <a:extLst>
              <a:ext uri="{FF2B5EF4-FFF2-40B4-BE49-F238E27FC236}">
                <a16:creationId xmlns:a16="http://schemas.microsoft.com/office/drawing/2014/main" id="{84CFD7FE-1DD9-41A3-B994-3DCF3D86E972}"/>
              </a:ext>
            </a:extLst>
          </p:cNvPr>
          <p:cNvSpPr/>
          <p:nvPr/>
        </p:nvSpPr>
        <p:spPr>
          <a:xfrm>
            <a:off x="8044974" y="2600591"/>
            <a:ext cx="617552" cy="49446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ARB</a:t>
            </a:r>
          </a:p>
        </p:txBody>
      </p:sp>
      <p:grpSp>
        <p:nvGrpSpPr>
          <p:cNvPr id="78" name="Group 77">
            <a:extLst>
              <a:ext uri="{FF2B5EF4-FFF2-40B4-BE49-F238E27FC236}">
                <a16:creationId xmlns:a16="http://schemas.microsoft.com/office/drawing/2014/main" id="{300C4F3B-6C9D-4573-982E-BE68EB98D44E}"/>
              </a:ext>
            </a:extLst>
          </p:cNvPr>
          <p:cNvGrpSpPr/>
          <p:nvPr/>
        </p:nvGrpSpPr>
        <p:grpSpPr>
          <a:xfrm>
            <a:off x="8315077" y="1878020"/>
            <a:ext cx="894822" cy="3284253"/>
            <a:chOff x="8353530" y="1835820"/>
            <a:chExt cx="894822" cy="3284253"/>
          </a:xfrm>
        </p:grpSpPr>
        <p:cxnSp>
          <p:nvCxnSpPr>
            <p:cNvPr id="59" name="Straight Connector 58">
              <a:extLst>
                <a:ext uri="{FF2B5EF4-FFF2-40B4-BE49-F238E27FC236}">
                  <a16:creationId xmlns:a16="http://schemas.microsoft.com/office/drawing/2014/main" id="{42CFC216-E662-460D-8E30-E3CB43A94245}"/>
                </a:ext>
              </a:extLst>
            </p:cNvPr>
            <p:cNvCxnSpPr>
              <a:cxnSpLocks/>
            </p:cNvCxnSpPr>
            <p:nvPr/>
          </p:nvCxnSpPr>
          <p:spPr>
            <a:xfrm>
              <a:off x="8783782" y="2355538"/>
              <a:ext cx="0" cy="2764535"/>
            </a:xfrm>
            <a:prstGeom prst="line">
              <a:avLst/>
            </a:prstGeom>
          </p:spPr>
          <p:style>
            <a:lnRef idx="3">
              <a:schemeClr val="dk1"/>
            </a:lnRef>
            <a:fillRef idx="0">
              <a:schemeClr val="dk1"/>
            </a:fillRef>
            <a:effectRef idx="2">
              <a:schemeClr val="dk1"/>
            </a:effectRef>
            <a:fontRef idx="minor">
              <a:schemeClr val="tx1"/>
            </a:fontRef>
          </p:style>
        </p:cxnSp>
        <p:sp>
          <p:nvSpPr>
            <p:cNvPr id="73" name="TextBox 72">
              <a:extLst>
                <a:ext uri="{FF2B5EF4-FFF2-40B4-BE49-F238E27FC236}">
                  <a16:creationId xmlns:a16="http://schemas.microsoft.com/office/drawing/2014/main" id="{79C4077D-4D36-49E7-8A9E-8CD714427473}"/>
                </a:ext>
              </a:extLst>
            </p:cNvPr>
            <p:cNvSpPr txBox="1"/>
            <p:nvPr/>
          </p:nvSpPr>
          <p:spPr>
            <a:xfrm>
              <a:off x="8353530" y="1835820"/>
              <a:ext cx="894822" cy="523220"/>
            </a:xfrm>
            <a:prstGeom prst="rect">
              <a:avLst/>
            </a:prstGeom>
            <a:noFill/>
          </p:spPr>
          <p:txBody>
            <a:bodyPr wrap="square" rtlCol="0">
              <a:spAutoFit/>
            </a:bodyPr>
            <a:lstStyle/>
            <a:p>
              <a:pPr algn="ctr"/>
              <a:r>
                <a:rPr lang="en-US" b="1" dirty="0"/>
                <a:t>Pipeline Register</a:t>
              </a:r>
            </a:p>
          </p:txBody>
        </p:sp>
      </p:grpSp>
      <p:grpSp>
        <p:nvGrpSpPr>
          <p:cNvPr id="83" name="Group 82">
            <a:extLst>
              <a:ext uri="{FF2B5EF4-FFF2-40B4-BE49-F238E27FC236}">
                <a16:creationId xmlns:a16="http://schemas.microsoft.com/office/drawing/2014/main" id="{02892845-11A1-48E3-927E-C866FA6AE080}"/>
              </a:ext>
            </a:extLst>
          </p:cNvPr>
          <p:cNvGrpSpPr/>
          <p:nvPr/>
        </p:nvGrpSpPr>
        <p:grpSpPr>
          <a:xfrm>
            <a:off x="9337810" y="1846343"/>
            <a:ext cx="894822" cy="3284253"/>
            <a:chOff x="8353530" y="1835820"/>
            <a:chExt cx="894822" cy="3284253"/>
          </a:xfrm>
        </p:grpSpPr>
        <p:cxnSp>
          <p:nvCxnSpPr>
            <p:cNvPr id="84" name="Straight Connector 83">
              <a:extLst>
                <a:ext uri="{FF2B5EF4-FFF2-40B4-BE49-F238E27FC236}">
                  <a16:creationId xmlns:a16="http://schemas.microsoft.com/office/drawing/2014/main" id="{486018CD-0740-4B96-88C0-FB741AAE2819}"/>
                </a:ext>
              </a:extLst>
            </p:cNvPr>
            <p:cNvCxnSpPr>
              <a:cxnSpLocks/>
            </p:cNvCxnSpPr>
            <p:nvPr/>
          </p:nvCxnSpPr>
          <p:spPr>
            <a:xfrm>
              <a:off x="8783782" y="2355538"/>
              <a:ext cx="0" cy="2764535"/>
            </a:xfrm>
            <a:prstGeom prst="line">
              <a:avLst/>
            </a:prstGeom>
          </p:spPr>
          <p:style>
            <a:lnRef idx="3">
              <a:schemeClr val="dk1"/>
            </a:lnRef>
            <a:fillRef idx="0">
              <a:schemeClr val="dk1"/>
            </a:fillRef>
            <a:effectRef idx="2">
              <a:schemeClr val="dk1"/>
            </a:effectRef>
            <a:fontRef idx="minor">
              <a:schemeClr val="tx1"/>
            </a:fontRef>
          </p:style>
        </p:cxnSp>
        <p:sp>
          <p:nvSpPr>
            <p:cNvPr id="85" name="TextBox 84">
              <a:extLst>
                <a:ext uri="{FF2B5EF4-FFF2-40B4-BE49-F238E27FC236}">
                  <a16:creationId xmlns:a16="http://schemas.microsoft.com/office/drawing/2014/main" id="{1FDA0828-BC73-45EE-8011-D18648255F10}"/>
                </a:ext>
              </a:extLst>
            </p:cNvPr>
            <p:cNvSpPr txBox="1"/>
            <p:nvPr/>
          </p:nvSpPr>
          <p:spPr>
            <a:xfrm>
              <a:off x="8353530" y="1835820"/>
              <a:ext cx="894822" cy="523220"/>
            </a:xfrm>
            <a:prstGeom prst="rect">
              <a:avLst/>
            </a:prstGeom>
            <a:noFill/>
          </p:spPr>
          <p:txBody>
            <a:bodyPr wrap="square" rtlCol="0">
              <a:spAutoFit/>
            </a:bodyPr>
            <a:lstStyle/>
            <a:p>
              <a:pPr algn="ctr"/>
              <a:r>
                <a:rPr lang="en-US" b="1" dirty="0"/>
                <a:t>Pipeline Register</a:t>
              </a:r>
            </a:p>
          </p:txBody>
        </p:sp>
      </p:grpSp>
      <p:sp>
        <p:nvSpPr>
          <p:cNvPr id="86" name="Rectangle: Rounded Corners 85">
            <a:extLst>
              <a:ext uri="{FF2B5EF4-FFF2-40B4-BE49-F238E27FC236}">
                <a16:creationId xmlns:a16="http://schemas.microsoft.com/office/drawing/2014/main" id="{0B009E32-DA38-4F58-8FB2-4AD7552BEB28}"/>
              </a:ext>
            </a:extLst>
          </p:cNvPr>
          <p:cNvSpPr/>
          <p:nvPr/>
        </p:nvSpPr>
        <p:spPr>
          <a:xfrm>
            <a:off x="9840193" y="2600837"/>
            <a:ext cx="894823" cy="497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a:t>
            </a:r>
          </a:p>
        </p:txBody>
      </p:sp>
      <p:sp>
        <p:nvSpPr>
          <p:cNvPr id="87" name="Rectangle: Rounded Corners 86">
            <a:extLst>
              <a:ext uri="{FF2B5EF4-FFF2-40B4-BE49-F238E27FC236}">
                <a16:creationId xmlns:a16="http://schemas.microsoft.com/office/drawing/2014/main" id="{1DF8F246-8FE1-4C17-BB19-EFCE81FDDF40}"/>
              </a:ext>
            </a:extLst>
          </p:cNvPr>
          <p:cNvSpPr/>
          <p:nvPr/>
        </p:nvSpPr>
        <p:spPr>
          <a:xfrm>
            <a:off x="9840118" y="3183053"/>
            <a:ext cx="879226" cy="497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a:t>
            </a:r>
          </a:p>
        </p:txBody>
      </p:sp>
      <p:sp>
        <p:nvSpPr>
          <p:cNvPr id="88" name="Rectangle: Rounded Corners 87">
            <a:extLst>
              <a:ext uri="{FF2B5EF4-FFF2-40B4-BE49-F238E27FC236}">
                <a16:creationId xmlns:a16="http://schemas.microsoft.com/office/drawing/2014/main" id="{ECBD7B2A-EA93-4AEA-8353-766AEB041BAA}"/>
              </a:ext>
            </a:extLst>
          </p:cNvPr>
          <p:cNvSpPr/>
          <p:nvPr/>
        </p:nvSpPr>
        <p:spPr>
          <a:xfrm>
            <a:off x="9840118" y="3788616"/>
            <a:ext cx="894822" cy="497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a:t>
            </a:r>
          </a:p>
        </p:txBody>
      </p:sp>
      <p:sp>
        <p:nvSpPr>
          <p:cNvPr id="89" name="Rectangle: Rounded Corners 88">
            <a:extLst>
              <a:ext uri="{FF2B5EF4-FFF2-40B4-BE49-F238E27FC236}">
                <a16:creationId xmlns:a16="http://schemas.microsoft.com/office/drawing/2014/main" id="{7779D45E-773B-471F-9135-9305F399B6A3}"/>
              </a:ext>
            </a:extLst>
          </p:cNvPr>
          <p:cNvSpPr/>
          <p:nvPr/>
        </p:nvSpPr>
        <p:spPr>
          <a:xfrm>
            <a:off x="9829416" y="4370832"/>
            <a:ext cx="894823" cy="497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Access</a:t>
            </a:r>
          </a:p>
        </p:txBody>
      </p:sp>
      <p:grpSp>
        <p:nvGrpSpPr>
          <p:cNvPr id="90" name="Group 89">
            <a:extLst>
              <a:ext uri="{FF2B5EF4-FFF2-40B4-BE49-F238E27FC236}">
                <a16:creationId xmlns:a16="http://schemas.microsoft.com/office/drawing/2014/main" id="{C68F7F05-2452-4C01-9D33-F76690511548}"/>
              </a:ext>
            </a:extLst>
          </p:cNvPr>
          <p:cNvGrpSpPr/>
          <p:nvPr/>
        </p:nvGrpSpPr>
        <p:grpSpPr>
          <a:xfrm>
            <a:off x="10377182" y="1874695"/>
            <a:ext cx="894822" cy="3284253"/>
            <a:chOff x="8353530" y="1835820"/>
            <a:chExt cx="894822" cy="3284253"/>
          </a:xfrm>
        </p:grpSpPr>
        <p:cxnSp>
          <p:nvCxnSpPr>
            <p:cNvPr id="91" name="Straight Connector 90">
              <a:extLst>
                <a:ext uri="{FF2B5EF4-FFF2-40B4-BE49-F238E27FC236}">
                  <a16:creationId xmlns:a16="http://schemas.microsoft.com/office/drawing/2014/main" id="{C9E55FCE-7DE0-4C86-B016-CB29BE1B2BC5}"/>
                </a:ext>
              </a:extLst>
            </p:cNvPr>
            <p:cNvCxnSpPr>
              <a:cxnSpLocks/>
            </p:cNvCxnSpPr>
            <p:nvPr/>
          </p:nvCxnSpPr>
          <p:spPr>
            <a:xfrm>
              <a:off x="8783782" y="2355538"/>
              <a:ext cx="0" cy="2764535"/>
            </a:xfrm>
            <a:prstGeom prst="line">
              <a:avLst/>
            </a:prstGeom>
          </p:spPr>
          <p:style>
            <a:lnRef idx="3">
              <a:schemeClr val="dk1"/>
            </a:lnRef>
            <a:fillRef idx="0">
              <a:schemeClr val="dk1"/>
            </a:fillRef>
            <a:effectRef idx="2">
              <a:schemeClr val="dk1"/>
            </a:effectRef>
            <a:fontRef idx="minor">
              <a:schemeClr val="tx1"/>
            </a:fontRef>
          </p:style>
        </p:cxnSp>
        <p:sp>
          <p:nvSpPr>
            <p:cNvPr id="92" name="TextBox 91">
              <a:extLst>
                <a:ext uri="{FF2B5EF4-FFF2-40B4-BE49-F238E27FC236}">
                  <a16:creationId xmlns:a16="http://schemas.microsoft.com/office/drawing/2014/main" id="{15741F76-E7F9-499D-A108-A38CEBCF23FF}"/>
                </a:ext>
              </a:extLst>
            </p:cNvPr>
            <p:cNvSpPr txBox="1"/>
            <p:nvPr/>
          </p:nvSpPr>
          <p:spPr>
            <a:xfrm>
              <a:off x="8353530" y="1835820"/>
              <a:ext cx="894822" cy="523220"/>
            </a:xfrm>
            <a:prstGeom prst="rect">
              <a:avLst/>
            </a:prstGeom>
            <a:noFill/>
          </p:spPr>
          <p:txBody>
            <a:bodyPr wrap="square" rtlCol="0">
              <a:spAutoFit/>
            </a:bodyPr>
            <a:lstStyle/>
            <a:p>
              <a:pPr algn="ctr"/>
              <a:r>
                <a:rPr lang="en-US" b="1" dirty="0"/>
                <a:t>Pipeline Register</a:t>
              </a:r>
            </a:p>
          </p:txBody>
        </p:sp>
      </p:grpSp>
      <p:sp>
        <p:nvSpPr>
          <p:cNvPr id="97" name="Rectangle: Rounded Corners 96">
            <a:extLst>
              <a:ext uri="{FF2B5EF4-FFF2-40B4-BE49-F238E27FC236}">
                <a16:creationId xmlns:a16="http://schemas.microsoft.com/office/drawing/2014/main" id="{5727AAE6-77E9-4A59-BBFF-B03E8F222EF5}"/>
              </a:ext>
            </a:extLst>
          </p:cNvPr>
          <p:cNvSpPr/>
          <p:nvPr/>
        </p:nvSpPr>
        <p:spPr>
          <a:xfrm>
            <a:off x="10879929" y="2607428"/>
            <a:ext cx="617552" cy="230183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C5533DDA-138A-4BAA-91D6-89D93B2BED0E}"/>
              </a:ext>
            </a:extLst>
          </p:cNvPr>
          <p:cNvSpPr txBox="1"/>
          <p:nvPr/>
        </p:nvSpPr>
        <p:spPr>
          <a:xfrm>
            <a:off x="10198315" y="4954444"/>
            <a:ext cx="1977311" cy="738664"/>
          </a:xfrm>
          <a:prstGeom prst="rect">
            <a:avLst/>
          </a:prstGeom>
          <a:noFill/>
        </p:spPr>
        <p:txBody>
          <a:bodyPr wrap="square" rtlCol="0">
            <a:spAutoFit/>
          </a:bodyPr>
          <a:lstStyle/>
          <a:p>
            <a:pPr algn="ctr"/>
            <a:r>
              <a:rPr lang="en-US" b="1" dirty="0"/>
              <a:t>Core </a:t>
            </a:r>
          </a:p>
          <a:p>
            <a:pPr algn="ctr"/>
            <a:r>
              <a:rPr lang="en-US" b="1" dirty="0"/>
              <a:t>Response</a:t>
            </a:r>
          </a:p>
          <a:p>
            <a:pPr algn="ctr"/>
            <a:r>
              <a:rPr lang="en-US" b="1" dirty="0"/>
              <a:t>Merge</a:t>
            </a:r>
          </a:p>
        </p:txBody>
      </p:sp>
      <p:cxnSp>
        <p:nvCxnSpPr>
          <p:cNvPr id="108" name="Straight Arrow Connector 107">
            <a:extLst>
              <a:ext uri="{FF2B5EF4-FFF2-40B4-BE49-F238E27FC236}">
                <a16:creationId xmlns:a16="http://schemas.microsoft.com/office/drawing/2014/main" id="{7BAC1081-20F2-4FEA-953F-94AC23117DD0}"/>
              </a:ext>
            </a:extLst>
          </p:cNvPr>
          <p:cNvCxnSpPr>
            <a:cxnSpLocks/>
          </p:cNvCxnSpPr>
          <p:nvPr/>
        </p:nvCxnSpPr>
        <p:spPr>
          <a:xfrm>
            <a:off x="11497481" y="2864388"/>
            <a:ext cx="383596" cy="0"/>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110" name="Straight Arrow Connector 109">
            <a:extLst>
              <a:ext uri="{FF2B5EF4-FFF2-40B4-BE49-F238E27FC236}">
                <a16:creationId xmlns:a16="http://schemas.microsoft.com/office/drawing/2014/main" id="{3AF8A472-CED7-4EEA-82BB-345345E741DD}"/>
              </a:ext>
            </a:extLst>
          </p:cNvPr>
          <p:cNvCxnSpPr>
            <a:cxnSpLocks/>
          </p:cNvCxnSpPr>
          <p:nvPr/>
        </p:nvCxnSpPr>
        <p:spPr>
          <a:xfrm>
            <a:off x="11515533" y="4074159"/>
            <a:ext cx="383596" cy="0"/>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111" name="Straight Arrow Connector 110">
            <a:extLst>
              <a:ext uri="{FF2B5EF4-FFF2-40B4-BE49-F238E27FC236}">
                <a16:creationId xmlns:a16="http://schemas.microsoft.com/office/drawing/2014/main" id="{A2DCB7E5-5B2E-496A-9934-67F43ED20F45}"/>
              </a:ext>
            </a:extLst>
          </p:cNvPr>
          <p:cNvCxnSpPr>
            <a:cxnSpLocks/>
          </p:cNvCxnSpPr>
          <p:nvPr/>
        </p:nvCxnSpPr>
        <p:spPr>
          <a:xfrm>
            <a:off x="11515533" y="4671374"/>
            <a:ext cx="383596" cy="0"/>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cxnSp>
        <p:nvCxnSpPr>
          <p:cNvPr id="112" name="Straight Arrow Connector 111">
            <a:extLst>
              <a:ext uri="{FF2B5EF4-FFF2-40B4-BE49-F238E27FC236}">
                <a16:creationId xmlns:a16="http://schemas.microsoft.com/office/drawing/2014/main" id="{E403FA03-633B-4E57-8783-391055A9BF29}"/>
              </a:ext>
            </a:extLst>
          </p:cNvPr>
          <p:cNvCxnSpPr>
            <a:cxnSpLocks/>
          </p:cNvCxnSpPr>
          <p:nvPr/>
        </p:nvCxnSpPr>
        <p:spPr>
          <a:xfrm flipV="1">
            <a:off x="7629526" y="3442487"/>
            <a:ext cx="447290" cy="29952"/>
          </a:xfrm>
          <a:prstGeom prst="straightConnector1">
            <a:avLst/>
          </a:prstGeom>
          <a:ln>
            <a:solidFill>
              <a:schemeClr val="tx1"/>
            </a:solidFill>
            <a:prstDash val="solid"/>
            <a:tailEnd type="triangle"/>
          </a:ln>
        </p:spPr>
        <p:style>
          <a:lnRef idx="3">
            <a:schemeClr val="accent4"/>
          </a:lnRef>
          <a:fillRef idx="0">
            <a:schemeClr val="accent4"/>
          </a:fillRef>
          <a:effectRef idx="2">
            <a:schemeClr val="accent4"/>
          </a:effectRef>
          <a:fontRef idx="minor">
            <a:schemeClr val="tx1"/>
          </a:fontRef>
        </p:style>
      </p:cxnSp>
      <p:cxnSp>
        <p:nvCxnSpPr>
          <p:cNvPr id="113" name="Straight Arrow Connector 112">
            <a:extLst>
              <a:ext uri="{FF2B5EF4-FFF2-40B4-BE49-F238E27FC236}">
                <a16:creationId xmlns:a16="http://schemas.microsoft.com/office/drawing/2014/main" id="{914A6AC1-26A5-4B16-9619-2497E5F0C56C}"/>
              </a:ext>
            </a:extLst>
          </p:cNvPr>
          <p:cNvCxnSpPr>
            <a:cxnSpLocks/>
          </p:cNvCxnSpPr>
          <p:nvPr/>
        </p:nvCxnSpPr>
        <p:spPr>
          <a:xfrm flipV="1">
            <a:off x="7624331" y="4620214"/>
            <a:ext cx="447290" cy="29952"/>
          </a:xfrm>
          <a:prstGeom prst="straightConnector1">
            <a:avLst/>
          </a:prstGeom>
          <a:ln>
            <a:solidFill>
              <a:schemeClr val="tx1"/>
            </a:solidFill>
            <a:prstDash val="sysDot"/>
            <a:tailEnd type="triangle"/>
          </a:ln>
        </p:spPr>
        <p:style>
          <a:lnRef idx="3">
            <a:schemeClr val="accent4"/>
          </a:lnRef>
          <a:fillRef idx="0">
            <a:schemeClr val="accent4"/>
          </a:fillRef>
          <a:effectRef idx="2">
            <a:schemeClr val="accent4"/>
          </a:effectRef>
          <a:fontRef idx="minor">
            <a:schemeClr val="tx1"/>
          </a:fontRef>
        </p:style>
      </p:cxnSp>
      <p:cxnSp>
        <p:nvCxnSpPr>
          <p:cNvPr id="114" name="Straight Arrow Connector 113">
            <a:extLst>
              <a:ext uri="{FF2B5EF4-FFF2-40B4-BE49-F238E27FC236}">
                <a16:creationId xmlns:a16="http://schemas.microsoft.com/office/drawing/2014/main" id="{E4ED9D88-B14A-420C-A28F-0C35ACD48D23}"/>
              </a:ext>
            </a:extLst>
          </p:cNvPr>
          <p:cNvCxnSpPr>
            <a:cxnSpLocks/>
          </p:cNvCxnSpPr>
          <p:nvPr/>
        </p:nvCxnSpPr>
        <p:spPr>
          <a:xfrm>
            <a:off x="11515533" y="3420692"/>
            <a:ext cx="365544" cy="0"/>
          </a:xfrm>
          <a:prstGeom prst="straightConnector1">
            <a:avLst/>
          </a:prstGeom>
          <a:ln>
            <a:solidFill>
              <a:schemeClr val="tx1"/>
            </a:solidFill>
            <a:prstDash val="sysDot"/>
            <a:tailEnd type="triangle"/>
          </a:ln>
        </p:spPr>
        <p:style>
          <a:lnRef idx="3">
            <a:schemeClr val="accent4"/>
          </a:lnRef>
          <a:fillRef idx="0">
            <a:schemeClr val="accent4"/>
          </a:fillRef>
          <a:effectRef idx="2">
            <a:schemeClr val="accent4"/>
          </a:effectRef>
          <a:fontRef idx="minor">
            <a:schemeClr val="tx1"/>
          </a:fontRef>
        </p:style>
      </p:cxnSp>
      <p:cxnSp>
        <p:nvCxnSpPr>
          <p:cNvPr id="118" name="Straight Connector 117">
            <a:extLst>
              <a:ext uri="{FF2B5EF4-FFF2-40B4-BE49-F238E27FC236}">
                <a16:creationId xmlns:a16="http://schemas.microsoft.com/office/drawing/2014/main" id="{7B057664-6BB8-4341-B3A7-8E1F9F83CF4F}"/>
              </a:ext>
            </a:extLst>
          </p:cNvPr>
          <p:cNvCxnSpPr>
            <a:cxnSpLocks/>
          </p:cNvCxnSpPr>
          <p:nvPr/>
        </p:nvCxnSpPr>
        <p:spPr>
          <a:xfrm flipV="1">
            <a:off x="10879853" y="2862221"/>
            <a:ext cx="661422" cy="521578"/>
          </a:xfrm>
          <a:prstGeom prst="line">
            <a:avLst/>
          </a:prstGeom>
          <a:ln w="38100">
            <a:prstDash val="sysDot"/>
          </a:ln>
        </p:spPr>
        <p:style>
          <a:lnRef idx="2">
            <a:schemeClr val="accent4"/>
          </a:lnRef>
          <a:fillRef idx="0">
            <a:schemeClr val="accent4"/>
          </a:fillRef>
          <a:effectRef idx="1">
            <a:schemeClr val="accent4"/>
          </a:effectRef>
          <a:fontRef idx="minor">
            <a:schemeClr val="tx1"/>
          </a:fontRef>
        </p:style>
      </p:cxnSp>
      <p:cxnSp>
        <p:nvCxnSpPr>
          <p:cNvPr id="127" name="Straight Connector 126">
            <a:extLst>
              <a:ext uri="{FF2B5EF4-FFF2-40B4-BE49-F238E27FC236}">
                <a16:creationId xmlns:a16="http://schemas.microsoft.com/office/drawing/2014/main" id="{5D92EF32-42CE-41CB-8292-29867EC91DDA}"/>
              </a:ext>
            </a:extLst>
          </p:cNvPr>
          <p:cNvCxnSpPr>
            <a:cxnSpLocks/>
          </p:cNvCxnSpPr>
          <p:nvPr/>
        </p:nvCxnSpPr>
        <p:spPr>
          <a:xfrm>
            <a:off x="10890630" y="4061761"/>
            <a:ext cx="624903" cy="12398"/>
          </a:xfrm>
          <a:prstGeom prst="line">
            <a:avLst/>
          </a:prstGeom>
          <a:ln w="38100">
            <a:prstDash val="sysDot"/>
          </a:ln>
        </p:spPr>
        <p:style>
          <a:lnRef idx="2">
            <a:schemeClr val="accent4"/>
          </a:lnRef>
          <a:fillRef idx="0">
            <a:schemeClr val="accent4"/>
          </a:fillRef>
          <a:effectRef idx="1">
            <a:schemeClr val="accent4"/>
          </a:effectRef>
          <a:fontRef idx="minor">
            <a:schemeClr val="tx1"/>
          </a:fontRef>
        </p:style>
      </p:cxnSp>
      <p:cxnSp>
        <p:nvCxnSpPr>
          <p:cNvPr id="131" name="Straight Connector 130">
            <a:extLst>
              <a:ext uri="{FF2B5EF4-FFF2-40B4-BE49-F238E27FC236}">
                <a16:creationId xmlns:a16="http://schemas.microsoft.com/office/drawing/2014/main" id="{CFCAE555-DF49-43A9-86A4-F72B1AF775B1}"/>
              </a:ext>
            </a:extLst>
          </p:cNvPr>
          <p:cNvCxnSpPr>
            <a:cxnSpLocks/>
          </p:cNvCxnSpPr>
          <p:nvPr/>
        </p:nvCxnSpPr>
        <p:spPr>
          <a:xfrm>
            <a:off x="10879853" y="4052477"/>
            <a:ext cx="635680" cy="618897"/>
          </a:xfrm>
          <a:prstGeom prst="line">
            <a:avLst/>
          </a:prstGeom>
          <a:ln w="38100">
            <a:prstDash val="sysDot"/>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46355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7"/>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endParaRPr dirty="0"/>
          </a:p>
        </p:txBody>
      </p:sp>
      <p:sp>
        <p:nvSpPr>
          <p:cNvPr id="255" name="Google Shape;255;p7"/>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56" name="Google Shape;256;p7"/>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18</a:t>
            </a:fld>
            <a:endParaRPr>
              <a:solidFill>
                <a:srgbClr val="000000"/>
              </a:solidFill>
            </a:endParaRPr>
          </a:p>
        </p:txBody>
      </p:sp>
      <p:sp>
        <p:nvSpPr>
          <p:cNvPr id="257" name="Google Shape;257;p7"/>
          <p:cNvSpPr txBox="1">
            <a:spLocks noGrp="1"/>
          </p:cNvSpPr>
          <p:nvPr>
            <p:ph type="body" idx="1"/>
          </p:nvPr>
        </p:nvSpPr>
        <p:spPr>
          <a:xfrm>
            <a:off x="304800" y="1242874"/>
            <a:ext cx="11582400" cy="536135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endParaRPr lang="en-US" dirty="0"/>
          </a:p>
          <a:p>
            <a:pPr marL="0" lvl="0" indent="0" algn="l" rtl="0">
              <a:lnSpc>
                <a:spcPct val="90000"/>
              </a:lnSpc>
              <a:spcBef>
                <a:spcPts val="0"/>
              </a:spcBef>
              <a:spcAft>
                <a:spcPts val="0"/>
              </a:spcAft>
              <a:buSzPts val="2800"/>
              <a:buNone/>
            </a:pPr>
            <a:endParaRPr lang="en-US" dirty="0"/>
          </a:p>
        </p:txBody>
      </p:sp>
      <p:sp>
        <p:nvSpPr>
          <p:cNvPr id="2" name="TextBox 1">
            <a:extLst>
              <a:ext uri="{FF2B5EF4-FFF2-40B4-BE49-F238E27FC236}">
                <a16:creationId xmlns:a16="http://schemas.microsoft.com/office/drawing/2014/main" id="{1095DCEF-7851-430F-A765-A01C0A6CCA68}"/>
              </a:ext>
            </a:extLst>
          </p:cNvPr>
          <p:cNvSpPr txBox="1"/>
          <p:nvPr/>
        </p:nvSpPr>
        <p:spPr>
          <a:xfrm>
            <a:off x="4172923" y="3166423"/>
            <a:ext cx="3541354" cy="757130"/>
          </a:xfrm>
          <a:prstGeom prst="rect">
            <a:avLst/>
          </a:prstGeom>
          <a:noFill/>
        </p:spPr>
        <p:txBody>
          <a:bodyPr wrap="none" rtlCol="0">
            <a:spAutoFit/>
          </a:bodyPr>
          <a:lstStyle/>
          <a:p>
            <a:pPr marL="0" lvl="0" indent="0" algn="ctr" rtl="0">
              <a:lnSpc>
                <a:spcPct val="90000"/>
              </a:lnSpc>
              <a:spcBef>
                <a:spcPts val="0"/>
              </a:spcBef>
              <a:spcAft>
                <a:spcPts val="0"/>
              </a:spcAft>
              <a:buSzPts val="2800"/>
              <a:buNone/>
            </a:pPr>
            <a:r>
              <a:rPr lang="en-US" sz="4800" b="1" dirty="0"/>
              <a:t>Thank You!</a:t>
            </a:r>
            <a:endParaRPr lang="en-US" dirty="0"/>
          </a:p>
        </p:txBody>
      </p:sp>
    </p:spTree>
    <p:extLst>
      <p:ext uri="{BB962C8B-B14F-4D97-AF65-F5344CB8AC3E}">
        <p14:creationId xmlns:p14="http://schemas.microsoft.com/office/powerpoint/2010/main" val="506638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Agenda</a:t>
            </a:r>
            <a:endParaRPr dirty="0"/>
          </a:p>
        </p:txBody>
      </p:sp>
      <p:sp>
        <p:nvSpPr>
          <p:cNvPr id="207" name="Google Shape;207;p3"/>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solidFill>
                  <a:srgbClr val="000000"/>
                </a:solidFill>
              </a:rPr>
              <a:t> </a:t>
            </a:r>
            <a:endParaRPr dirty="0"/>
          </a:p>
        </p:txBody>
      </p:sp>
      <p:sp>
        <p:nvSpPr>
          <p:cNvPr id="208" name="Google Shape;208;p3"/>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2</a:t>
            </a:fld>
            <a:endParaRPr>
              <a:solidFill>
                <a:srgbClr val="000000"/>
              </a:solidFill>
            </a:endParaRPr>
          </a:p>
        </p:txBody>
      </p:sp>
      <p:sp>
        <p:nvSpPr>
          <p:cNvPr id="10" name="Google Shape;209;p3">
            <a:extLst>
              <a:ext uri="{FF2B5EF4-FFF2-40B4-BE49-F238E27FC236}">
                <a16:creationId xmlns:a16="http://schemas.microsoft.com/office/drawing/2014/main" id="{3A349653-235B-447F-AE47-E9E017023068}"/>
              </a:ext>
            </a:extLst>
          </p:cNvPr>
          <p:cNvSpPr txBox="1">
            <a:spLocks noGrp="1"/>
          </p:cNvSpPr>
          <p:nvPr>
            <p:ph type="body" idx="1"/>
          </p:nvPr>
        </p:nvSpPr>
        <p:spPr>
          <a:xfrm>
            <a:off x="358065" y="1268877"/>
            <a:ext cx="11475869" cy="5131923"/>
          </a:xfrm>
          <a:prstGeom prst="rect">
            <a:avLst/>
          </a:prstGeom>
          <a:noFill/>
          <a:ln>
            <a:noFill/>
          </a:ln>
        </p:spPr>
        <p:txBody>
          <a:bodyPr spcFirstLastPara="1" wrap="square" lIns="91425" tIns="45700" rIns="91425" bIns="45700" anchor="t" anchorCtr="0">
            <a:normAutofit/>
          </a:bodyPr>
          <a:lstStyle/>
          <a:p>
            <a:pPr marL="342900" lvl="1" indent="-342900" eaLnBrk="0" fontAlgn="base" hangingPunct="0">
              <a:lnSpc>
                <a:spcPct val="90000"/>
              </a:lnSpc>
              <a:spcBef>
                <a:spcPct val="20000"/>
              </a:spcBef>
              <a:spcAft>
                <a:spcPct val="0"/>
              </a:spcAft>
              <a:buSzPts val="1824"/>
            </a:pPr>
            <a:r>
              <a:rPr lang="en-US" sz="2800" dirty="0">
                <a:solidFill>
                  <a:schemeClr val="tx1"/>
                </a:solidFill>
                <a:latin typeface="+mn-lt"/>
                <a:ea typeface="+mn-ea"/>
                <a:cs typeface="+mn-cs"/>
              </a:rPr>
              <a:t>ISA Extension</a:t>
            </a:r>
          </a:p>
          <a:p>
            <a:pPr marL="342900" lvl="1" indent="-342900" eaLnBrk="0" fontAlgn="base" hangingPunct="0">
              <a:lnSpc>
                <a:spcPct val="90000"/>
              </a:lnSpc>
              <a:spcBef>
                <a:spcPct val="20000"/>
              </a:spcBef>
              <a:spcAft>
                <a:spcPct val="0"/>
              </a:spcAft>
              <a:buSzPts val="1824"/>
            </a:pPr>
            <a:r>
              <a:rPr lang="en-US" sz="2800" dirty="0">
                <a:solidFill>
                  <a:schemeClr val="tx1"/>
                </a:solidFill>
                <a:latin typeface="+mn-lt"/>
                <a:ea typeface="+mn-ea"/>
                <a:cs typeface="+mn-cs"/>
              </a:rPr>
              <a:t>Microarchitecture</a:t>
            </a:r>
          </a:p>
          <a:p>
            <a:pPr marL="342900" lvl="1" indent="-342900" eaLnBrk="0" fontAlgn="base" hangingPunct="0">
              <a:lnSpc>
                <a:spcPct val="90000"/>
              </a:lnSpc>
              <a:spcBef>
                <a:spcPct val="20000"/>
              </a:spcBef>
              <a:spcAft>
                <a:spcPct val="0"/>
              </a:spcAft>
              <a:buSzPts val="1824"/>
            </a:pPr>
            <a:r>
              <a:rPr lang="en-US" sz="2800" dirty="0">
                <a:solidFill>
                  <a:schemeClr val="tx1"/>
                </a:solidFill>
                <a:latin typeface="+mn-lt"/>
                <a:ea typeface="+mn-ea"/>
                <a:cs typeface="+mn-cs"/>
              </a:rPr>
              <a:t>Hardware Scaling and Configuration</a:t>
            </a:r>
          </a:p>
          <a:p>
            <a:pPr marL="342900" lvl="1" indent="-342900" eaLnBrk="0" fontAlgn="base" hangingPunct="0">
              <a:lnSpc>
                <a:spcPct val="90000"/>
              </a:lnSpc>
              <a:spcBef>
                <a:spcPct val="20000"/>
              </a:spcBef>
              <a:spcAft>
                <a:spcPct val="0"/>
              </a:spcAft>
              <a:buSzPts val="1824"/>
            </a:pPr>
            <a:r>
              <a:rPr lang="en-US" sz="2800" dirty="0">
                <a:solidFill>
                  <a:schemeClr val="tx1"/>
                </a:solidFill>
                <a:latin typeface="+mn-lt"/>
                <a:ea typeface="+mn-ea"/>
                <a:cs typeface="+mn-cs"/>
              </a:rPr>
              <a:t>High-Bandwidth Caches</a:t>
            </a:r>
          </a:p>
        </p:txBody>
      </p:sp>
    </p:spTree>
    <p:extLst>
      <p:ext uri="{BB962C8B-B14F-4D97-AF65-F5344CB8AC3E}">
        <p14:creationId xmlns:p14="http://schemas.microsoft.com/office/powerpoint/2010/main" val="81212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7"/>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Vortex GPGPU Platform</a:t>
            </a:r>
            <a:endParaRPr dirty="0"/>
          </a:p>
        </p:txBody>
      </p:sp>
      <p:sp>
        <p:nvSpPr>
          <p:cNvPr id="255" name="Google Shape;255;p7"/>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56" name="Google Shape;256;p7"/>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3</a:t>
            </a:fld>
            <a:endParaRPr>
              <a:solidFill>
                <a:srgbClr val="000000"/>
              </a:solidFill>
            </a:endParaRPr>
          </a:p>
        </p:txBody>
      </p:sp>
      <p:sp>
        <p:nvSpPr>
          <p:cNvPr id="257" name="Google Shape;257;p7"/>
          <p:cNvSpPr txBox="1">
            <a:spLocks noGrp="1"/>
          </p:cNvSpPr>
          <p:nvPr>
            <p:ph type="body" idx="1"/>
          </p:nvPr>
        </p:nvSpPr>
        <p:spPr>
          <a:xfrm>
            <a:off x="304800" y="1065320"/>
            <a:ext cx="11582400" cy="551404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2800"/>
              <a:buNone/>
            </a:pPr>
            <a:r>
              <a:rPr lang="en-US" dirty="0"/>
              <a:t>Hardware </a:t>
            </a:r>
          </a:p>
          <a:p>
            <a:pPr marL="548640" lvl="1" indent="-274319">
              <a:buSzPts val="1824"/>
            </a:pPr>
            <a:r>
              <a:rPr lang="en-US" dirty="0"/>
              <a:t>Fully configurable multi-core GPU</a:t>
            </a:r>
          </a:p>
          <a:p>
            <a:pPr marL="548640" lvl="1" indent="-274319">
              <a:buSzPts val="1824"/>
            </a:pPr>
            <a:r>
              <a:rPr lang="en-US" dirty="0"/>
              <a:t>PCIe host-device interface</a:t>
            </a:r>
          </a:p>
          <a:p>
            <a:pPr marL="548640" lvl="1" indent="-274319">
              <a:buSzPts val="1824"/>
            </a:pPr>
            <a:r>
              <a:rPr lang="en-US" dirty="0"/>
              <a:t>Caches &amp; shared Memory</a:t>
            </a:r>
          </a:p>
          <a:p>
            <a:pPr marL="548640" lvl="1" indent="-274319">
              <a:buSzPts val="1824"/>
            </a:pPr>
            <a:r>
              <a:rPr lang="en-US" dirty="0"/>
              <a:t>Floating-point Units</a:t>
            </a:r>
          </a:p>
          <a:p>
            <a:pPr marL="548640" lvl="1" indent="-274319">
              <a:buSzPts val="1824"/>
            </a:pPr>
            <a:r>
              <a:rPr lang="en-US" dirty="0"/>
              <a:t>32 and 64-bit ISA</a:t>
            </a:r>
          </a:p>
          <a:p>
            <a:pPr marL="0" lvl="0" indent="0" algn="l" rtl="0">
              <a:lnSpc>
                <a:spcPct val="90000"/>
              </a:lnSpc>
              <a:spcBef>
                <a:spcPts val="600"/>
              </a:spcBef>
              <a:spcAft>
                <a:spcPts val="0"/>
              </a:spcAft>
              <a:buSzPts val="2800"/>
              <a:buNone/>
            </a:pPr>
            <a:r>
              <a:rPr lang="en-US" dirty="0"/>
              <a:t>Open-source toolchain</a:t>
            </a:r>
            <a:endParaRPr sz="2000" dirty="0"/>
          </a:p>
          <a:p>
            <a:pPr marL="548640" lvl="1" indent="-274319">
              <a:buSzPts val="1824"/>
            </a:pPr>
            <a:r>
              <a:rPr lang="en-US" dirty="0"/>
              <a:t>LLVM: Compiler</a:t>
            </a:r>
          </a:p>
          <a:p>
            <a:pPr marL="548640" lvl="1" indent="-274319">
              <a:buSzPts val="1824"/>
            </a:pPr>
            <a:r>
              <a:rPr lang="en-US" dirty="0"/>
              <a:t>POCL: OpenCL</a:t>
            </a:r>
          </a:p>
          <a:p>
            <a:pPr marL="548640" lvl="1" indent="-274319">
              <a:buSzPts val="1824"/>
            </a:pPr>
            <a:r>
              <a:rPr lang="en-US" dirty="0" err="1"/>
              <a:t>CuPBoP</a:t>
            </a:r>
            <a:r>
              <a:rPr lang="en-US" dirty="0"/>
              <a:t>: CUDA</a:t>
            </a:r>
          </a:p>
          <a:p>
            <a:pPr marL="548640" lvl="1" indent="-274319">
              <a:buSzPts val="1824"/>
            </a:pPr>
            <a:r>
              <a:rPr lang="en-US" dirty="0"/>
              <a:t>OPAE: FPGA Driver API</a:t>
            </a:r>
            <a:endParaRPr dirty="0"/>
          </a:p>
          <a:p>
            <a:pPr marL="548640" lvl="1" indent="-274319">
              <a:buSzPts val="1824"/>
            </a:pPr>
            <a:r>
              <a:rPr lang="en-US" dirty="0" err="1"/>
              <a:t>Verilator</a:t>
            </a:r>
            <a:r>
              <a:rPr lang="en-US" dirty="0"/>
              <a:t>: RTL simulation</a:t>
            </a:r>
            <a:endParaRPr dirty="0"/>
          </a:p>
          <a:p>
            <a:pPr marL="548640" lvl="1" indent="-274319">
              <a:buSzPts val="1824"/>
            </a:pPr>
            <a:r>
              <a:rPr lang="en-US" dirty="0" err="1"/>
              <a:t>Yosys</a:t>
            </a:r>
            <a:r>
              <a:rPr lang="en-US" dirty="0"/>
              <a:t>: FPGA Synthesis</a:t>
            </a:r>
          </a:p>
          <a:p>
            <a:pPr marL="0" lvl="0" indent="0" algn="l" rtl="0">
              <a:lnSpc>
                <a:spcPct val="90000"/>
              </a:lnSpc>
              <a:spcBef>
                <a:spcPts val="600"/>
              </a:spcBef>
              <a:spcAft>
                <a:spcPts val="0"/>
              </a:spcAft>
              <a:buSzPts val="2800"/>
              <a:buNone/>
            </a:pPr>
            <a:r>
              <a:rPr lang="en-US" dirty="0"/>
              <a:t>FPGA Synthesis</a:t>
            </a:r>
            <a:endParaRPr lang="en-US" sz="2000" dirty="0"/>
          </a:p>
          <a:p>
            <a:pPr marL="548640" lvl="1" indent="-274319">
              <a:buSzPts val="1824"/>
            </a:pPr>
            <a:r>
              <a:rPr lang="en-US" dirty="0"/>
              <a:t>Altera: Arria10, Stratix 10</a:t>
            </a:r>
          </a:p>
          <a:p>
            <a:pPr marL="548640" lvl="1" indent="-274319">
              <a:buSzPts val="1824"/>
            </a:pPr>
            <a:r>
              <a:rPr lang="en-US" dirty="0"/>
              <a:t>Xilinx: </a:t>
            </a:r>
            <a:r>
              <a:rPr lang="en-US" dirty="0" err="1"/>
              <a:t>Alveo</a:t>
            </a:r>
            <a:r>
              <a:rPr lang="en-US" dirty="0"/>
              <a:t> U50, U250, U280</a:t>
            </a:r>
          </a:p>
        </p:txBody>
      </p:sp>
      <p:pic>
        <p:nvPicPr>
          <p:cNvPr id="4" name="Picture 3" descr="A screenshot of a computer&#10;&#10;Description automatically generated">
            <a:extLst>
              <a:ext uri="{FF2B5EF4-FFF2-40B4-BE49-F238E27FC236}">
                <a16:creationId xmlns:a16="http://schemas.microsoft.com/office/drawing/2014/main" id="{4BA7ACF7-7F7A-34F0-22F9-6DD3358A694D}"/>
              </a:ext>
            </a:extLst>
          </p:cNvPr>
          <p:cNvPicPr>
            <a:picLocks noChangeAspect="1"/>
          </p:cNvPicPr>
          <p:nvPr/>
        </p:nvPicPr>
        <p:blipFill>
          <a:blip r:embed="rId3"/>
          <a:stretch>
            <a:fillRect/>
          </a:stretch>
        </p:blipFill>
        <p:spPr>
          <a:xfrm>
            <a:off x="3860800" y="2058240"/>
            <a:ext cx="7924800" cy="31718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RISC-V ISA Extension for Vortex</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4</a:t>
            </a:fld>
            <a:endParaRPr>
              <a:solidFill>
                <a:srgbClr val="000000"/>
              </a:solidFill>
            </a:endParaRPr>
          </a:p>
        </p:txBody>
      </p:sp>
      <p:sp>
        <p:nvSpPr>
          <p:cNvPr id="279" name="Google Shape;279;p9"/>
          <p:cNvSpPr txBox="1">
            <a:spLocks noGrp="1"/>
          </p:cNvSpPr>
          <p:nvPr>
            <p:ph type="body" idx="1"/>
          </p:nvPr>
        </p:nvSpPr>
        <p:spPr>
          <a:xfrm>
            <a:off x="304800" y="1143000"/>
            <a:ext cx="11538012" cy="5181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2800"/>
              <a:buNone/>
            </a:pPr>
            <a:r>
              <a:rPr lang="en-US" dirty="0"/>
              <a:t>Threading model</a:t>
            </a:r>
          </a:p>
          <a:p>
            <a:pPr marL="548640" lvl="1" indent="-274319">
              <a:lnSpc>
                <a:spcPct val="90000"/>
              </a:lnSpc>
              <a:buSzPts val="1824"/>
            </a:pPr>
            <a:r>
              <a:rPr lang="en-US" dirty="0"/>
              <a:t>Wavefronts</a:t>
            </a:r>
          </a:p>
          <a:p>
            <a:pPr marL="548640" lvl="1" indent="-274319">
              <a:lnSpc>
                <a:spcPct val="90000"/>
              </a:lnSpc>
              <a:buSzPts val="1824"/>
            </a:pPr>
            <a:r>
              <a:rPr lang="en-US" dirty="0"/>
              <a:t>Threads</a:t>
            </a:r>
          </a:p>
          <a:p>
            <a:pPr marL="0" lvl="0" indent="0" algn="l" rtl="0">
              <a:lnSpc>
                <a:spcPct val="100000"/>
              </a:lnSpc>
              <a:spcBef>
                <a:spcPts val="0"/>
              </a:spcBef>
              <a:spcAft>
                <a:spcPts val="0"/>
              </a:spcAft>
              <a:buSzPts val="2800"/>
              <a:buNone/>
            </a:pPr>
            <a:r>
              <a:rPr lang="en-US" dirty="0"/>
              <a:t>Thread Divergence Handling</a:t>
            </a:r>
          </a:p>
          <a:p>
            <a:pPr marL="548640" lvl="1" indent="-274319">
              <a:lnSpc>
                <a:spcPct val="90000"/>
              </a:lnSpc>
              <a:buSzPts val="1824"/>
            </a:pPr>
            <a:r>
              <a:rPr lang="en-US" dirty="0"/>
              <a:t>Split/Join stack based</a:t>
            </a:r>
          </a:p>
          <a:p>
            <a:pPr marL="548640" lvl="1" indent="-274319">
              <a:lnSpc>
                <a:spcPct val="90000"/>
              </a:lnSpc>
              <a:buSzPts val="1824"/>
            </a:pPr>
            <a:r>
              <a:rPr lang="en-US" dirty="0"/>
              <a:t>Thread predication</a:t>
            </a:r>
          </a:p>
          <a:p>
            <a:pPr marL="0" lvl="0" indent="0" algn="l" rtl="0">
              <a:lnSpc>
                <a:spcPct val="100000"/>
              </a:lnSpc>
              <a:spcBef>
                <a:spcPts val="0"/>
              </a:spcBef>
              <a:spcAft>
                <a:spcPts val="0"/>
              </a:spcAft>
              <a:buSzPts val="2800"/>
              <a:buNone/>
            </a:pPr>
            <a:r>
              <a:rPr lang="en-US" dirty="0"/>
              <a:t>Memory model</a:t>
            </a:r>
          </a:p>
          <a:p>
            <a:pPr marL="548640" lvl="1" indent="-274319">
              <a:lnSpc>
                <a:spcPct val="90000"/>
              </a:lnSpc>
              <a:buSzPts val="1824"/>
            </a:pPr>
            <a:r>
              <a:rPr lang="en-US" dirty="0"/>
              <a:t>Global memory</a:t>
            </a:r>
          </a:p>
          <a:p>
            <a:pPr marL="548640" lvl="1" indent="-274319">
              <a:lnSpc>
                <a:spcPct val="90000"/>
              </a:lnSpc>
              <a:buSzPts val="1824"/>
            </a:pPr>
            <a:r>
              <a:rPr lang="en-US" dirty="0"/>
              <a:t>Shared memory</a:t>
            </a:r>
          </a:p>
          <a:p>
            <a:pPr marL="0" lvl="0" indent="0" algn="l" rtl="0">
              <a:lnSpc>
                <a:spcPct val="100000"/>
              </a:lnSpc>
              <a:spcBef>
                <a:spcPts val="0"/>
              </a:spcBef>
              <a:spcAft>
                <a:spcPts val="0"/>
              </a:spcAft>
              <a:buSzPts val="2800"/>
              <a:buNone/>
            </a:pPr>
            <a:r>
              <a:rPr lang="en-US" dirty="0"/>
              <a:t>Register File</a:t>
            </a:r>
          </a:p>
          <a:p>
            <a:pPr marL="548640" lvl="1" indent="-274319">
              <a:lnSpc>
                <a:spcPct val="90000"/>
              </a:lnSpc>
              <a:buSzPts val="1824"/>
            </a:pPr>
            <a:r>
              <a:rPr lang="en-US" dirty="0"/>
              <a:t>RISC-V Integers and floats</a:t>
            </a:r>
          </a:p>
          <a:p>
            <a:pPr marL="548640" lvl="1" indent="-274319">
              <a:lnSpc>
                <a:spcPct val="90000"/>
              </a:lnSpc>
              <a:buSzPts val="1824"/>
            </a:pPr>
            <a:r>
              <a:rPr lang="en-US" dirty="0"/>
              <a:t>32 * #warps * #threads regs</a:t>
            </a:r>
          </a:p>
          <a:p>
            <a:pPr marL="0" indent="0">
              <a:spcBef>
                <a:spcPts val="0"/>
              </a:spcBef>
              <a:buSzPts val="2800"/>
              <a:buNone/>
            </a:pPr>
            <a:r>
              <a:rPr lang="en-US" dirty="0"/>
              <a:t>Synchronization</a:t>
            </a:r>
          </a:p>
          <a:p>
            <a:pPr marL="548640" lvl="1" indent="-274319">
              <a:lnSpc>
                <a:spcPct val="90000"/>
              </a:lnSpc>
              <a:buSzPts val="1824"/>
            </a:pPr>
            <a:r>
              <a:rPr lang="en-US" dirty="0"/>
              <a:t>Global and local barriers</a:t>
            </a:r>
          </a:p>
          <a:p>
            <a:pPr marL="548640" lvl="1" indent="-274319">
              <a:lnSpc>
                <a:spcPct val="90000"/>
              </a:lnSpc>
              <a:buSzPts val="1824"/>
            </a:pPr>
            <a:r>
              <a:rPr lang="en-US" dirty="0"/>
              <a:t>RISC-V fence</a:t>
            </a:r>
            <a:endParaRPr dirty="0"/>
          </a:p>
        </p:txBody>
      </p:sp>
      <p:graphicFrame>
        <p:nvGraphicFramePr>
          <p:cNvPr id="2" name="Table 1">
            <a:extLst>
              <a:ext uri="{FF2B5EF4-FFF2-40B4-BE49-F238E27FC236}">
                <a16:creationId xmlns:a16="http://schemas.microsoft.com/office/drawing/2014/main" id="{00D7F0DC-DC98-57FA-0A5E-29F370CC3EEB}"/>
              </a:ext>
            </a:extLst>
          </p:cNvPr>
          <p:cNvGraphicFramePr>
            <a:graphicFrameLocks noGrp="1"/>
          </p:cNvGraphicFramePr>
          <p:nvPr>
            <p:extLst>
              <p:ext uri="{D42A27DB-BD31-4B8C-83A1-F6EECF244321}">
                <p14:modId xmlns:p14="http://schemas.microsoft.com/office/powerpoint/2010/main" val="3518292480"/>
              </p:ext>
            </p:extLst>
          </p:nvPr>
        </p:nvGraphicFramePr>
        <p:xfrm>
          <a:off x="4603376" y="2131060"/>
          <a:ext cx="7049248" cy="2743200"/>
        </p:xfrm>
        <a:graphic>
          <a:graphicData uri="http://schemas.openxmlformats.org/drawingml/2006/table">
            <a:tbl>
              <a:tblPr firstRow="1" bandRow="1">
                <a:tableStyleId>{5C22544A-7EE6-4342-B048-85BDC9FD1C3A}</a:tableStyleId>
              </a:tblPr>
              <a:tblGrid>
                <a:gridCol w="2241178">
                  <a:extLst>
                    <a:ext uri="{9D8B030D-6E8A-4147-A177-3AD203B41FA5}">
                      <a16:colId xmlns:a16="http://schemas.microsoft.com/office/drawing/2014/main" val="2529349821"/>
                    </a:ext>
                  </a:extLst>
                </a:gridCol>
                <a:gridCol w="4808070">
                  <a:extLst>
                    <a:ext uri="{9D8B030D-6E8A-4147-A177-3AD203B41FA5}">
                      <a16:colId xmlns:a16="http://schemas.microsoft.com/office/drawing/2014/main" val="2988376859"/>
                    </a:ext>
                  </a:extLst>
                </a:gridCol>
              </a:tblGrid>
              <a:tr h="370840">
                <a:tc>
                  <a:txBody>
                    <a:bodyPr/>
                    <a:lstStyle/>
                    <a:p>
                      <a:r>
                        <a:rPr lang="en-US" dirty="0"/>
                        <a:t>Instruction</a:t>
                      </a:r>
                    </a:p>
                  </a:txBody>
                  <a:tcPr/>
                </a:tc>
                <a:tc>
                  <a:txBody>
                    <a:bodyPr/>
                    <a:lstStyle/>
                    <a:p>
                      <a:r>
                        <a:rPr lang="en-US" dirty="0"/>
                        <a:t>Description</a:t>
                      </a:r>
                    </a:p>
                  </a:txBody>
                  <a:tcPr/>
                </a:tc>
                <a:extLst>
                  <a:ext uri="{0D108BD9-81ED-4DB2-BD59-A6C34878D82A}">
                    <a16:rowId xmlns:a16="http://schemas.microsoft.com/office/drawing/2014/main" val="4257913036"/>
                  </a:ext>
                </a:extLst>
              </a:tr>
              <a:tr h="370840">
                <a:tc>
                  <a:txBody>
                    <a:bodyPr/>
                    <a:lstStyle/>
                    <a:p>
                      <a:r>
                        <a:rPr lang="en-US" b="1" i="1" dirty="0" err="1"/>
                        <a:t>wspawn</a:t>
                      </a:r>
                      <a:r>
                        <a:rPr lang="en-US" dirty="0"/>
                        <a:t> #warps, %PC</a:t>
                      </a:r>
                    </a:p>
                  </a:txBody>
                  <a:tcPr/>
                </a:tc>
                <a:tc>
                  <a:txBody>
                    <a:bodyPr/>
                    <a:lstStyle/>
                    <a:p>
                      <a:r>
                        <a:rPr lang="en-US" dirty="0"/>
                        <a:t>Wavefronts activation</a:t>
                      </a:r>
                    </a:p>
                  </a:txBody>
                  <a:tcPr/>
                </a:tc>
                <a:extLst>
                  <a:ext uri="{0D108BD9-81ED-4DB2-BD59-A6C34878D82A}">
                    <a16:rowId xmlns:a16="http://schemas.microsoft.com/office/drawing/2014/main" val="1018342053"/>
                  </a:ext>
                </a:extLst>
              </a:tr>
              <a:tr h="370840">
                <a:tc>
                  <a:txBody>
                    <a:bodyPr/>
                    <a:lstStyle/>
                    <a:p>
                      <a:r>
                        <a:rPr lang="en-US" b="1" i="1" dirty="0" err="1"/>
                        <a:t>tmc</a:t>
                      </a:r>
                      <a:r>
                        <a:rPr lang="en-US" dirty="0"/>
                        <a:t> #threads</a:t>
                      </a:r>
                    </a:p>
                  </a:txBody>
                  <a:tcPr/>
                </a:tc>
                <a:tc>
                  <a:txBody>
                    <a:bodyPr/>
                    <a:lstStyle/>
                    <a:p>
                      <a:r>
                        <a:rPr lang="en-US" dirty="0"/>
                        <a:t>Thread mask control</a:t>
                      </a:r>
                    </a:p>
                  </a:txBody>
                  <a:tcPr/>
                </a:tc>
                <a:extLst>
                  <a:ext uri="{0D108BD9-81ED-4DB2-BD59-A6C34878D82A}">
                    <a16:rowId xmlns:a16="http://schemas.microsoft.com/office/drawing/2014/main" val="4220640250"/>
                  </a:ext>
                </a:extLst>
              </a:tr>
              <a:tr h="370840">
                <a:tc>
                  <a:txBody>
                    <a:bodyPr/>
                    <a:lstStyle/>
                    <a:p>
                      <a:r>
                        <a:rPr lang="en-US" dirty="0"/>
                        <a:t>#addr ← </a:t>
                      </a:r>
                      <a:r>
                        <a:rPr lang="en-US" b="1" i="1" dirty="0"/>
                        <a:t>split</a:t>
                      </a:r>
                      <a:r>
                        <a:rPr lang="en-US" dirty="0"/>
                        <a:t> #pred</a:t>
                      </a:r>
                    </a:p>
                  </a:txBody>
                  <a:tcPr/>
                </a:tc>
                <a:tc>
                  <a:txBody>
                    <a:bodyPr/>
                    <a:lstStyle/>
                    <a:p>
                      <a:r>
                        <a:rPr lang="en-US" dirty="0"/>
                        <a:t>Control flow divergence</a:t>
                      </a:r>
                    </a:p>
                  </a:txBody>
                  <a:tcPr/>
                </a:tc>
                <a:extLst>
                  <a:ext uri="{0D108BD9-81ED-4DB2-BD59-A6C34878D82A}">
                    <a16:rowId xmlns:a16="http://schemas.microsoft.com/office/drawing/2014/main" val="3281534667"/>
                  </a:ext>
                </a:extLst>
              </a:tr>
              <a:tr h="370840">
                <a:tc>
                  <a:txBody>
                    <a:bodyPr/>
                    <a:lstStyle/>
                    <a:p>
                      <a:r>
                        <a:rPr lang="en-US" b="1" i="1" dirty="0"/>
                        <a:t>join</a:t>
                      </a:r>
                      <a:r>
                        <a:rPr lang="en-US" dirty="0"/>
                        <a:t> #addr</a:t>
                      </a:r>
                    </a:p>
                  </a:txBody>
                  <a:tcPr/>
                </a:tc>
                <a:tc>
                  <a:txBody>
                    <a:bodyPr/>
                    <a:lstStyle/>
                    <a:p>
                      <a:r>
                        <a:rPr lang="en-US" dirty="0"/>
                        <a:t>Control flow reconvergence</a:t>
                      </a:r>
                    </a:p>
                  </a:txBody>
                  <a:tcPr/>
                </a:tc>
                <a:extLst>
                  <a:ext uri="{0D108BD9-81ED-4DB2-BD59-A6C34878D82A}">
                    <a16:rowId xmlns:a16="http://schemas.microsoft.com/office/drawing/2014/main" val="3273791962"/>
                  </a:ext>
                </a:extLst>
              </a:tr>
              <a:tr h="370840">
                <a:tc>
                  <a:txBody>
                    <a:bodyPr/>
                    <a:lstStyle/>
                    <a:p>
                      <a:r>
                        <a:rPr lang="en-US" b="1" i="1" dirty="0"/>
                        <a:t>pred</a:t>
                      </a:r>
                      <a:r>
                        <a:rPr lang="en-US" dirty="0"/>
                        <a:t> #pred, #mask</a:t>
                      </a:r>
                    </a:p>
                  </a:txBody>
                  <a:tcPr/>
                </a:tc>
                <a:tc>
                  <a:txBody>
                    <a:bodyPr/>
                    <a:lstStyle/>
                    <a:p>
                      <a:r>
                        <a:rPr lang="en-US" dirty="0"/>
                        <a:t>Thread predication</a:t>
                      </a:r>
                    </a:p>
                  </a:txBody>
                  <a:tcPr/>
                </a:tc>
                <a:extLst>
                  <a:ext uri="{0D108BD9-81ED-4DB2-BD59-A6C34878D82A}">
                    <a16:rowId xmlns:a16="http://schemas.microsoft.com/office/drawing/2014/main" val="3750640140"/>
                  </a:ext>
                </a:extLst>
              </a:tr>
              <a:tr h="370840">
                <a:tc>
                  <a:txBody>
                    <a:bodyPr/>
                    <a:lstStyle/>
                    <a:p>
                      <a:r>
                        <a:rPr lang="en-US" b="1" i="1" dirty="0"/>
                        <a:t>bar</a:t>
                      </a:r>
                      <a:r>
                        <a:rPr lang="en-US" dirty="0"/>
                        <a:t> #id, #warps</a:t>
                      </a:r>
                    </a:p>
                    <a:p>
                      <a:r>
                        <a:rPr lang="en-US" b="1" i="1" dirty="0"/>
                        <a:t>bar</a:t>
                      </a:r>
                      <a:r>
                        <a:rPr lang="en-US" dirty="0"/>
                        <a:t> #id, #cores</a:t>
                      </a:r>
                    </a:p>
                  </a:txBody>
                  <a:tcPr/>
                </a:tc>
                <a:tc>
                  <a:txBody>
                    <a:bodyPr/>
                    <a:lstStyle/>
                    <a:p>
                      <a:r>
                        <a:rPr lang="en-US" dirty="0"/>
                        <a:t>Wavefront local barrier (positive id)</a:t>
                      </a:r>
                    </a:p>
                    <a:p>
                      <a:r>
                        <a:rPr lang="en-US" dirty="0"/>
                        <a:t>Wavefront global barrier (</a:t>
                      </a:r>
                      <a:r>
                        <a:rPr lang="en-US"/>
                        <a:t>negative id)</a:t>
                      </a:r>
                      <a:endParaRPr lang="en-US" dirty="0"/>
                    </a:p>
                  </a:txBody>
                  <a:tcPr/>
                </a:tc>
                <a:extLst>
                  <a:ext uri="{0D108BD9-81ED-4DB2-BD59-A6C34878D82A}">
                    <a16:rowId xmlns:a16="http://schemas.microsoft.com/office/drawing/2014/main" val="2818805897"/>
                  </a:ext>
                </a:extLst>
              </a:tr>
            </a:tbl>
          </a:graphicData>
        </a:graphic>
      </p:graphicFrame>
    </p:spTree>
    <p:extLst>
      <p:ext uri="{BB962C8B-B14F-4D97-AF65-F5344CB8AC3E}">
        <p14:creationId xmlns:p14="http://schemas.microsoft.com/office/powerpoint/2010/main" val="2914221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a:t>Vortex GPU Microarchitecture</a:t>
            </a:r>
            <a:endParaRPr/>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5</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799" y="1142999"/>
            <a:ext cx="8349673"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Six-stage RISC-V in-order issue out-of-order commit Pipeline</a:t>
            </a:r>
            <a:endParaRPr sz="2000" dirty="0"/>
          </a:p>
        </p:txBody>
      </p:sp>
      <p:pic>
        <p:nvPicPr>
          <p:cNvPr id="3" name="Picture 2">
            <a:extLst>
              <a:ext uri="{FF2B5EF4-FFF2-40B4-BE49-F238E27FC236}">
                <a16:creationId xmlns:a16="http://schemas.microsoft.com/office/drawing/2014/main" id="{E7501CE9-7CE6-1C4D-864A-56880AEAF6D8}"/>
              </a:ext>
            </a:extLst>
          </p:cNvPr>
          <p:cNvPicPr>
            <a:picLocks noChangeAspect="1"/>
          </p:cNvPicPr>
          <p:nvPr/>
        </p:nvPicPr>
        <p:blipFill>
          <a:blip r:embed="rId3"/>
          <a:srcRect/>
          <a:stretch/>
        </p:blipFill>
        <p:spPr>
          <a:xfrm>
            <a:off x="1861641" y="2326221"/>
            <a:ext cx="8163917" cy="3806893"/>
          </a:xfrm>
          <a:prstGeom prst="rect">
            <a:avLst/>
          </a:prstGeom>
        </p:spPr>
      </p:pic>
    </p:spTree>
    <p:extLst>
      <p:ext uri="{BB962C8B-B14F-4D97-AF65-F5344CB8AC3E}">
        <p14:creationId xmlns:p14="http://schemas.microsoft.com/office/powerpoint/2010/main" val="72499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55112E-17 3.33333E-6 L 0.1526 -0.00116 " pathEditMode="relative" rAng="0" ptsTypes="AA">
                                      <p:cBhvr>
                                        <p:cTn id="6" dur="2000" fill="hold"/>
                                        <p:tgtEl>
                                          <p:spTgt spid="3"/>
                                        </p:tgtEl>
                                        <p:attrNameLst>
                                          <p:attrName>ppt_x</p:attrName>
                                          <p:attrName>ppt_y</p:attrName>
                                        </p:attrNameLst>
                                      </p:cBhvr>
                                      <p:rCtr x="7630"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Vortex GPU Microarchitecture (2)</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6</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799" y="1142999"/>
            <a:ext cx="5301673"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Schedule Stage</a:t>
            </a:r>
            <a:endParaRPr sz="2000" dirty="0"/>
          </a:p>
          <a:p>
            <a:pPr marL="548640" lvl="1" indent="-274319" algn="l" rtl="0">
              <a:lnSpc>
                <a:spcPct val="100000"/>
              </a:lnSpc>
              <a:spcBef>
                <a:spcPts val="500"/>
              </a:spcBef>
              <a:spcAft>
                <a:spcPts val="0"/>
              </a:spcAft>
              <a:buSzPts val="1824"/>
              <a:buChar char="•"/>
            </a:pPr>
            <a:r>
              <a:rPr lang="en-US" dirty="0"/>
              <a:t>Warp scheduler</a:t>
            </a:r>
          </a:p>
          <a:p>
            <a:pPr marL="548640" lvl="1" indent="-274319" algn="l" rtl="0">
              <a:lnSpc>
                <a:spcPct val="100000"/>
              </a:lnSpc>
              <a:spcBef>
                <a:spcPts val="500"/>
              </a:spcBef>
              <a:spcAft>
                <a:spcPts val="0"/>
              </a:spcAft>
              <a:buSzPts val="1824"/>
              <a:buChar char="•"/>
            </a:pPr>
            <a:r>
              <a:rPr lang="en-US" dirty="0"/>
              <a:t>Warp Table</a:t>
            </a:r>
          </a:p>
          <a:p>
            <a:pPr marL="548640" lvl="1" indent="-274319" algn="l" rtl="0">
              <a:lnSpc>
                <a:spcPct val="100000"/>
              </a:lnSpc>
              <a:spcBef>
                <a:spcPts val="500"/>
              </a:spcBef>
              <a:spcAft>
                <a:spcPts val="0"/>
              </a:spcAft>
              <a:buSzPts val="1824"/>
              <a:buChar char="•"/>
            </a:pPr>
            <a:r>
              <a:rPr lang="en-US" dirty="0"/>
              <a:t>IPDOM Table</a:t>
            </a:r>
          </a:p>
          <a:p>
            <a:pPr marL="548640" lvl="1" indent="-274319" algn="l" rtl="0">
              <a:lnSpc>
                <a:spcPct val="100000"/>
              </a:lnSpc>
              <a:spcBef>
                <a:spcPts val="500"/>
              </a:spcBef>
              <a:spcAft>
                <a:spcPts val="0"/>
              </a:spcAft>
              <a:buSzPts val="1824"/>
              <a:buChar char="•"/>
            </a:pPr>
            <a:r>
              <a:rPr lang="en-US" dirty="0"/>
              <a:t>Inflight Tracker</a:t>
            </a:r>
          </a:p>
        </p:txBody>
      </p:sp>
      <p:pic>
        <p:nvPicPr>
          <p:cNvPr id="2" name="Picture 1">
            <a:extLst>
              <a:ext uri="{FF2B5EF4-FFF2-40B4-BE49-F238E27FC236}">
                <a16:creationId xmlns:a16="http://schemas.microsoft.com/office/drawing/2014/main" id="{C67E65DA-C1A1-ABDC-54CA-BFD48F421132}"/>
              </a:ext>
            </a:extLst>
          </p:cNvPr>
          <p:cNvPicPr>
            <a:picLocks noChangeAspect="1"/>
          </p:cNvPicPr>
          <p:nvPr/>
        </p:nvPicPr>
        <p:blipFill>
          <a:blip r:embed="rId3"/>
          <a:srcRect/>
          <a:stretch/>
        </p:blipFill>
        <p:spPr>
          <a:xfrm>
            <a:off x="3723283" y="2298512"/>
            <a:ext cx="8163917" cy="3806893"/>
          </a:xfrm>
          <a:prstGeom prst="rect">
            <a:avLst/>
          </a:prstGeom>
        </p:spPr>
      </p:pic>
      <p:sp>
        <p:nvSpPr>
          <p:cNvPr id="4" name="Arrow: Down 3">
            <a:extLst>
              <a:ext uri="{FF2B5EF4-FFF2-40B4-BE49-F238E27FC236}">
                <a16:creationId xmlns:a16="http://schemas.microsoft.com/office/drawing/2014/main" id="{08D55B27-6E8F-8788-075A-B2BF97BE1EDD}"/>
              </a:ext>
            </a:extLst>
          </p:cNvPr>
          <p:cNvSpPr/>
          <p:nvPr/>
        </p:nvSpPr>
        <p:spPr>
          <a:xfrm>
            <a:off x="4535055" y="1847273"/>
            <a:ext cx="341745" cy="4480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941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Vortex GPU Microarchitecture (3)</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7</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799" y="1142999"/>
            <a:ext cx="5301673"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Fetch Stage</a:t>
            </a:r>
            <a:endParaRPr sz="2000" dirty="0"/>
          </a:p>
          <a:p>
            <a:pPr marL="548640" lvl="1" indent="-274319" algn="l" rtl="0">
              <a:lnSpc>
                <a:spcPct val="100000"/>
              </a:lnSpc>
              <a:spcBef>
                <a:spcPts val="500"/>
              </a:spcBef>
              <a:spcAft>
                <a:spcPts val="0"/>
              </a:spcAft>
              <a:buSzPts val="1824"/>
              <a:buChar char="•"/>
            </a:pPr>
            <a:r>
              <a:rPr lang="en-US" dirty="0" err="1"/>
              <a:t>Icache</a:t>
            </a:r>
            <a:r>
              <a:rPr lang="en-US" dirty="0"/>
              <a:t> Request</a:t>
            </a:r>
          </a:p>
          <a:p>
            <a:pPr marL="548640" lvl="1" indent="-274319" algn="l" rtl="0">
              <a:lnSpc>
                <a:spcPct val="100000"/>
              </a:lnSpc>
              <a:spcBef>
                <a:spcPts val="500"/>
              </a:spcBef>
              <a:spcAft>
                <a:spcPts val="0"/>
              </a:spcAft>
              <a:buSzPts val="1824"/>
              <a:buChar char="•"/>
            </a:pPr>
            <a:r>
              <a:rPr lang="en-US" dirty="0"/>
              <a:t>Deadlock avoidance</a:t>
            </a:r>
          </a:p>
          <a:p>
            <a:pPr marL="1005840" lvl="2" indent="-274319">
              <a:buSzPts val="1824"/>
              <a:buChar char="•"/>
            </a:pPr>
            <a:r>
              <a:rPr lang="en-US" dirty="0" err="1"/>
              <a:t>Cacheless</a:t>
            </a:r>
            <a:r>
              <a:rPr lang="en-US" dirty="0"/>
              <a:t> config.</a:t>
            </a:r>
          </a:p>
        </p:txBody>
      </p:sp>
      <p:pic>
        <p:nvPicPr>
          <p:cNvPr id="2" name="Picture 1">
            <a:extLst>
              <a:ext uri="{FF2B5EF4-FFF2-40B4-BE49-F238E27FC236}">
                <a16:creationId xmlns:a16="http://schemas.microsoft.com/office/drawing/2014/main" id="{C67E65DA-C1A1-ABDC-54CA-BFD48F421132}"/>
              </a:ext>
            </a:extLst>
          </p:cNvPr>
          <p:cNvPicPr>
            <a:picLocks noChangeAspect="1"/>
          </p:cNvPicPr>
          <p:nvPr/>
        </p:nvPicPr>
        <p:blipFill>
          <a:blip r:embed="rId3"/>
          <a:srcRect/>
          <a:stretch/>
        </p:blipFill>
        <p:spPr>
          <a:xfrm>
            <a:off x="3723283" y="2298512"/>
            <a:ext cx="8163917" cy="3806893"/>
          </a:xfrm>
          <a:prstGeom prst="rect">
            <a:avLst/>
          </a:prstGeom>
        </p:spPr>
      </p:pic>
      <p:sp>
        <p:nvSpPr>
          <p:cNvPr id="4" name="Arrow: Down 3">
            <a:extLst>
              <a:ext uri="{FF2B5EF4-FFF2-40B4-BE49-F238E27FC236}">
                <a16:creationId xmlns:a16="http://schemas.microsoft.com/office/drawing/2014/main" id="{08D55B27-6E8F-8788-075A-B2BF97BE1EDD}"/>
              </a:ext>
            </a:extLst>
          </p:cNvPr>
          <p:cNvSpPr/>
          <p:nvPr/>
        </p:nvSpPr>
        <p:spPr>
          <a:xfrm>
            <a:off x="5943600" y="1847273"/>
            <a:ext cx="341745" cy="4480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533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Vortex GPU Microarchitecture (4)</a:t>
            </a:r>
            <a:endParaRPr dirty="0"/>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8</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799" y="1142999"/>
            <a:ext cx="5301673"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Decode Stage</a:t>
            </a:r>
            <a:endParaRPr sz="2000" dirty="0"/>
          </a:p>
          <a:p>
            <a:pPr marL="548640" lvl="1" indent="-274319" algn="l" rtl="0">
              <a:lnSpc>
                <a:spcPct val="100000"/>
              </a:lnSpc>
              <a:spcBef>
                <a:spcPts val="500"/>
              </a:spcBef>
              <a:spcAft>
                <a:spcPts val="0"/>
              </a:spcAft>
              <a:buSzPts val="1824"/>
              <a:buChar char="•"/>
            </a:pPr>
            <a:r>
              <a:rPr lang="en-US" dirty="0"/>
              <a:t>Decode instruction</a:t>
            </a:r>
          </a:p>
          <a:p>
            <a:pPr marL="548640" lvl="1" indent="-274319" algn="l" rtl="0">
              <a:lnSpc>
                <a:spcPct val="100000"/>
              </a:lnSpc>
              <a:spcBef>
                <a:spcPts val="500"/>
              </a:spcBef>
              <a:spcAft>
                <a:spcPts val="0"/>
              </a:spcAft>
              <a:buSzPts val="1824"/>
              <a:buChar char="•"/>
            </a:pPr>
            <a:r>
              <a:rPr lang="en-US" dirty="0"/>
              <a:t>Unlock warp</a:t>
            </a:r>
          </a:p>
          <a:p>
            <a:pPr marL="1005840" lvl="2" indent="-274319">
              <a:buSzPts val="1824"/>
              <a:buChar char="•"/>
            </a:pPr>
            <a:r>
              <a:rPr lang="en-US" dirty="0"/>
              <a:t>!branch</a:t>
            </a:r>
          </a:p>
          <a:p>
            <a:pPr marL="1005840" lvl="2" indent="-274319">
              <a:buSzPts val="1824"/>
              <a:buChar char="•"/>
            </a:pPr>
            <a:r>
              <a:rPr lang="en-US" dirty="0"/>
              <a:t>!</a:t>
            </a:r>
            <a:r>
              <a:rPr lang="en-US" dirty="0" err="1"/>
              <a:t>csrs</a:t>
            </a:r>
            <a:endParaRPr lang="en-US" dirty="0"/>
          </a:p>
          <a:p>
            <a:pPr marL="1005840" lvl="2" indent="-274319">
              <a:buSzPts val="1824"/>
              <a:buChar char="•"/>
            </a:pPr>
            <a:r>
              <a:rPr lang="en-US" dirty="0"/>
              <a:t>!</a:t>
            </a:r>
            <a:r>
              <a:rPr lang="en-US" dirty="0" err="1"/>
              <a:t>wctl</a:t>
            </a:r>
            <a:endParaRPr lang="en-US" dirty="0"/>
          </a:p>
        </p:txBody>
      </p:sp>
      <p:pic>
        <p:nvPicPr>
          <p:cNvPr id="2" name="Picture 1">
            <a:extLst>
              <a:ext uri="{FF2B5EF4-FFF2-40B4-BE49-F238E27FC236}">
                <a16:creationId xmlns:a16="http://schemas.microsoft.com/office/drawing/2014/main" id="{C67E65DA-C1A1-ABDC-54CA-BFD48F421132}"/>
              </a:ext>
            </a:extLst>
          </p:cNvPr>
          <p:cNvPicPr>
            <a:picLocks noChangeAspect="1"/>
          </p:cNvPicPr>
          <p:nvPr/>
        </p:nvPicPr>
        <p:blipFill>
          <a:blip r:embed="rId3"/>
          <a:srcRect/>
          <a:stretch/>
        </p:blipFill>
        <p:spPr>
          <a:xfrm>
            <a:off x="3723283" y="2298512"/>
            <a:ext cx="8163917" cy="3806893"/>
          </a:xfrm>
          <a:prstGeom prst="rect">
            <a:avLst/>
          </a:prstGeom>
        </p:spPr>
      </p:pic>
      <p:sp>
        <p:nvSpPr>
          <p:cNvPr id="4" name="Arrow: Down 3">
            <a:extLst>
              <a:ext uri="{FF2B5EF4-FFF2-40B4-BE49-F238E27FC236}">
                <a16:creationId xmlns:a16="http://schemas.microsoft.com/office/drawing/2014/main" id="{08D55B27-6E8F-8788-075A-B2BF97BE1EDD}"/>
              </a:ext>
            </a:extLst>
          </p:cNvPr>
          <p:cNvSpPr/>
          <p:nvPr/>
        </p:nvSpPr>
        <p:spPr>
          <a:xfrm>
            <a:off x="6920753" y="1847273"/>
            <a:ext cx="341745" cy="4480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4293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dirty="0"/>
              <a:t>Vortex GPU Microarchitecture (5)</a:t>
            </a:r>
            <a:endParaRPr dirty="0"/>
          </a:p>
        </p:txBody>
      </p:sp>
      <p:sp>
        <p:nvSpPr>
          <p:cNvPr id="277" name="Google Shape;277;p9"/>
          <p:cNvSpPr txBox="1">
            <a:spLocks noGrp="1"/>
          </p:cNvSpPr>
          <p:nvPr>
            <p:ph type="ftr" idx="11"/>
          </p:nvPr>
        </p:nvSpPr>
        <p:spPr>
          <a:xfrm>
            <a:off x="304799" y="6263226"/>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solidFill>
                  <a:srgbClr val="000000"/>
                </a:solidFill>
              </a:rPr>
              <a:t> IW -&gt; Issue Width</a:t>
            </a:r>
            <a:endParaRPr dirty="0"/>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9</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799" y="1142999"/>
            <a:ext cx="5301673" cy="52933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800"/>
              <a:buNone/>
            </a:pPr>
            <a:r>
              <a:rPr lang="en-US" dirty="0"/>
              <a:t>Issue Stage</a:t>
            </a:r>
            <a:endParaRPr sz="2000" dirty="0"/>
          </a:p>
          <a:p>
            <a:pPr marL="548640" lvl="1" indent="-274319" algn="l" rtl="0">
              <a:lnSpc>
                <a:spcPct val="100000"/>
              </a:lnSpc>
              <a:spcBef>
                <a:spcPts val="500"/>
              </a:spcBef>
              <a:spcAft>
                <a:spcPts val="0"/>
              </a:spcAft>
              <a:buSzPts val="1824"/>
              <a:buChar char="•"/>
            </a:pPr>
            <a:r>
              <a:rPr lang="en-US" dirty="0"/>
              <a:t>Instruction Buffer</a:t>
            </a:r>
          </a:p>
          <a:p>
            <a:pPr marL="1005840" lvl="2" indent="-274319">
              <a:buSzPts val="1824"/>
              <a:buChar char="•"/>
            </a:pPr>
            <a:r>
              <a:rPr lang="en-US" dirty="0"/>
              <a:t>Per Issue Width</a:t>
            </a:r>
          </a:p>
          <a:p>
            <a:pPr marL="548640" lvl="1" indent="-274319" algn="l" rtl="0">
              <a:lnSpc>
                <a:spcPct val="100000"/>
              </a:lnSpc>
              <a:spcBef>
                <a:spcPts val="500"/>
              </a:spcBef>
              <a:spcAft>
                <a:spcPts val="0"/>
              </a:spcAft>
              <a:buSzPts val="1824"/>
              <a:buChar char="•"/>
            </a:pPr>
            <a:r>
              <a:rPr lang="en-US" dirty="0"/>
              <a:t>Scoreboard</a:t>
            </a:r>
          </a:p>
          <a:p>
            <a:pPr marL="1005840" lvl="2" indent="-274319">
              <a:buSzPts val="1824"/>
              <a:buChar char="•"/>
            </a:pPr>
            <a:r>
              <a:rPr lang="en-US" dirty="0"/>
              <a:t>Per Issue Width</a:t>
            </a:r>
          </a:p>
          <a:p>
            <a:pPr marL="548640" lvl="1" indent="-274319" algn="l" rtl="0">
              <a:lnSpc>
                <a:spcPct val="100000"/>
              </a:lnSpc>
              <a:spcBef>
                <a:spcPts val="500"/>
              </a:spcBef>
              <a:spcAft>
                <a:spcPts val="0"/>
              </a:spcAft>
              <a:buSzPts val="1824"/>
              <a:buChar char="•"/>
            </a:pPr>
            <a:r>
              <a:rPr lang="en-US" dirty="0"/>
              <a:t>Register File</a:t>
            </a:r>
          </a:p>
          <a:p>
            <a:pPr marL="1005840" lvl="2" indent="-274319">
              <a:buSzPts val="1824"/>
              <a:buChar char="•"/>
            </a:pPr>
            <a:r>
              <a:rPr lang="en-US" dirty="0"/>
              <a:t>Operand Fetch</a:t>
            </a:r>
          </a:p>
          <a:p>
            <a:pPr marL="1463040" lvl="3" indent="-274319">
              <a:buSzPts val="1824"/>
              <a:buChar char="•"/>
            </a:pPr>
            <a:r>
              <a:rPr lang="en-US" dirty="0"/>
              <a:t>Multi-Cycle</a:t>
            </a:r>
          </a:p>
          <a:p>
            <a:pPr marL="1005840" lvl="2" indent="-274319">
              <a:buSzPts val="1824"/>
              <a:buChar char="•"/>
            </a:pPr>
            <a:r>
              <a:rPr lang="en-US" dirty="0"/>
              <a:t>Multi-Banked</a:t>
            </a:r>
          </a:p>
          <a:p>
            <a:pPr marL="1463040" lvl="3" indent="-274319">
              <a:buSzPts val="1824"/>
              <a:buChar char="•"/>
            </a:pPr>
            <a:r>
              <a:rPr lang="en-US" dirty="0"/>
              <a:t>Per Issue width</a:t>
            </a:r>
          </a:p>
          <a:p>
            <a:pPr marL="1005840" lvl="2" indent="-274319">
              <a:buSzPts val="1824"/>
              <a:buChar char="•"/>
            </a:pPr>
            <a:r>
              <a:rPr lang="en-US" dirty="0"/>
              <a:t>Operand cache</a:t>
            </a:r>
          </a:p>
          <a:p>
            <a:pPr marL="548640" lvl="1" indent="-274319" algn="l" rtl="0">
              <a:lnSpc>
                <a:spcPct val="100000"/>
              </a:lnSpc>
              <a:spcBef>
                <a:spcPts val="500"/>
              </a:spcBef>
              <a:spcAft>
                <a:spcPts val="0"/>
              </a:spcAft>
              <a:buSzPts val="1824"/>
              <a:buChar char="•"/>
            </a:pPr>
            <a:r>
              <a:rPr lang="en-US" dirty="0"/>
              <a:t>Operands Dispatch</a:t>
            </a:r>
          </a:p>
          <a:p>
            <a:pPr marL="1005840" lvl="2" indent="-274319">
              <a:buSzPts val="1824"/>
              <a:buChar char="•"/>
            </a:pPr>
            <a:r>
              <a:rPr lang="en-US" dirty="0"/>
              <a:t>IW x #Threads</a:t>
            </a:r>
          </a:p>
        </p:txBody>
      </p:sp>
      <p:pic>
        <p:nvPicPr>
          <p:cNvPr id="2" name="Picture 1">
            <a:extLst>
              <a:ext uri="{FF2B5EF4-FFF2-40B4-BE49-F238E27FC236}">
                <a16:creationId xmlns:a16="http://schemas.microsoft.com/office/drawing/2014/main" id="{C67E65DA-C1A1-ABDC-54CA-BFD48F421132}"/>
              </a:ext>
            </a:extLst>
          </p:cNvPr>
          <p:cNvPicPr>
            <a:picLocks noChangeAspect="1"/>
          </p:cNvPicPr>
          <p:nvPr/>
        </p:nvPicPr>
        <p:blipFill>
          <a:blip r:embed="rId3"/>
          <a:srcRect/>
          <a:stretch/>
        </p:blipFill>
        <p:spPr>
          <a:xfrm>
            <a:off x="3723283" y="2298512"/>
            <a:ext cx="8163917" cy="3806893"/>
          </a:xfrm>
          <a:prstGeom prst="rect">
            <a:avLst/>
          </a:prstGeom>
        </p:spPr>
      </p:pic>
      <p:sp>
        <p:nvSpPr>
          <p:cNvPr id="4" name="Arrow: Down 3">
            <a:extLst>
              <a:ext uri="{FF2B5EF4-FFF2-40B4-BE49-F238E27FC236}">
                <a16:creationId xmlns:a16="http://schemas.microsoft.com/office/drawing/2014/main" id="{08D55B27-6E8F-8788-075A-B2BF97BE1EDD}"/>
              </a:ext>
            </a:extLst>
          </p:cNvPr>
          <p:cNvSpPr/>
          <p:nvPr/>
        </p:nvSpPr>
        <p:spPr>
          <a:xfrm>
            <a:off x="8128000" y="1847273"/>
            <a:ext cx="341745" cy="4480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1876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rigin">
  <a:themeElements>
    <a:clrScheme name="Pushpin">
      <a:dk1>
        <a:srgbClr val="000000"/>
      </a:dk1>
      <a:lt1>
        <a:srgbClr val="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
  <a:themeElements>
    <a:clrScheme name="Pushpin">
      <a:dk1>
        <a:srgbClr val="000000"/>
      </a:dk1>
      <a:lt1>
        <a:srgbClr val="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FB5C5C43C8E84ABE433E05E59A4B5B" ma:contentTypeVersion="17" ma:contentTypeDescription="Create a new document." ma:contentTypeScope="" ma:versionID="31a70927d72970bda2078b08d81b4e6c">
  <xsd:schema xmlns:xsd="http://www.w3.org/2001/XMLSchema" xmlns:xs="http://www.w3.org/2001/XMLSchema" xmlns:p="http://schemas.microsoft.com/office/2006/metadata/properties" xmlns:ns2="f01fee57-14a4-4fb3-a7a7-17af854556b0" xmlns:ns3="703aaed8-5f35-4ebd-8684-7d64e521d80b" targetNamespace="http://schemas.microsoft.com/office/2006/metadata/properties" ma:root="true" ma:fieldsID="380c7c7c4fd0bbeb6e39640be2ed152d" ns2:_="" ns3:_="">
    <xsd:import namespace="f01fee57-14a4-4fb3-a7a7-17af854556b0"/>
    <xsd:import namespace="703aaed8-5f35-4ebd-8684-7d64e521d80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1fee57-14a4-4fb3-a7a7-17af854556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c2506c3-735d-4e70-aa79-204d06275b9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3aaed8-5f35-4ebd-8684-7d64e521d80b"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8d8e6f15-7c59-437e-bc44-2b236e666d5f}" ma:internalName="TaxCatchAll" ma:showField="CatchAllData" ma:web="703aaed8-5f35-4ebd-8684-7d64e521d80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703aaed8-5f35-4ebd-8684-7d64e521d80b" xsi:nil="true"/>
    <lcf76f155ced4ddcb4097134ff3c332f xmlns="f01fee57-14a4-4fb3-a7a7-17af854556b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242DC33-4890-45EF-929E-C505358E6A81}">
  <ds:schemaRefs>
    <ds:schemaRef ds:uri="http://schemas.microsoft.com/sharepoint/v3/contenttype/forms"/>
  </ds:schemaRefs>
</ds:datastoreItem>
</file>

<file path=customXml/itemProps2.xml><?xml version="1.0" encoding="utf-8"?>
<ds:datastoreItem xmlns:ds="http://schemas.openxmlformats.org/officeDocument/2006/customXml" ds:itemID="{311CBF46-358B-48D7-9037-0A9F5A6A41DA}"/>
</file>

<file path=customXml/itemProps3.xml><?xml version="1.0" encoding="utf-8"?>
<ds:datastoreItem xmlns:ds="http://schemas.openxmlformats.org/officeDocument/2006/customXml" ds:itemID="{D4D5221C-16B5-484F-810B-94003F3E1D80}">
  <ds:schemaRefs>
    <ds:schemaRef ds:uri="http://schemas.microsoft.com/office/2006/metadata/properties"/>
    <ds:schemaRef ds:uri="http://schemas.microsoft.com/office/infopath/2007/PartnerControls"/>
    <ds:schemaRef ds:uri="703aaed8-5f35-4ebd-8684-7d64e521d80b"/>
    <ds:schemaRef ds:uri="f01fee57-14a4-4fb3-a7a7-17af854556b0"/>
  </ds:schemaRefs>
</ds:datastoreItem>
</file>

<file path=docProps/app.xml><?xml version="1.0" encoding="utf-8"?>
<Properties xmlns="http://schemas.openxmlformats.org/officeDocument/2006/extended-properties" xmlns:vt="http://schemas.openxmlformats.org/officeDocument/2006/docPropsVTypes">
  <TotalTime>5689</TotalTime>
  <Words>1053</Words>
  <Application>Microsoft Office PowerPoint</Application>
  <PresentationFormat>Widescreen</PresentationFormat>
  <Paragraphs>282</Paragraphs>
  <Slides>18</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Tahoma</vt:lpstr>
      <vt:lpstr>Calibri</vt:lpstr>
      <vt:lpstr>Arial</vt:lpstr>
      <vt:lpstr>Noto Sans Symbols</vt:lpstr>
      <vt:lpstr>1_Origin</vt:lpstr>
      <vt:lpstr>Origin</vt:lpstr>
      <vt:lpstr>Vortex  Microarchitecture</vt:lpstr>
      <vt:lpstr>Agenda</vt:lpstr>
      <vt:lpstr>Vortex GPGPU Platform</vt:lpstr>
      <vt:lpstr>RISC-V ISA Extension for Vortex</vt:lpstr>
      <vt:lpstr>Vortex GPU Microarchitecture</vt:lpstr>
      <vt:lpstr>Vortex GPU Microarchitecture (2)</vt:lpstr>
      <vt:lpstr>Vortex GPU Microarchitecture (3)</vt:lpstr>
      <vt:lpstr>Vortex GPU Microarchitecture (4)</vt:lpstr>
      <vt:lpstr>Vortex GPU Microarchitecture (5)</vt:lpstr>
      <vt:lpstr>Vortex GPU Microarchitecture (6)</vt:lpstr>
      <vt:lpstr>Vortex GPU Microarchitecture (7)</vt:lpstr>
      <vt:lpstr>GPU Hierarchical Clustering</vt:lpstr>
      <vt:lpstr>Execute Unit Array</vt:lpstr>
      <vt:lpstr>Pipeline Compute Scaling</vt:lpstr>
      <vt:lpstr>Vortex High-bandwidth Caches</vt:lpstr>
      <vt:lpstr>Vortex High-bandwidth Caches (2)</vt:lpstr>
      <vt:lpstr>Vortex High-bandwidth Caches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Vortex 2.0: A Scalable  Reconfigurable RISC-V GPU Accelerator for Architecture Research</dc:title>
  <dc:creator>Microsoft Office User</dc:creator>
  <cp:lastModifiedBy>Tine, Blaise</cp:lastModifiedBy>
  <cp:revision>155</cp:revision>
  <dcterms:created xsi:type="dcterms:W3CDTF">2017-09-19T22:16:54Z</dcterms:created>
  <dcterms:modified xsi:type="dcterms:W3CDTF">2023-10-29T16:19:53Z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0x010100AAFB5C5C43C8E84ABE433E05E59A4B5B</vt:lpwstr>
  </property>
  <property fmtid="{D5CDD505-2E9C-101B-9397-08002B2CF9AE}" pid="3" name="MediaServiceImageTags">
    <vt:lpwstr/>
  </property>
</Properties>
</file>