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5" r:id="rId5"/>
  </p:sldMasterIdLst>
  <p:sldIdLst>
    <p:sldId id="407" r:id="rId6"/>
    <p:sldId id="427" r:id="rId7"/>
    <p:sldId id="429" r:id="rId8"/>
    <p:sldId id="428" r:id="rId9"/>
    <p:sldId id="426" r:id="rId10"/>
    <p:sldId id="43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6197"/>
  </p:normalViewPr>
  <p:slideViewPr>
    <p:cSldViewPr snapToGrid="0">
      <p:cViewPr varScale="1">
        <p:scale>
          <a:sx n="119" d="100"/>
          <a:sy n="119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Hyesoon" userId="0d5c111a-f023-452e-87f1-b54e58794be3" providerId="ADAL" clId="{884C338F-7DEA-234F-9DA6-3839C1648576}"/>
    <pc:docChg chg="custSel modSld">
      <pc:chgData name="Kim, Hyesoon" userId="0d5c111a-f023-452e-87f1-b54e58794be3" providerId="ADAL" clId="{884C338F-7DEA-234F-9DA6-3839C1648576}" dt="2023-10-29T15:31:21.190" v="130" actId="20577"/>
      <pc:docMkLst>
        <pc:docMk/>
      </pc:docMkLst>
      <pc:sldChg chg="modSp mod">
        <pc:chgData name="Kim, Hyesoon" userId="0d5c111a-f023-452e-87f1-b54e58794be3" providerId="ADAL" clId="{884C338F-7DEA-234F-9DA6-3839C1648576}" dt="2023-10-29T15:31:12.232" v="89" actId="20577"/>
        <pc:sldMkLst>
          <pc:docMk/>
          <pc:sldMk cId="274595920" sldId="426"/>
        </pc:sldMkLst>
        <pc:spChg chg="mod">
          <ac:chgData name="Kim, Hyesoon" userId="0d5c111a-f023-452e-87f1-b54e58794be3" providerId="ADAL" clId="{884C338F-7DEA-234F-9DA6-3839C1648576}" dt="2023-10-29T15:31:12.232" v="89" actId="20577"/>
          <ac:spMkLst>
            <pc:docMk/>
            <pc:sldMk cId="274595920" sldId="426"/>
            <ac:spMk id="3" creationId="{A2333641-5A2B-49F5-973A-C955A8D44A18}"/>
          </ac:spMkLst>
        </pc:spChg>
      </pc:sldChg>
      <pc:sldChg chg="modSp mod">
        <pc:chgData name="Kim, Hyesoon" userId="0d5c111a-f023-452e-87f1-b54e58794be3" providerId="ADAL" clId="{884C338F-7DEA-234F-9DA6-3839C1648576}" dt="2023-10-29T15:31:21.190" v="130" actId="20577"/>
        <pc:sldMkLst>
          <pc:docMk/>
          <pc:sldMk cId="1746787251" sldId="430"/>
        </pc:sldMkLst>
        <pc:spChg chg="mod">
          <ac:chgData name="Kim, Hyesoon" userId="0d5c111a-f023-452e-87f1-b54e58794be3" providerId="ADAL" clId="{884C338F-7DEA-234F-9DA6-3839C1648576}" dt="2023-10-29T15:31:21.190" v="130" actId="20577"/>
          <ac:spMkLst>
            <pc:docMk/>
            <pc:sldMk cId="1746787251" sldId="430"/>
            <ac:spMk id="2" creationId="{EFFF4D32-8FB4-10CF-9399-BB5E20934B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32000" y="3429000"/>
            <a:ext cx="1016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064000" y="4648200"/>
            <a:ext cx="8128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565" y="5043586"/>
            <a:ext cx="2084436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109728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2362200"/>
            <a:ext cx="1109472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09600" y="3429000"/>
            <a:ext cx="1109472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9198" y="6356350"/>
            <a:ext cx="2883604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5588000" y="6356350"/>
            <a:ext cx="22352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09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1220" y="777240"/>
            <a:ext cx="1190317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8412" y="1371600"/>
            <a:ext cx="11145589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143000"/>
            <a:ext cx="1109472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09600" y="6248400"/>
            <a:ext cx="1109472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1220" y="777240"/>
            <a:ext cx="1190317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8412" y="1371600"/>
            <a:ext cx="11145589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143000"/>
            <a:ext cx="1109472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09600" y="6248400"/>
            <a:ext cx="1109472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0172332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6123764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9482114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1936122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55815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767567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115824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326765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9675900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08150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1123965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1300335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45419874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84" y="317501"/>
            <a:ext cx="109728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1285" y="1303338"/>
            <a:ext cx="11129433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50018" y="6616700"/>
            <a:ext cx="5365749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055351" y="6616700"/>
            <a:ext cx="808567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5782375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2971800"/>
            <a:ext cx="9144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1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5693664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143000"/>
            <a:ext cx="5710936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767567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8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9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5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1"/>
            <a:ext cx="821635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5824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72800" y="685800"/>
            <a:ext cx="1219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>
                <a:solidFill>
                  <a:prstClr val="black"/>
                </a:solidFill>
              </a:rPr>
              <a:t>/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0018" y="6616700"/>
            <a:ext cx="5365749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55351" y="6616700"/>
            <a:ext cx="8085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2502" y="6313488"/>
            <a:ext cx="865425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image" Target="../media/image10.emf"/><Relationship Id="rId10" Type="http://schemas.openxmlformats.org/officeDocument/2006/relationships/image" Target="../media/image15.png"/><Relationship Id="rId4" Type="http://schemas.openxmlformats.org/officeDocument/2006/relationships/image" Target="../media/image9.emf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ortexgpu@cc.gatech.edu" TargetMode="External"/><Relationship Id="rId2" Type="http://schemas.openxmlformats.org/officeDocument/2006/relationships/hyperlink" Target="https://vortex.cc.gatech.edu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90DB-4D75-6062-0A31-6C1E8115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 of 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19CE-94FD-6AB0-1922-1D574A69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1C459-441D-0920-010F-B840B002A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804D9-BCBD-105F-4368-B9E4B70D0627}"/>
              </a:ext>
            </a:extLst>
          </p:cNvPr>
          <p:cNvGrpSpPr/>
          <p:nvPr/>
        </p:nvGrpSpPr>
        <p:grpSpPr>
          <a:xfrm>
            <a:off x="1054028" y="1409252"/>
            <a:ext cx="6282687" cy="4921624"/>
            <a:chOff x="1279939" y="254602"/>
            <a:chExt cx="8464408" cy="660339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3D4A3C5-76CC-7BC3-A0F4-99171BE563EF}"/>
                </a:ext>
              </a:extLst>
            </p:cNvPr>
            <p:cNvSpPr/>
            <p:nvPr/>
          </p:nvSpPr>
          <p:spPr>
            <a:xfrm>
              <a:off x="4572001" y="2822713"/>
              <a:ext cx="1524000" cy="110324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 GPU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06ED12-A77A-5ECD-F681-25254166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7000" y="254602"/>
              <a:ext cx="1875234" cy="10893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DC83F9-8E72-E122-0E03-068F1E8A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9418" y="813354"/>
              <a:ext cx="1485608" cy="950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41AA9A-676E-6E31-A218-A2AC138C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0824" y="4712468"/>
              <a:ext cx="1530990" cy="1530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0D20D7-E58A-FBED-47AE-0E4BFFCD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7547" y="2209386"/>
              <a:ext cx="2336800" cy="2336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6CCD9D-50FE-1EBF-68B6-C0F9EE979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4061" y="4712468"/>
              <a:ext cx="1820642" cy="18206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ED5B4E-DA23-2471-6A19-DB2C9A6C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5644" y="367674"/>
              <a:ext cx="1635324" cy="1635324"/>
            </a:xfrm>
            <a:prstGeom prst="rect">
              <a:avLst/>
            </a:prstGeom>
          </p:spPr>
        </p:pic>
        <p:sp>
          <p:nvSpPr>
            <p:cNvPr id="13" name="Notched Right Arrow 12">
              <a:extLst>
                <a:ext uri="{FF2B5EF4-FFF2-40B4-BE49-F238E27FC236}">
                  <a16:creationId xmlns:a16="http://schemas.microsoft.com/office/drawing/2014/main" id="{A3453736-AF82-27AE-718E-0164C83BD9C4}"/>
                </a:ext>
              </a:extLst>
            </p:cNvPr>
            <p:cNvSpPr/>
            <p:nvPr/>
          </p:nvSpPr>
          <p:spPr>
            <a:xfrm rot="16200000">
              <a:off x="4903897" y="1960425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E80833DF-A21A-B8BC-7517-F9C64D0114C6}"/>
                </a:ext>
              </a:extLst>
            </p:cNvPr>
            <p:cNvSpPr/>
            <p:nvPr/>
          </p:nvSpPr>
          <p:spPr>
            <a:xfrm rot="19083668">
              <a:off x="6291704" y="2170193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Notched Right Arrow 14">
              <a:extLst>
                <a:ext uri="{FF2B5EF4-FFF2-40B4-BE49-F238E27FC236}">
                  <a16:creationId xmlns:a16="http://schemas.microsoft.com/office/drawing/2014/main" id="{4CE41D24-0634-49B9-7A78-C1BA73839E9F}"/>
                </a:ext>
              </a:extLst>
            </p:cNvPr>
            <p:cNvSpPr/>
            <p:nvPr/>
          </p:nvSpPr>
          <p:spPr>
            <a:xfrm>
              <a:off x="6332234" y="3216945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Notched Right Arrow 15">
              <a:extLst>
                <a:ext uri="{FF2B5EF4-FFF2-40B4-BE49-F238E27FC236}">
                  <a16:creationId xmlns:a16="http://schemas.microsoft.com/office/drawing/2014/main" id="{A93FDCA8-88F8-3FDF-A765-25379A08B6D9}"/>
                </a:ext>
              </a:extLst>
            </p:cNvPr>
            <p:cNvSpPr/>
            <p:nvPr/>
          </p:nvSpPr>
          <p:spPr>
            <a:xfrm rot="2849598">
              <a:off x="6044992" y="4176426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Notched Right Arrow 16">
              <a:extLst>
                <a:ext uri="{FF2B5EF4-FFF2-40B4-BE49-F238E27FC236}">
                  <a16:creationId xmlns:a16="http://schemas.microsoft.com/office/drawing/2014/main" id="{27A8371F-5A01-3BD5-5D09-A2FB414AFBE0}"/>
                </a:ext>
              </a:extLst>
            </p:cNvPr>
            <p:cNvSpPr/>
            <p:nvPr/>
          </p:nvSpPr>
          <p:spPr>
            <a:xfrm rot="7714505">
              <a:off x="3821462" y="4188312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Notched Right Arrow 17">
              <a:extLst>
                <a:ext uri="{FF2B5EF4-FFF2-40B4-BE49-F238E27FC236}">
                  <a16:creationId xmlns:a16="http://schemas.microsoft.com/office/drawing/2014/main" id="{1346C24C-A10D-68DA-D5EF-94B25BA8D3A5}"/>
                </a:ext>
              </a:extLst>
            </p:cNvPr>
            <p:cNvSpPr/>
            <p:nvPr/>
          </p:nvSpPr>
          <p:spPr>
            <a:xfrm rot="10800000">
              <a:off x="3475564" y="3222117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Notched Right Arrow 18">
              <a:extLst>
                <a:ext uri="{FF2B5EF4-FFF2-40B4-BE49-F238E27FC236}">
                  <a16:creationId xmlns:a16="http://schemas.microsoft.com/office/drawing/2014/main" id="{9C86C182-A47C-C96C-6771-94ED4B23D055}"/>
                </a:ext>
              </a:extLst>
            </p:cNvPr>
            <p:cNvSpPr/>
            <p:nvPr/>
          </p:nvSpPr>
          <p:spPr>
            <a:xfrm rot="13498282">
              <a:off x="3526427" y="2170193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88686A-1221-4414-0C72-8E0D67D53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5620" y="4860168"/>
              <a:ext cx="1997832" cy="1997832"/>
            </a:xfrm>
            <a:prstGeom prst="rect">
              <a:avLst/>
            </a:prstGeom>
          </p:spPr>
        </p:pic>
        <p:sp>
          <p:nvSpPr>
            <p:cNvPr id="21" name="Notched Right Arrow 20">
              <a:extLst>
                <a:ext uri="{FF2B5EF4-FFF2-40B4-BE49-F238E27FC236}">
                  <a16:creationId xmlns:a16="http://schemas.microsoft.com/office/drawing/2014/main" id="{6D79A9A9-2CB4-E1F4-EB2B-91BD15F409E2}"/>
                </a:ext>
              </a:extLst>
            </p:cNvPr>
            <p:cNvSpPr/>
            <p:nvPr/>
          </p:nvSpPr>
          <p:spPr>
            <a:xfrm rot="5400000">
              <a:off x="4905475" y="4335589"/>
              <a:ext cx="891358" cy="306456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84060F92-6C0D-9B50-9F0A-06ED4D07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9939" y="2871195"/>
              <a:ext cx="1976705" cy="1249326"/>
            </a:xfrm>
            <a:prstGeom prst="rect">
              <a:avLst/>
            </a:prstGeom>
          </p:spPr>
        </p:pic>
      </p:grpSp>
      <p:pic>
        <p:nvPicPr>
          <p:cNvPr id="23" name="Picture 10" descr="OpenCL - Wikipedia">
            <a:extLst>
              <a:ext uri="{FF2B5EF4-FFF2-40B4-BE49-F238E27FC236}">
                <a16:creationId xmlns:a16="http://schemas.microsoft.com/office/drawing/2014/main" id="{A418AE66-B0C8-23BA-9AB1-01F8632B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4738" y="1563171"/>
            <a:ext cx="1473898" cy="6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CUDA - Wikipedia">
            <a:extLst>
              <a:ext uri="{FF2B5EF4-FFF2-40B4-BE49-F238E27FC236}">
                <a16:creationId xmlns:a16="http://schemas.microsoft.com/office/drawing/2014/main" id="{2D364250-AF8A-16BD-B4A5-C0B587BF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5767" y="2220181"/>
            <a:ext cx="1625600" cy="9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E17FF123-6A23-AA91-449D-38C7A9C5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5767" y="3225671"/>
            <a:ext cx="1625600" cy="4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OpenAI goes all-in on Facebook's Pytorch machine learning framework |  VentureBeat">
            <a:extLst>
              <a:ext uri="{FF2B5EF4-FFF2-40B4-BE49-F238E27FC236}">
                <a16:creationId xmlns:a16="http://schemas.microsoft.com/office/drawing/2014/main" id="{E4AD6D01-A836-17E1-C734-CA2CAF17C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4943" y="3783762"/>
            <a:ext cx="1447248" cy="72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TensorFlow - Wikipedia">
            <a:extLst>
              <a:ext uri="{FF2B5EF4-FFF2-40B4-BE49-F238E27FC236}">
                <a16:creationId xmlns:a16="http://schemas.microsoft.com/office/drawing/2014/main" id="{827A27E0-A6CA-4EE3-C20D-83E86E5E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500" y="4493568"/>
            <a:ext cx="1018133" cy="6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5346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0682-6605-CB28-28D9-1AE84819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6655-6A3A-5908-00FE-8FBD8A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Vortex ISA as one of RISC-V standard ISAs </a:t>
            </a:r>
          </a:p>
          <a:p>
            <a:pPr lvl="1"/>
            <a:r>
              <a:rPr lang="en-US" dirty="0"/>
              <a:t>Proposal needs to be submitted. Not yet</a:t>
            </a:r>
          </a:p>
          <a:p>
            <a:r>
              <a:rPr lang="en-US" dirty="0"/>
              <a:t>Provide Vortex design as a reference design </a:t>
            </a:r>
          </a:p>
          <a:p>
            <a:r>
              <a:rPr lang="en-US" dirty="0"/>
              <a:t>Extend the supporting programs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1CAAE-E890-DF7F-7A6D-14C3A50D9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5973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D8B-EEDA-F051-ABE5-F17719C4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40D3-1702-16AB-DEA5-AE2F49B9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FPGA </a:t>
            </a:r>
          </a:p>
          <a:p>
            <a:r>
              <a:rPr lang="en-US" dirty="0"/>
              <a:t>Multi-FPGA/GPU </a:t>
            </a:r>
          </a:p>
          <a:p>
            <a:r>
              <a:rPr lang="en-US" dirty="0"/>
              <a:t>HBM support and optimizations for HBM</a:t>
            </a:r>
          </a:p>
          <a:p>
            <a:r>
              <a:rPr lang="en-US" dirty="0"/>
              <a:t>Auto tunning for applications </a:t>
            </a:r>
          </a:p>
          <a:p>
            <a:r>
              <a:rPr lang="en-US" dirty="0"/>
              <a:t>Regular Vortex open source meeting and communication channels </a:t>
            </a:r>
          </a:p>
          <a:p>
            <a:pPr lvl="1"/>
            <a:r>
              <a:rPr lang="en-US" dirty="0"/>
              <a:t>Plan to release </a:t>
            </a:r>
            <a:r>
              <a:rPr lang="en-US" dirty="0" err="1"/>
              <a:t>cupbop</a:t>
            </a:r>
            <a:r>
              <a:rPr lang="en-US" dirty="0"/>
              <a:t> frame in public soon.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30F91-ACF0-7365-AFA6-40A7FDCC9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284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features do you want? </a:t>
            </a:r>
          </a:p>
          <a:p>
            <a:endParaRPr lang="en-US" dirty="0"/>
          </a:p>
          <a:p>
            <a:r>
              <a:rPr lang="en-US" dirty="0"/>
              <a:t>Good communication channels? </a:t>
            </a:r>
          </a:p>
          <a:p>
            <a:pPr lvl="1"/>
            <a:r>
              <a:rPr lang="en-US" dirty="0"/>
              <a:t>E.g.) slack, </a:t>
            </a:r>
            <a:r>
              <a:rPr lang="en-US" dirty="0" err="1"/>
              <a:t>github</a:t>
            </a:r>
            <a:r>
              <a:rPr lang="en-US" dirty="0"/>
              <a:t> issues, discord, </a:t>
            </a:r>
            <a:r>
              <a:rPr lang="en-US" dirty="0" err="1"/>
              <a:t>mailinglist</a:t>
            </a:r>
            <a:r>
              <a:rPr lang="en-US" dirty="0"/>
              <a:t> …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4D32-8FB4-10CF-9399-BB5E2093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interested in, please contact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F075-5693-6125-F4DD-554AAB5A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https://vortex.cc.gatech.edu/</a:t>
            </a:r>
            <a:endParaRPr lang="en-US" dirty="0"/>
          </a:p>
          <a:p>
            <a:r>
              <a:rPr lang="en-US" dirty="0" err="1"/>
              <a:t>Vortexgpu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vortexgpu@cc.gatech.edu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76CF4-FC43-B204-CF40-4DF017C13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678725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7" ma:contentTypeDescription="Create a new document." ma:contentTypeScope="" ma:versionID="31a70927d72970bda2078b08d81b4e6c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380c7c7c4fd0bbeb6e39640be2ed152d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BEE3CF-5A1C-42A3-A3C2-11DD727BE354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f01fee57-14a4-4fb3-a7a7-17af854556b0"/>
    <ds:schemaRef ds:uri="http://schemas.microsoft.com/office/2006/metadata/properties"/>
    <ds:schemaRef ds:uri="703aaed8-5f35-4ebd-8684-7d64e521d80b"/>
  </ds:schemaRefs>
</ds:datastoreItem>
</file>

<file path=customXml/itemProps2.xml><?xml version="1.0" encoding="utf-8"?>
<ds:datastoreItem xmlns:ds="http://schemas.openxmlformats.org/officeDocument/2006/customXml" ds:itemID="{A4238966-BF9F-4580-B076-D99F080BB2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DD41B-CEB6-4C2A-8682-21B4812445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703aaed8-5f35-4ebd-8684-7d64e521d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AUdimat</vt:lpstr>
      <vt:lpstr>Corbel</vt:lpstr>
      <vt:lpstr>Symbol</vt:lpstr>
      <vt:lpstr>Tahoma</vt:lpstr>
      <vt:lpstr>Wingdings</vt:lpstr>
      <vt:lpstr>Wingdings 3</vt:lpstr>
      <vt:lpstr>Origin</vt:lpstr>
      <vt:lpstr>2_Powerpoint_FINAL</vt:lpstr>
      <vt:lpstr>Vortex Tutorial</vt:lpstr>
      <vt:lpstr>Future Applications of Vortex</vt:lpstr>
      <vt:lpstr>Future Visions</vt:lpstr>
      <vt:lpstr>Wish Lists</vt:lpstr>
      <vt:lpstr>Open Discussions </vt:lpstr>
      <vt:lpstr>If you are interested in, please contact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Vortex Tutorial</dc:title>
  <dc:creator>Kim, Hyesoon</dc:creator>
  <cp:lastModifiedBy>Kim, Hyesoon</cp:lastModifiedBy>
  <cp:revision>7</cp:revision>
  <dcterms:created xsi:type="dcterms:W3CDTF">2023-10-29T14:19:32Z</dcterms:created>
  <dcterms:modified xsi:type="dcterms:W3CDTF">2023-10-29T15:31:24Z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  <property fmtid="{D5CDD505-2E9C-101B-9397-08002B2CF9AE}" pid="3" name="MediaServiceImageTags">
    <vt:lpwstr/>
  </property>
</Properties>
</file>