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0"/>
  </p:notesMasterIdLst>
  <p:sldIdLst>
    <p:sldId id="256" r:id="rId6"/>
    <p:sldId id="266" r:id="rId7"/>
    <p:sldId id="267" r:id="rId8"/>
    <p:sldId id="257" r:id="rId9"/>
    <p:sldId id="263" r:id="rId10"/>
    <p:sldId id="258" r:id="rId11"/>
    <p:sldId id="259" r:id="rId12"/>
    <p:sldId id="260" r:id="rId13"/>
    <p:sldId id="261" r:id="rId14"/>
    <p:sldId id="264" r:id="rId15"/>
    <p:sldId id="269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E4225-9137-4066-8412-7EA928F9A5D1}" v="59" dt="2022-09-30T15:16:50.716"/>
    <p1510:client id="{206C3C4D-FFCC-49E6-8A89-D0CF573BD801}" v="159" dt="2022-10-01T00:07:14.642"/>
    <p1510:client id="{2482879D-BE30-4456-AEA9-B58D41480A0C}" v="93" dt="2022-09-30T14:58:21.271"/>
    <p1510:client id="{7F8585C2-0A82-6D49-B807-9EBF156E5E1D}" v="11" dt="2022-10-01T12:06:17.655"/>
    <p1510:client id="{D8CF7F21-C409-4E2A-A5FD-E9249BDCFA34}" v="239" dt="2022-09-30T23:35:4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, Liam P" userId="S::lcooper43@gatech.edu::c9ebb646-a5a5-4a14-8b6c-99f846e54c43" providerId="AD" clId="Web-{6C832525-E5F8-440D-A1B4-E8331C7F49C7}"/>
    <pc:docChg chg="modSld">
      <pc:chgData name="Cooper, Liam P" userId="S::lcooper43@gatech.edu::c9ebb646-a5a5-4a14-8b6c-99f846e54c43" providerId="AD" clId="Web-{6C832525-E5F8-440D-A1B4-E8331C7F49C7}" dt="2021-10-17T23:46:22.125" v="0" actId="20577"/>
      <pc:docMkLst>
        <pc:docMk/>
      </pc:docMkLst>
      <pc:sldChg chg="modSp">
        <pc:chgData name="Cooper, Liam P" userId="S::lcooper43@gatech.edu::c9ebb646-a5a5-4a14-8b6c-99f846e54c43" providerId="AD" clId="Web-{6C832525-E5F8-440D-A1B4-E8331C7F49C7}" dt="2021-10-17T23:46:22.125" v="0" actId="20577"/>
        <pc:sldMkLst>
          <pc:docMk/>
          <pc:sldMk cId="0" sldId="264"/>
        </pc:sldMkLst>
        <pc:spChg chg="mod">
          <ac:chgData name="Cooper, Liam P" userId="S::lcooper43@gatech.edu::c9ebb646-a5a5-4a14-8b6c-99f846e54c43" providerId="AD" clId="Web-{6C832525-E5F8-440D-A1B4-E8331C7F49C7}" dt="2021-10-17T23:46:22.125" v="0" actId="20577"/>
          <ac:spMkLst>
            <pc:docMk/>
            <pc:sldMk cId="0" sldId="264"/>
            <ac:spMk id="93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64277EDE-F953-427A-8395-B0A868C95028}"/>
    <pc:docChg chg="addSld delSld modSld">
      <pc:chgData name="Kim, Hyesoon" userId="S::hkim358@gatech.edu::0d5c111a-f023-452e-87f1-b54e58794be3" providerId="AD" clId="Web-{64277EDE-F953-427A-8395-B0A868C95028}" dt="2021-10-17T17:44:04" v="61" actId="20577"/>
      <pc:docMkLst>
        <pc:docMk/>
      </pc:docMkLst>
      <pc:sldChg chg="modSp">
        <pc:chgData name="Kim, Hyesoon" userId="S::hkim358@gatech.edu::0d5c111a-f023-452e-87f1-b54e58794be3" providerId="AD" clId="Web-{64277EDE-F953-427A-8395-B0A868C95028}" dt="2021-10-17T17:38:22.098" v="4" actId="20577"/>
        <pc:sldMkLst>
          <pc:docMk/>
          <pc:sldMk cId="0" sldId="256"/>
        </pc:sldMkLst>
        <pc:spChg chg="mod">
          <ac:chgData name="Kim, Hyesoon" userId="S::hkim358@gatech.edu::0d5c111a-f023-452e-87f1-b54e58794be3" providerId="AD" clId="Web-{64277EDE-F953-427A-8395-B0A868C95028}" dt="2021-10-17T17:38:22.098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64277EDE-F953-427A-8395-B0A868C95028}" dt="2021-10-17T17:44:04" v="61" actId="20577"/>
        <pc:sldMkLst>
          <pc:docMk/>
          <pc:sldMk cId="0" sldId="263"/>
        </pc:sldMkLst>
        <pc:spChg chg="mod">
          <ac:chgData name="Kim, Hyesoon" userId="S::hkim358@gatech.edu::0d5c111a-f023-452e-87f1-b54e58794be3" providerId="AD" clId="Web-{64277EDE-F953-427A-8395-B0A868C95028}" dt="2021-10-17T17:43:44.609" v="34" actId="20577"/>
          <ac:spMkLst>
            <pc:docMk/>
            <pc:sldMk cId="0" sldId="263"/>
            <ac:spMk id="83" creationId="{00000000-0000-0000-0000-000000000000}"/>
          </ac:spMkLst>
        </pc:spChg>
        <pc:spChg chg="mod">
          <ac:chgData name="Kim, Hyesoon" userId="S::hkim358@gatech.edu::0d5c111a-f023-452e-87f1-b54e58794be3" providerId="AD" clId="Web-{64277EDE-F953-427A-8395-B0A868C95028}" dt="2021-10-17T17:44:04" v="61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 new del">
        <pc:chgData name="Kim, Hyesoon" userId="S::hkim358@gatech.edu::0d5c111a-f023-452e-87f1-b54e58794be3" providerId="AD" clId="Web-{64277EDE-F953-427A-8395-B0A868C95028}" dt="2021-10-17T17:39:03.193" v="9"/>
        <pc:sldMkLst>
          <pc:docMk/>
          <pc:sldMk cId="1800674293" sldId="265"/>
        </pc:sldMkLst>
        <pc:spChg chg="mod">
          <ac:chgData name="Kim, Hyesoon" userId="S::hkim358@gatech.edu::0d5c111a-f023-452e-87f1-b54e58794be3" providerId="AD" clId="Web-{64277EDE-F953-427A-8395-B0A868C95028}" dt="2021-10-17T17:38:56.803" v="7" actId="20577"/>
          <ac:spMkLst>
            <pc:docMk/>
            <pc:sldMk cId="1800674293" sldId="265"/>
            <ac:spMk id="2" creationId="{7FC23371-6E03-460A-919D-90E155DFE1BB}"/>
          </ac:spMkLst>
        </pc:spChg>
      </pc:sldChg>
      <pc:sldChg chg="modSp add replId">
        <pc:chgData name="Kim, Hyesoon" userId="S::hkim358@gatech.edu::0d5c111a-f023-452e-87f1-b54e58794be3" providerId="AD" clId="Web-{64277EDE-F953-427A-8395-B0A868C95028}" dt="2021-10-17T17:39:26.647" v="24" actId="20577"/>
        <pc:sldMkLst>
          <pc:docMk/>
          <pc:sldMk cId="895507812" sldId="266"/>
        </pc:sldMkLst>
        <pc:spChg chg="mod">
          <ac:chgData name="Kim, Hyesoon" userId="S::hkim358@gatech.edu::0d5c111a-f023-452e-87f1-b54e58794be3" providerId="AD" clId="Web-{64277EDE-F953-427A-8395-B0A868C95028}" dt="2021-10-17T17:39:08.990" v="12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Kim, Hyesoon" userId="S::hkim358@gatech.edu::0d5c111a-f023-452e-87f1-b54e58794be3" providerId="AD" clId="Web-{64277EDE-F953-427A-8395-B0A868C95028}" dt="2021-10-17T17:39:26.647" v="24" actId="20577"/>
          <ac:spMkLst>
            <pc:docMk/>
            <pc:sldMk cId="895507812" sldId="266"/>
            <ac:spMk id="85" creationId="{00000000-0000-0000-0000-000000000000}"/>
          </ac:spMkLst>
        </pc:spChg>
      </pc:sldChg>
      <pc:sldChg chg="add replId">
        <pc:chgData name="Kim, Hyesoon" userId="S::hkim358@gatech.edu::0d5c111a-f023-452e-87f1-b54e58794be3" providerId="AD" clId="Web-{64277EDE-F953-427A-8395-B0A868C95028}" dt="2021-10-17T17:40:01.664" v="27"/>
        <pc:sldMkLst>
          <pc:docMk/>
          <pc:sldMk cId="3158471362" sldId="267"/>
        </pc:sldMkLst>
      </pc:sldChg>
      <pc:sldChg chg="new del">
        <pc:chgData name="Kim, Hyesoon" userId="S::hkim358@gatech.edu::0d5c111a-f023-452e-87f1-b54e58794be3" providerId="AD" clId="Web-{64277EDE-F953-427A-8395-B0A868C95028}" dt="2021-10-17T17:39:56.664" v="26"/>
        <pc:sldMkLst>
          <pc:docMk/>
          <pc:sldMk cId="3785598651" sldId="267"/>
        </pc:sldMkLst>
      </pc:sldChg>
    </pc:docChg>
  </pc:docChgLst>
  <pc:docChgLst>
    <pc:chgData name="Cooper, Liam P" userId="S::lcooper43@gatech.edu::c9ebb646-a5a5-4a14-8b6c-99f846e54c43" providerId="AD" clId="Web-{095E4714-8978-4152-994D-F3607A775445}"/>
    <pc:docChg chg="modSld">
      <pc:chgData name="Cooper, Liam P" userId="S::lcooper43@gatech.edu::c9ebb646-a5a5-4a14-8b6c-99f846e54c43" providerId="AD" clId="Web-{095E4714-8978-4152-994D-F3607A775445}" dt="2021-10-18T03:51:45.033" v="2" actId="20577"/>
      <pc:docMkLst>
        <pc:docMk/>
      </pc:docMkLst>
      <pc:sldChg chg="modSp">
        <pc:chgData name="Cooper, Liam P" userId="S::lcooper43@gatech.edu::c9ebb646-a5a5-4a14-8b6c-99f846e54c43" providerId="AD" clId="Web-{095E4714-8978-4152-994D-F3607A775445}" dt="2021-10-18T03:51:45.033" v="2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095E4714-8978-4152-994D-F3607A775445}" dt="2021-10-18T03:51:45.033" v="2" actId="20577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206C3C4D-FFCC-49E6-8A89-D0CF573BD801}"/>
    <pc:docChg chg="modSld">
      <pc:chgData name="Cooper, Liam P" userId="S::lcooper43@gatech.edu::c9ebb646-a5a5-4a14-8b6c-99f846e54c43" providerId="AD" clId="Web-{206C3C4D-FFCC-49E6-8A89-D0CF573BD801}" dt="2022-10-01T00:07:14.642" v="151" actId="20577"/>
      <pc:docMkLst>
        <pc:docMk/>
      </pc:docMkLst>
      <pc:sldChg chg="modSp">
        <pc:chgData name="Cooper, Liam P" userId="S::lcooper43@gatech.edu::c9ebb646-a5a5-4a14-8b6c-99f846e54c43" providerId="AD" clId="Web-{206C3C4D-FFCC-49E6-8A89-D0CF573BD801}" dt="2022-09-30T23:39:39.888" v="20" actId="20577"/>
        <pc:sldMkLst>
          <pc:docMk/>
          <pc:sldMk cId="0" sldId="256"/>
        </pc:sldMkLst>
        <pc:spChg chg="mod">
          <ac:chgData name="Cooper, Liam P" userId="S::lcooper43@gatech.edu::c9ebb646-a5a5-4a14-8b6c-99f846e54c43" providerId="AD" clId="Web-{206C3C4D-FFCC-49E6-8A89-D0CF573BD801}" dt="2022-09-30T23:39:39.888" v="20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206C3C4D-FFCC-49E6-8A89-D0CF573BD801}" dt="2022-10-01T00:00:23.078" v="11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206C3C4D-FFCC-49E6-8A89-D0CF573BD801}" dt="2022-10-01T00:00:23.078" v="114" actId="20577"/>
          <ac:spMkLst>
            <pc:docMk/>
            <pc:sldMk cId="895507812" sldId="266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206C3C4D-FFCC-49E6-8A89-D0CF573BD801}" dt="2022-10-01T00:07:14.642" v="151" actId="20577"/>
        <pc:sldMkLst>
          <pc:docMk/>
          <pc:sldMk cId="1581591787" sldId="267"/>
        </pc:sldMkLst>
        <pc:spChg chg="mod">
          <ac:chgData name="Cooper, Liam P" userId="S::lcooper43@gatech.edu::c9ebb646-a5a5-4a14-8b6c-99f846e54c43" providerId="AD" clId="Web-{206C3C4D-FFCC-49E6-8A89-D0CF573BD801}" dt="2022-09-30T23:56:38.553" v="111" actId="20577"/>
          <ac:spMkLst>
            <pc:docMk/>
            <pc:sldMk cId="1581591787" sldId="26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206C3C4D-FFCC-49E6-8A89-D0CF573BD801}" dt="2022-10-01T00:07:14.642" v="151" actId="20577"/>
          <ac:spMkLst>
            <pc:docMk/>
            <pc:sldMk cId="1581591787" sldId="267"/>
            <ac:spMk id="85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2C367D7B-9FFC-4D6F-95D1-AECEBC4C09A1}"/>
    <pc:docChg chg="delSld modSld">
      <pc:chgData name="Kim, Hyesoon" userId="S::hkim358@gatech.edu::0d5c111a-f023-452e-87f1-b54e58794be3" providerId="AD" clId="Web-{2C367D7B-9FFC-4D6F-95D1-AECEBC4C09A1}" dt="2021-10-17T20:21:35.365" v="215" actId="20577"/>
      <pc:docMkLst>
        <pc:docMk/>
      </pc:docMkLst>
      <pc:sldChg chg="modSp">
        <pc:chgData name="Kim, Hyesoon" userId="S::hkim358@gatech.edu::0d5c111a-f023-452e-87f1-b54e58794be3" providerId="AD" clId="Web-{2C367D7B-9FFC-4D6F-95D1-AECEBC4C09A1}" dt="2021-10-17T20:20:22.878" v="184" actId="20577"/>
        <pc:sldMkLst>
          <pc:docMk/>
          <pc:sldMk cId="0" sldId="259"/>
        </pc:sldMkLst>
        <pc:spChg chg="mod">
          <ac:chgData name="Kim, Hyesoon" userId="S::hkim358@gatech.edu::0d5c111a-f023-452e-87f1-b54e58794be3" providerId="AD" clId="Web-{2C367D7B-9FFC-4D6F-95D1-AECEBC4C09A1}" dt="2021-10-17T20:20:22.878" v="184" actId="20577"/>
          <ac:spMkLst>
            <pc:docMk/>
            <pc:sldMk cId="0" sldId="259"/>
            <ac:spMk id="93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2C367D7B-9FFC-4D6F-95D1-AECEBC4C09A1}" dt="2021-10-17T20:21:14.005" v="205" actId="20577"/>
        <pc:sldMkLst>
          <pc:docMk/>
          <pc:sldMk cId="0" sldId="261"/>
        </pc:sldMkLst>
        <pc:spChg chg="mod">
          <ac:chgData name="Kim, Hyesoon" userId="S::hkim358@gatech.edu::0d5c111a-f023-452e-87f1-b54e58794be3" providerId="AD" clId="Web-{2C367D7B-9FFC-4D6F-95D1-AECEBC4C09A1}" dt="2021-10-17T20:21:14.005" v="205" actId="20577"/>
          <ac:spMkLst>
            <pc:docMk/>
            <pc:sldMk cId="0" sldId="261"/>
            <ac:spMk id="93" creationId="{00000000-0000-0000-0000-000000000000}"/>
          </ac:spMkLst>
        </pc:spChg>
      </pc:sldChg>
      <pc:sldChg chg="del">
        <pc:chgData name="Kim, Hyesoon" userId="S::hkim358@gatech.edu::0d5c111a-f023-452e-87f1-b54e58794be3" providerId="AD" clId="Web-{2C367D7B-9FFC-4D6F-95D1-AECEBC4C09A1}" dt="2021-10-17T20:13:32.130" v="135"/>
        <pc:sldMkLst>
          <pc:docMk/>
          <pc:sldMk cId="0" sldId="262"/>
        </pc:sldMkLst>
      </pc:sldChg>
      <pc:sldChg chg="modSp">
        <pc:chgData name="Kim, Hyesoon" userId="S::hkim358@gatech.edu::0d5c111a-f023-452e-87f1-b54e58794be3" providerId="AD" clId="Web-{2C367D7B-9FFC-4D6F-95D1-AECEBC4C09A1}" dt="2021-10-17T20:20:35.785" v="187" actId="20577"/>
        <pc:sldMkLst>
          <pc:docMk/>
          <pc:sldMk cId="0" sldId="263"/>
        </pc:sldMkLst>
        <pc:spChg chg="mod">
          <ac:chgData name="Kim, Hyesoon" userId="S::hkim358@gatech.edu::0d5c111a-f023-452e-87f1-b54e58794be3" providerId="AD" clId="Web-{2C367D7B-9FFC-4D6F-95D1-AECEBC4C09A1}" dt="2021-10-17T20:20:35.785" v="187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2C367D7B-9FFC-4D6F-95D1-AECEBC4C09A1}" dt="2021-10-17T20:21:35.365" v="215" actId="20577"/>
        <pc:sldMkLst>
          <pc:docMk/>
          <pc:sldMk cId="0" sldId="264"/>
        </pc:sldMkLst>
        <pc:spChg chg="mod">
          <ac:chgData name="Kim, Hyesoon" userId="S::hkim358@gatech.edu::0d5c111a-f023-452e-87f1-b54e58794be3" providerId="AD" clId="Web-{2C367D7B-9FFC-4D6F-95D1-AECEBC4C09A1}" dt="2021-10-17T20:21:35.365" v="215" actId="20577"/>
          <ac:spMkLst>
            <pc:docMk/>
            <pc:sldMk cId="0" sldId="264"/>
            <ac:spMk id="91" creationId="{00000000-0000-0000-0000-000000000000}"/>
          </ac:spMkLst>
        </pc:spChg>
      </pc:sldChg>
      <pc:sldChg chg="del">
        <pc:chgData name="Kim, Hyesoon" userId="S::hkim358@gatech.edu::0d5c111a-f023-452e-87f1-b54e58794be3" providerId="AD" clId="Web-{2C367D7B-9FFC-4D6F-95D1-AECEBC4C09A1}" dt="2021-10-17T20:13:26.708" v="134"/>
        <pc:sldMkLst>
          <pc:docMk/>
          <pc:sldMk cId="3158471362" sldId="267"/>
        </pc:sldMkLst>
      </pc:sldChg>
    </pc:docChg>
  </pc:docChgLst>
  <pc:docChgLst>
    <pc:chgData name="Cooper, Liam P" userId="S::lcooper43@gatech.edu::c9ebb646-a5a5-4a14-8b6c-99f846e54c43" providerId="AD" clId="Web-{EE8F9F56-BEF8-44C9-811D-630BDA323370}"/>
    <pc:docChg chg="modSld sldOrd">
      <pc:chgData name="Cooper, Liam P" userId="S::lcooper43@gatech.edu::c9ebb646-a5a5-4a14-8b6c-99f846e54c43" providerId="AD" clId="Web-{EE8F9F56-BEF8-44C9-811D-630BDA323370}" dt="2021-10-18T01:03:27.110" v="64" actId="20577"/>
      <pc:docMkLst>
        <pc:docMk/>
      </pc:docMkLst>
      <pc:sldChg chg="modSp">
        <pc:chgData name="Cooper, Liam P" userId="S::lcooper43@gatech.edu::c9ebb646-a5a5-4a14-8b6c-99f846e54c43" providerId="AD" clId="Web-{EE8F9F56-BEF8-44C9-811D-630BDA323370}" dt="2021-10-18T00:45:55.419" v="37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EE8F9F56-BEF8-44C9-811D-630BDA323370}" dt="2021-10-18T00:39:00.567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E8F9F56-BEF8-44C9-811D-630BDA323370}" dt="2021-10-18T00:45:55.419" v="37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 ord">
        <pc:chgData name="Cooper, Liam P" userId="S::lcooper43@gatech.edu::c9ebb646-a5a5-4a14-8b6c-99f846e54c43" providerId="AD" clId="Web-{EE8F9F56-BEF8-44C9-811D-630BDA323370}" dt="2021-10-18T01:03:27.110" v="6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EE8F9F56-BEF8-44C9-811D-630BDA323370}" dt="2021-10-18T00:33:11.635" v="14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E8F9F56-BEF8-44C9-811D-630BDA323370}" dt="2021-10-18T01:03:27.110" v="64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Kim, Hyesoon" userId="0d5c111a-f023-452e-87f1-b54e58794be3" providerId="ADAL" clId="{7F8585C2-0A82-6D49-B807-9EBF156E5E1D}"/>
    <pc:docChg chg="undo custSel addSld delSld modSld delMainMaster">
      <pc:chgData name="Kim, Hyesoon" userId="0d5c111a-f023-452e-87f1-b54e58794be3" providerId="ADAL" clId="{7F8585C2-0A82-6D49-B807-9EBF156E5E1D}" dt="2022-10-01T12:06:17.654" v="802" actId="20577"/>
      <pc:docMkLst>
        <pc:docMk/>
      </pc:docMkLst>
      <pc:sldChg chg="modSp mod">
        <pc:chgData name="Kim, Hyesoon" userId="0d5c111a-f023-452e-87f1-b54e58794be3" providerId="ADAL" clId="{7F8585C2-0A82-6D49-B807-9EBF156E5E1D}" dt="2022-10-01T10:44:17.714" v="55" actId="20577"/>
        <pc:sldMkLst>
          <pc:docMk/>
          <pc:sldMk cId="0" sldId="257"/>
        </pc:sldMkLst>
        <pc:spChg chg="mod">
          <ac:chgData name="Kim, Hyesoon" userId="0d5c111a-f023-452e-87f1-b54e58794be3" providerId="ADAL" clId="{7F8585C2-0A82-6D49-B807-9EBF156E5E1D}" dt="2022-10-01T10:44:17.714" v="55" actId="20577"/>
          <ac:spMkLst>
            <pc:docMk/>
            <pc:sldMk cId="0" sldId="257"/>
            <ac:spMk id="83" creationId="{00000000-0000-0000-0000-000000000000}"/>
          </ac:spMkLst>
        </pc:spChg>
      </pc:sldChg>
      <pc:sldChg chg="modSp mod">
        <pc:chgData name="Kim, Hyesoon" userId="0d5c111a-f023-452e-87f1-b54e58794be3" providerId="ADAL" clId="{7F8585C2-0A82-6D49-B807-9EBF156E5E1D}" dt="2022-10-01T11:55:22.056" v="223" actId="20577"/>
        <pc:sldMkLst>
          <pc:docMk/>
          <pc:sldMk cId="0" sldId="263"/>
        </pc:sldMkLst>
        <pc:spChg chg="mod">
          <ac:chgData name="Kim, Hyesoon" userId="0d5c111a-f023-452e-87f1-b54e58794be3" providerId="ADAL" clId="{7F8585C2-0A82-6D49-B807-9EBF156E5E1D}" dt="2022-10-01T11:55:22.056" v="223" actId="20577"/>
          <ac:spMkLst>
            <pc:docMk/>
            <pc:sldMk cId="0" sldId="263"/>
            <ac:spMk id="2" creationId="{DA5897AC-BC62-459A-8A74-4539AF0C3C57}"/>
          </ac:spMkLst>
        </pc:spChg>
        <pc:spChg chg="mod">
          <ac:chgData name="Kim, Hyesoon" userId="0d5c111a-f023-452e-87f1-b54e58794be3" providerId="ADAL" clId="{7F8585C2-0A82-6D49-B807-9EBF156E5E1D}" dt="2022-09-30T18:36:32.237" v="54" actId="20577"/>
          <ac:spMkLst>
            <pc:docMk/>
            <pc:sldMk cId="0" sldId="263"/>
            <ac:spMk id="83" creationId="{00000000-0000-0000-0000-000000000000}"/>
          </ac:spMkLst>
        </pc:spChg>
      </pc:sldChg>
      <pc:sldChg chg="modSp mod">
        <pc:chgData name="Kim, Hyesoon" userId="0d5c111a-f023-452e-87f1-b54e58794be3" providerId="ADAL" clId="{7F8585C2-0A82-6D49-B807-9EBF156E5E1D}" dt="2022-10-01T11:56:55.132" v="341" actId="20577"/>
        <pc:sldMkLst>
          <pc:docMk/>
          <pc:sldMk cId="3263684365" sldId="269"/>
        </pc:sldMkLst>
        <pc:spChg chg="mod">
          <ac:chgData name="Kim, Hyesoon" userId="0d5c111a-f023-452e-87f1-b54e58794be3" providerId="ADAL" clId="{7F8585C2-0A82-6D49-B807-9EBF156E5E1D}" dt="2022-10-01T11:56:55.132" v="341" actId="20577"/>
          <ac:spMkLst>
            <pc:docMk/>
            <pc:sldMk cId="3263684365" sldId="269"/>
            <ac:spMk id="93" creationId="{00000000-0000-0000-0000-000000000000}"/>
          </ac:spMkLst>
        </pc:spChg>
      </pc:sldChg>
      <pc:sldChg chg="new del">
        <pc:chgData name="Kim, Hyesoon" userId="0d5c111a-f023-452e-87f1-b54e58794be3" providerId="ADAL" clId="{7F8585C2-0A82-6D49-B807-9EBF156E5E1D}" dt="2022-09-30T18:35:38.350" v="3" actId="680"/>
        <pc:sldMkLst>
          <pc:docMk/>
          <pc:sldMk cId="204895196" sldId="270"/>
        </pc:sldMkLst>
      </pc:sldChg>
      <pc:sldChg chg="new del">
        <pc:chgData name="Kim, Hyesoon" userId="0d5c111a-f023-452e-87f1-b54e58794be3" providerId="ADAL" clId="{7F8585C2-0A82-6D49-B807-9EBF156E5E1D}" dt="2022-09-30T18:35:29.438" v="1" actId="2696"/>
        <pc:sldMkLst>
          <pc:docMk/>
          <pc:sldMk cId="640723958" sldId="270"/>
        </pc:sldMkLst>
      </pc:sldChg>
      <pc:sldChg chg="addSp delSp modSp new del mod modClrScheme chgLayout">
        <pc:chgData name="Kim, Hyesoon" userId="0d5c111a-f023-452e-87f1-b54e58794be3" providerId="ADAL" clId="{7F8585C2-0A82-6D49-B807-9EBF156E5E1D}" dt="2022-10-01T11:57:54.376" v="375" actId="2696"/>
        <pc:sldMkLst>
          <pc:docMk/>
          <pc:sldMk cId="2380385656" sldId="270"/>
        </pc:sldMkLst>
        <pc:spChg chg="del mod ord">
          <ac:chgData name="Kim, Hyesoon" userId="0d5c111a-f023-452e-87f1-b54e58794be3" providerId="ADAL" clId="{7F8585C2-0A82-6D49-B807-9EBF156E5E1D}" dt="2022-10-01T11:57:16.773" v="347" actId="700"/>
          <ac:spMkLst>
            <pc:docMk/>
            <pc:sldMk cId="2380385656" sldId="270"/>
            <ac:spMk id="2" creationId="{D954A3C8-A8E2-88AD-DCA6-6127663566B7}"/>
          </ac:spMkLst>
        </pc:spChg>
        <pc:spChg chg="del mod">
          <ac:chgData name="Kim, Hyesoon" userId="0d5c111a-f023-452e-87f1-b54e58794be3" providerId="ADAL" clId="{7F8585C2-0A82-6D49-B807-9EBF156E5E1D}" dt="2022-10-01T11:57:16.773" v="347" actId="700"/>
          <ac:spMkLst>
            <pc:docMk/>
            <pc:sldMk cId="2380385656" sldId="270"/>
            <ac:spMk id="3" creationId="{61CAD82E-16DC-9491-8560-DC6E75EC3DDB}"/>
          </ac:spMkLst>
        </pc:spChg>
        <pc:spChg chg="add mod ord">
          <ac:chgData name="Kim, Hyesoon" userId="0d5c111a-f023-452e-87f1-b54e58794be3" providerId="ADAL" clId="{7F8585C2-0A82-6D49-B807-9EBF156E5E1D}" dt="2022-10-01T11:57:16.773" v="347" actId="700"/>
          <ac:spMkLst>
            <pc:docMk/>
            <pc:sldMk cId="2380385656" sldId="270"/>
            <ac:spMk id="4" creationId="{9C583483-27DD-669A-AF45-19988D272869}"/>
          </ac:spMkLst>
        </pc:spChg>
        <pc:spChg chg="add mod">
          <ac:chgData name="Kim, Hyesoon" userId="0d5c111a-f023-452e-87f1-b54e58794be3" providerId="ADAL" clId="{7F8585C2-0A82-6D49-B807-9EBF156E5E1D}" dt="2022-10-01T11:57:16.773" v="347" actId="700"/>
          <ac:spMkLst>
            <pc:docMk/>
            <pc:sldMk cId="2380385656" sldId="270"/>
            <ac:spMk id="5" creationId="{58DCA0EA-D4A9-D661-7920-900644E80321}"/>
          </ac:spMkLst>
        </pc:spChg>
      </pc:sldChg>
      <pc:sldChg chg="addSp modSp add mod">
        <pc:chgData name="Kim, Hyesoon" userId="0d5c111a-f023-452e-87f1-b54e58794be3" providerId="ADAL" clId="{7F8585C2-0A82-6D49-B807-9EBF156E5E1D}" dt="2022-10-01T12:05:36.934" v="719" actId="14"/>
        <pc:sldMkLst>
          <pc:docMk/>
          <pc:sldMk cId="633566540" sldId="271"/>
        </pc:sldMkLst>
        <pc:spChg chg="add mod">
          <ac:chgData name="Kim, Hyesoon" userId="0d5c111a-f023-452e-87f1-b54e58794be3" providerId="ADAL" clId="{7F8585C2-0A82-6D49-B807-9EBF156E5E1D}" dt="2022-10-01T12:05:36.934" v="719" actId="14"/>
          <ac:spMkLst>
            <pc:docMk/>
            <pc:sldMk cId="633566540" sldId="271"/>
            <ac:spMk id="2" creationId="{35685528-2AEA-51D5-6C36-E6026C03F777}"/>
          </ac:spMkLst>
        </pc:spChg>
        <pc:spChg chg="mod">
          <ac:chgData name="Kim, Hyesoon" userId="0d5c111a-f023-452e-87f1-b54e58794be3" providerId="ADAL" clId="{7F8585C2-0A82-6D49-B807-9EBF156E5E1D}" dt="2022-10-01T11:57:47.742" v="373" actId="20577"/>
          <ac:spMkLst>
            <pc:docMk/>
            <pc:sldMk cId="633566540" sldId="271"/>
            <ac:spMk id="91" creationId="{00000000-0000-0000-0000-000000000000}"/>
          </ac:spMkLst>
        </pc:spChg>
        <pc:spChg chg="mod">
          <ac:chgData name="Kim, Hyesoon" userId="0d5c111a-f023-452e-87f1-b54e58794be3" providerId="ADAL" clId="{7F8585C2-0A82-6D49-B807-9EBF156E5E1D}" dt="2022-10-01T11:57:51.138" v="374" actId="20577"/>
          <ac:spMkLst>
            <pc:docMk/>
            <pc:sldMk cId="633566540" sldId="271"/>
            <ac:spMk id="93" creationId="{00000000-0000-0000-0000-000000000000}"/>
          </ac:spMkLst>
        </pc:spChg>
      </pc:sldChg>
      <pc:sldChg chg="modSp add mod">
        <pc:chgData name="Kim, Hyesoon" userId="0d5c111a-f023-452e-87f1-b54e58794be3" providerId="ADAL" clId="{7F8585C2-0A82-6D49-B807-9EBF156E5E1D}" dt="2022-10-01T11:58:03.767" v="396" actId="20577"/>
        <pc:sldMkLst>
          <pc:docMk/>
          <pc:sldMk cId="2038510651" sldId="272"/>
        </pc:sldMkLst>
        <pc:spChg chg="mod">
          <ac:chgData name="Kim, Hyesoon" userId="0d5c111a-f023-452e-87f1-b54e58794be3" providerId="ADAL" clId="{7F8585C2-0A82-6D49-B807-9EBF156E5E1D}" dt="2022-10-01T11:58:03.767" v="396" actId="20577"/>
          <ac:spMkLst>
            <pc:docMk/>
            <pc:sldMk cId="2038510651" sldId="272"/>
            <ac:spMk id="91" creationId="{00000000-0000-0000-0000-000000000000}"/>
          </ac:spMkLst>
        </pc:spChg>
      </pc:sldChg>
      <pc:sldChg chg="modSp add mod">
        <pc:chgData name="Kim, Hyesoon" userId="0d5c111a-f023-452e-87f1-b54e58794be3" providerId="ADAL" clId="{7F8585C2-0A82-6D49-B807-9EBF156E5E1D}" dt="2022-10-01T12:06:17.654" v="802" actId="20577"/>
        <pc:sldMkLst>
          <pc:docMk/>
          <pc:sldMk cId="234970192" sldId="273"/>
        </pc:sldMkLst>
        <pc:spChg chg="mod">
          <ac:chgData name="Kim, Hyesoon" userId="0d5c111a-f023-452e-87f1-b54e58794be3" providerId="ADAL" clId="{7F8585C2-0A82-6D49-B807-9EBF156E5E1D}" dt="2022-10-01T12:06:17.654" v="802" actId="20577"/>
          <ac:spMkLst>
            <pc:docMk/>
            <pc:sldMk cId="234970192" sldId="273"/>
            <ac:spMk id="2" creationId="{35685528-2AEA-51D5-6C36-E6026C03F777}"/>
          </ac:spMkLst>
        </pc:spChg>
        <pc:spChg chg="mod">
          <ac:chgData name="Kim, Hyesoon" userId="0d5c111a-f023-452e-87f1-b54e58794be3" providerId="ADAL" clId="{7F8585C2-0A82-6D49-B807-9EBF156E5E1D}" dt="2022-10-01T11:59:13.311" v="598" actId="20577"/>
          <ac:spMkLst>
            <pc:docMk/>
            <pc:sldMk cId="234970192" sldId="273"/>
            <ac:spMk id="91" creationId="{00000000-0000-0000-0000-000000000000}"/>
          </ac:spMkLst>
        </pc:spChg>
      </pc:sldChg>
      <pc:sldChg chg="modSp add del mod">
        <pc:chgData name="Kim, Hyesoon" userId="0d5c111a-f023-452e-87f1-b54e58794be3" providerId="ADAL" clId="{7F8585C2-0A82-6D49-B807-9EBF156E5E1D}" dt="2022-09-30T18:36:26.521" v="52" actId="2696"/>
        <pc:sldMkLst>
          <pc:docMk/>
          <pc:sldMk cId="1323330950" sldId="424"/>
        </pc:sldMkLst>
        <pc:spChg chg="mod">
          <ac:chgData name="Kim, Hyesoon" userId="0d5c111a-f023-452e-87f1-b54e58794be3" providerId="ADAL" clId="{7F8585C2-0A82-6D49-B807-9EBF156E5E1D}" dt="2022-09-30T18:36:13.996" v="50" actId="20577"/>
          <ac:spMkLst>
            <pc:docMk/>
            <pc:sldMk cId="1323330950" sldId="424"/>
            <ac:spMk id="2" creationId="{2559EE73-0F9F-FC43-87D4-48294AFAEAE3}"/>
          </ac:spMkLst>
        </pc:spChg>
        <pc:spChg chg="mod">
          <ac:chgData name="Kim, Hyesoon" userId="0d5c111a-f023-452e-87f1-b54e58794be3" providerId="ADAL" clId="{7F8585C2-0A82-6D49-B807-9EBF156E5E1D}" dt="2022-09-30T18:36:20.996" v="51" actId="20577"/>
          <ac:spMkLst>
            <pc:docMk/>
            <pc:sldMk cId="1323330950" sldId="424"/>
            <ac:spMk id="3" creationId="{39A37B7C-7621-0748-8DEE-52655E1667CC}"/>
          </ac:spMkLst>
        </pc:spChg>
      </pc:sldChg>
      <pc:sldMasterChg chg="del delSldLayout">
        <pc:chgData name="Kim, Hyesoon" userId="0d5c111a-f023-452e-87f1-b54e58794be3" providerId="ADAL" clId="{7F8585C2-0A82-6D49-B807-9EBF156E5E1D}" dt="2022-09-30T18:36:26.521" v="52" actId="2696"/>
        <pc:sldMasterMkLst>
          <pc:docMk/>
          <pc:sldMasterMk cId="1198320189" sldId="2147483674"/>
        </pc:sldMasterMkLst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2320909060" sldId="2147483675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3337790400" sldId="2147483676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3033291900" sldId="2147483677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76028814" sldId="2147483678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1012315211" sldId="2147483679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964580772" sldId="2147483680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2939629501" sldId="2147483681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2616984542" sldId="2147483682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1717916414" sldId="2147483683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1913207020" sldId="2147483684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4046292075" sldId="2147483685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741124961" sldId="2147483686"/>
          </pc:sldLayoutMkLst>
        </pc:sldLayoutChg>
      </pc:sldMasterChg>
    </pc:docChg>
  </pc:docChgLst>
  <pc:docChgLst>
    <pc:chgData name="Cooper, Liam P" userId="S::lcooper43@gatech.edu::c9ebb646-a5a5-4a14-8b6c-99f846e54c43" providerId="AD" clId="Web-{D8CF7F21-C409-4E2A-A5FD-E9249BDCFA34}"/>
    <pc:docChg chg="modSld">
      <pc:chgData name="Cooper, Liam P" userId="S::lcooper43@gatech.edu::c9ebb646-a5a5-4a14-8b6c-99f846e54c43" providerId="AD" clId="Web-{D8CF7F21-C409-4E2A-A5FD-E9249BDCFA34}" dt="2022-09-30T23:35:48.436" v="235" actId="20577"/>
      <pc:docMkLst>
        <pc:docMk/>
      </pc:docMkLst>
      <pc:sldChg chg="modSp">
        <pc:chgData name="Cooper, Liam P" userId="S::lcooper43@gatech.edu::c9ebb646-a5a5-4a14-8b6c-99f846e54c43" providerId="AD" clId="Web-{D8CF7F21-C409-4E2A-A5FD-E9249BDCFA34}" dt="2022-09-30T23:22:17.492" v="8" actId="20577"/>
        <pc:sldMkLst>
          <pc:docMk/>
          <pc:sldMk cId="0" sldId="256"/>
        </pc:sldMkLst>
        <pc:spChg chg="mod">
          <ac:chgData name="Cooper, Liam P" userId="S::lcooper43@gatech.edu::c9ebb646-a5a5-4a14-8b6c-99f846e54c43" providerId="AD" clId="Web-{D8CF7F21-C409-4E2A-A5FD-E9249BDCFA34}" dt="2022-09-30T23:22:17.492" v="8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D8CF7F21-C409-4E2A-A5FD-E9249BDCFA34}" dt="2022-09-30T23:35:48.436" v="235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D8CF7F21-C409-4E2A-A5FD-E9249BDCFA34}" dt="2022-09-30T23:30:12.723" v="131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D8CF7F21-C409-4E2A-A5FD-E9249BDCFA34}" dt="2022-09-30T23:35:48.436" v="235" actId="20577"/>
          <ac:spMkLst>
            <pc:docMk/>
            <pc:sldMk cId="895507812" sldId="266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D8CF7F21-C409-4E2A-A5FD-E9249BDCFA34}" dt="2022-09-30T23:29:27.347" v="121" actId="20577"/>
        <pc:sldMkLst>
          <pc:docMk/>
          <pc:sldMk cId="1581591787" sldId="267"/>
        </pc:sldMkLst>
        <pc:spChg chg="mod">
          <ac:chgData name="Cooper, Liam P" userId="S::lcooper43@gatech.edu::c9ebb646-a5a5-4a14-8b6c-99f846e54c43" providerId="AD" clId="Web-{D8CF7F21-C409-4E2A-A5FD-E9249BDCFA34}" dt="2022-09-30T23:29:27.347" v="121" actId="20577"/>
          <ac:spMkLst>
            <pc:docMk/>
            <pc:sldMk cId="1581591787" sldId="267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34F78575-0E66-48D5-810E-484EC7CD84E6}"/>
    <pc:docChg chg="modSld">
      <pc:chgData name="Cooper, Liam P" userId="S::lcooper43@gatech.edu::c9ebb646-a5a5-4a14-8b6c-99f846e54c43" providerId="AD" clId="Web-{34F78575-0E66-48D5-810E-484EC7CD84E6}" dt="2021-10-18T03:19:40.391" v="83" actId="20577"/>
      <pc:docMkLst>
        <pc:docMk/>
      </pc:docMkLst>
      <pc:sldChg chg="addSp delSp modSp">
        <pc:chgData name="Cooper, Liam P" userId="S::lcooper43@gatech.edu::c9ebb646-a5a5-4a14-8b6c-99f846e54c43" providerId="AD" clId="Web-{34F78575-0E66-48D5-810E-484EC7CD84E6}" dt="2021-10-18T03:19:40.391" v="83" actId="20577"/>
        <pc:sldMkLst>
          <pc:docMk/>
          <pc:sldMk cId="0" sldId="257"/>
        </pc:sldMkLst>
        <pc:spChg chg="add del">
          <ac:chgData name="Cooper, Liam P" userId="S::lcooper43@gatech.edu::c9ebb646-a5a5-4a14-8b6c-99f846e54c43" providerId="AD" clId="Web-{34F78575-0E66-48D5-810E-484EC7CD84E6}" dt="2021-10-18T03:15:28.511" v="33"/>
          <ac:spMkLst>
            <pc:docMk/>
            <pc:sldMk cId="0" sldId="257"/>
            <ac:spMk id="2" creationId="{2094023D-BB59-4F68-B938-B1B923EA2841}"/>
          </ac:spMkLst>
        </pc:spChg>
        <pc:spChg chg="mod">
          <ac:chgData name="Cooper, Liam P" userId="S::lcooper43@gatech.edu::c9ebb646-a5a5-4a14-8b6c-99f846e54c43" providerId="AD" clId="Web-{34F78575-0E66-48D5-810E-484EC7CD84E6}" dt="2021-10-18T03:19:04.593" v="79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34F78575-0E66-48D5-810E-484EC7CD84E6}" dt="2021-10-18T03:19:40.391" v="83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34F78575-0E66-48D5-810E-484EC7CD84E6}" dt="2021-10-18T03:11:19.693" v="5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34F78575-0E66-48D5-810E-484EC7CD84E6}" dt="2021-10-18T03:11:19.693" v="5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9733837E-4CC1-4222-AD9A-2263865B2D32}"/>
    <pc:docChg chg="modSld">
      <pc:chgData name="Cooper, Liam P" userId="S::lcooper43@gatech.edu::c9ebb646-a5a5-4a14-8b6c-99f846e54c43" providerId="AD" clId="Web-{9733837E-4CC1-4222-AD9A-2263865B2D32}" dt="2021-10-18T01:39:02.135" v="122" actId="20577"/>
      <pc:docMkLst>
        <pc:docMk/>
      </pc:docMkLst>
      <pc:sldChg chg="modSp">
        <pc:chgData name="Cooper, Liam P" userId="S::lcooper43@gatech.edu::c9ebb646-a5a5-4a14-8b6c-99f846e54c43" providerId="AD" clId="Web-{9733837E-4CC1-4222-AD9A-2263865B2D32}" dt="2021-10-18T01:38:40.008" v="119" actId="20577"/>
        <pc:sldMkLst>
          <pc:docMk/>
          <pc:sldMk cId="0" sldId="258"/>
        </pc:sldMkLst>
        <pc:spChg chg="mod">
          <ac:chgData name="Cooper, Liam P" userId="S::lcooper43@gatech.edu::c9ebb646-a5a5-4a14-8b6c-99f846e54c43" providerId="AD" clId="Web-{9733837E-4CC1-4222-AD9A-2263865B2D32}" dt="2021-10-18T01:38:40.008" v="119" actId="20577"/>
          <ac:spMkLst>
            <pc:docMk/>
            <pc:sldMk cId="0" sldId="258"/>
            <ac:spMk id="89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38:48.962" v="120" actId="20577"/>
        <pc:sldMkLst>
          <pc:docMk/>
          <pc:sldMk cId="0" sldId="259"/>
        </pc:sldMkLst>
        <pc:spChg chg="mod">
          <ac:chgData name="Cooper, Liam P" userId="S::lcooper43@gatech.edu::c9ebb646-a5a5-4a14-8b6c-99f846e54c43" providerId="AD" clId="Web-{9733837E-4CC1-4222-AD9A-2263865B2D32}" dt="2021-10-18T01:38:48.962" v="120" actId="20577"/>
          <ac:spMkLst>
            <pc:docMk/>
            <pc:sldMk cId="0" sldId="259"/>
            <ac:spMk id="93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39:02.135" v="122" actId="20577"/>
        <pc:sldMkLst>
          <pc:docMk/>
          <pc:sldMk cId="0" sldId="261"/>
        </pc:sldMkLst>
        <pc:spChg chg="mod">
          <ac:chgData name="Cooper, Liam P" userId="S::lcooper43@gatech.edu::c9ebb646-a5a5-4a14-8b6c-99f846e54c43" providerId="AD" clId="Web-{9733837E-4CC1-4222-AD9A-2263865B2D32}" dt="2021-10-18T01:39:02.135" v="122" actId="20577"/>
          <ac:spMkLst>
            <pc:docMk/>
            <pc:sldMk cId="0" sldId="261"/>
            <ac:spMk id="93" creationId="{00000000-0000-0000-0000-000000000000}"/>
          </ac:spMkLst>
        </pc:spChg>
      </pc:sldChg>
      <pc:sldChg chg="addSp modSp">
        <pc:chgData name="Cooper, Liam P" userId="S::lcooper43@gatech.edu::c9ebb646-a5a5-4a14-8b6c-99f846e54c43" providerId="AD" clId="Web-{9733837E-4CC1-4222-AD9A-2263865B2D32}" dt="2021-10-18T01:38:08.225" v="116" actId="1076"/>
        <pc:sldMkLst>
          <pc:docMk/>
          <pc:sldMk cId="0" sldId="263"/>
        </pc:sldMkLst>
        <pc:spChg chg="add mod">
          <ac:chgData name="Cooper, Liam P" userId="S::lcooper43@gatech.edu::c9ebb646-a5a5-4a14-8b6c-99f846e54c43" providerId="AD" clId="Web-{9733837E-4CC1-4222-AD9A-2263865B2D32}" dt="2021-10-18T01:38:08.225" v="116" actId="1076"/>
          <ac:spMkLst>
            <pc:docMk/>
            <pc:sldMk cId="0" sldId="263"/>
            <ac:spMk id="2" creationId="{DA5897AC-BC62-459A-8A74-4539AF0C3C57}"/>
          </ac:spMkLst>
        </pc:spChg>
        <pc:spChg chg="mod">
          <ac:chgData name="Cooper, Liam P" userId="S::lcooper43@gatech.edu::c9ebb646-a5a5-4a14-8b6c-99f846e54c43" providerId="AD" clId="Web-{9733837E-4CC1-4222-AD9A-2263865B2D32}" dt="2021-10-18T01:29:00.261" v="53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25:11.512" v="3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9733837E-4CC1-4222-AD9A-2263865B2D32}" dt="2021-10-18T01:25:11.512" v="34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1B9E4225-9137-4066-8412-7EA928F9A5D1}"/>
    <pc:docChg chg="modSld">
      <pc:chgData name="Kim, Hyesoon" userId="S::hkim358@gatech.edu::0d5c111a-f023-452e-87f1-b54e58794be3" providerId="AD" clId="Web-{1B9E4225-9137-4066-8412-7EA928F9A5D1}" dt="2022-09-30T15:16:50.388" v="56" actId="20577"/>
      <pc:docMkLst>
        <pc:docMk/>
      </pc:docMkLst>
      <pc:sldChg chg="modSp">
        <pc:chgData name="Kim, Hyesoon" userId="S::hkim358@gatech.edu::0d5c111a-f023-452e-87f1-b54e58794be3" providerId="AD" clId="Web-{1B9E4225-9137-4066-8412-7EA928F9A5D1}" dt="2022-09-30T15:16:50.388" v="56" actId="20577"/>
        <pc:sldMkLst>
          <pc:docMk/>
          <pc:sldMk cId="0" sldId="256"/>
        </pc:sldMkLst>
        <pc:spChg chg="mod">
          <ac:chgData name="Kim, Hyesoon" userId="S::hkim358@gatech.edu::0d5c111a-f023-452e-87f1-b54e58794be3" providerId="AD" clId="Web-{1B9E4225-9137-4066-8412-7EA928F9A5D1}" dt="2022-09-30T15:16:50.388" v="56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ACE352D7-87A0-4999-94A4-C912EC176C40}"/>
    <pc:docChg chg="modSld">
      <pc:chgData name="Cooper, Liam P" userId="S::lcooper43@gatech.edu::c9ebb646-a5a5-4a14-8b6c-99f846e54c43" providerId="AD" clId="Web-{ACE352D7-87A0-4999-94A4-C912EC176C40}" dt="2021-10-17T21:17:06.580" v="133" actId="20577"/>
      <pc:docMkLst>
        <pc:docMk/>
      </pc:docMkLst>
      <pc:sldChg chg="modSp">
        <pc:chgData name="Cooper, Liam P" userId="S::lcooper43@gatech.edu::c9ebb646-a5a5-4a14-8b6c-99f846e54c43" providerId="AD" clId="Web-{ACE352D7-87A0-4999-94A4-C912EC176C40}" dt="2021-10-17T21:17:06.580" v="133" actId="20577"/>
        <pc:sldMkLst>
          <pc:docMk/>
          <pc:sldMk cId="0" sldId="264"/>
        </pc:sldMkLst>
        <pc:spChg chg="mod">
          <ac:chgData name="Cooper, Liam P" userId="S::lcooper43@gatech.edu::c9ebb646-a5a5-4a14-8b6c-99f846e54c43" providerId="AD" clId="Web-{ACE352D7-87A0-4999-94A4-C912EC176C40}" dt="2021-10-17T20:58:32.950" v="37" actId="1076"/>
          <ac:spMkLst>
            <pc:docMk/>
            <pc:sldMk cId="0" sldId="264"/>
            <ac:spMk id="91" creationId="{00000000-0000-0000-0000-000000000000}"/>
          </ac:spMkLst>
        </pc:spChg>
        <pc:spChg chg="mod">
          <ac:chgData name="Cooper, Liam P" userId="S::lcooper43@gatech.edu::c9ebb646-a5a5-4a14-8b6c-99f846e54c43" providerId="AD" clId="Web-{ACE352D7-87A0-4999-94A4-C912EC176C40}" dt="2021-10-17T21:17:06.580" v="133" actId="20577"/>
          <ac:spMkLst>
            <pc:docMk/>
            <pc:sldMk cId="0" sldId="264"/>
            <ac:spMk id="93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2482879D-BE30-4456-AEA9-B58D41480A0C}"/>
    <pc:docChg chg="addSld delSld modSld">
      <pc:chgData name="Kim, Hyesoon" userId="S::hkim358@gatech.edu::0d5c111a-f023-452e-87f1-b54e58794be3" providerId="AD" clId="Web-{2482879D-BE30-4456-AEA9-B58D41480A0C}" dt="2022-09-30T14:58:21.271" v="90" actId="20577"/>
      <pc:docMkLst>
        <pc:docMk/>
      </pc:docMkLst>
      <pc:sldChg chg="modSp new del">
        <pc:chgData name="Kim, Hyesoon" userId="S::hkim358@gatech.edu::0d5c111a-f023-452e-87f1-b54e58794be3" providerId="AD" clId="Web-{2482879D-BE30-4456-AEA9-B58D41480A0C}" dt="2022-09-30T14:57:10" v="5"/>
        <pc:sldMkLst>
          <pc:docMk/>
          <pc:sldMk cId="1835665826" sldId="268"/>
        </pc:sldMkLst>
        <pc:spChg chg="mod">
          <ac:chgData name="Kim, Hyesoon" userId="S::hkim358@gatech.edu::0d5c111a-f023-452e-87f1-b54e58794be3" providerId="AD" clId="Web-{2482879D-BE30-4456-AEA9-B58D41480A0C}" dt="2022-09-30T14:56:56.796" v="2" actId="20577"/>
          <ac:spMkLst>
            <pc:docMk/>
            <pc:sldMk cId="1835665826" sldId="268"/>
            <ac:spMk id="2" creationId="{85119711-6B45-2F9E-880B-71851715810F}"/>
          </ac:spMkLst>
        </pc:spChg>
      </pc:sldChg>
      <pc:sldChg chg="modSp add replId">
        <pc:chgData name="Kim, Hyesoon" userId="S::hkim358@gatech.edu::0d5c111a-f023-452e-87f1-b54e58794be3" providerId="AD" clId="Web-{2482879D-BE30-4456-AEA9-B58D41480A0C}" dt="2022-09-30T14:58:21.271" v="90" actId="20577"/>
        <pc:sldMkLst>
          <pc:docMk/>
          <pc:sldMk cId="3263684365" sldId="269"/>
        </pc:sldMkLst>
        <pc:spChg chg="mod">
          <ac:chgData name="Kim, Hyesoon" userId="S::hkim358@gatech.edu::0d5c111a-f023-452e-87f1-b54e58794be3" providerId="AD" clId="Web-{2482879D-BE30-4456-AEA9-B58D41480A0C}" dt="2022-09-30T14:57:08.094" v="4" actId="20577"/>
          <ac:spMkLst>
            <pc:docMk/>
            <pc:sldMk cId="3263684365" sldId="269"/>
            <ac:spMk id="91" creationId="{00000000-0000-0000-0000-000000000000}"/>
          </ac:spMkLst>
        </pc:spChg>
        <pc:spChg chg="mod">
          <ac:chgData name="Kim, Hyesoon" userId="S::hkim358@gatech.edu::0d5c111a-f023-452e-87f1-b54e58794be3" providerId="AD" clId="Web-{2482879D-BE30-4456-AEA9-B58D41480A0C}" dt="2022-09-30T14:58:21.271" v="90" actId="20577"/>
          <ac:spMkLst>
            <pc:docMk/>
            <pc:sldMk cId="3263684365" sldId="269"/>
            <ac:spMk id="93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EAEC9940-C916-4E78-A354-4AFCEF4342B9}"/>
    <pc:docChg chg="addSld delSld modSld sldOrd">
      <pc:chgData name="Cooper, Liam P" userId="S::lcooper43@gatech.edu::c9ebb646-a5a5-4a14-8b6c-99f846e54c43" providerId="AD" clId="Web-{EAEC9940-C916-4E78-A354-4AFCEF4342B9}" dt="2021-10-18T12:46:58.510" v="107" actId="20577"/>
      <pc:docMkLst>
        <pc:docMk/>
      </pc:docMkLst>
      <pc:sldChg chg="addSp delSp modSp ord">
        <pc:chgData name="Cooper, Liam P" userId="S::lcooper43@gatech.edu::c9ebb646-a5a5-4a14-8b6c-99f846e54c43" providerId="AD" clId="Web-{EAEC9940-C916-4E78-A354-4AFCEF4342B9}" dt="2021-10-18T12:46:58.510" v="107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EAEC9940-C916-4E78-A354-4AFCEF4342B9}" dt="2021-10-18T12:34:40.043" v="15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AEC9940-C916-4E78-A354-4AFCEF4342B9}" dt="2021-10-18T12:46:58.510" v="107" actId="20577"/>
          <ac:spMkLst>
            <pc:docMk/>
            <pc:sldMk cId="0" sldId="257"/>
            <ac:spMk id="85" creationId="{00000000-0000-0000-0000-000000000000}"/>
          </ac:spMkLst>
        </pc:spChg>
        <pc:spChg chg="add del mod">
          <ac:chgData name="Cooper, Liam P" userId="S::lcooper43@gatech.edu::c9ebb646-a5a5-4a14-8b6c-99f846e54c43" providerId="AD" clId="Web-{EAEC9940-C916-4E78-A354-4AFCEF4342B9}" dt="2021-10-18T12:31:17.102" v="8"/>
          <ac:spMkLst>
            <pc:docMk/>
            <pc:sldMk cId="0" sldId="257"/>
            <ac:spMk id="86" creationId="{00000000-0000-0000-0000-000000000000}"/>
          </ac:spMkLst>
        </pc:spChg>
      </pc:sldChg>
      <pc:sldChg chg="add replId">
        <pc:chgData name="Cooper, Liam P" userId="S::lcooper43@gatech.edu::c9ebb646-a5a5-4a14-8b6c-99f846e54c43" providerId="AD" clId="Web-{EAEC9940-C916-4E78-A354-4AFCEF4342B9}" dt="2021-10-18T12:28:37.005" v="2"/>
        <pc:sldMkLst>
          <pc:docMk/>
          <pc:sldMk cId="1581591787" sldId="267"/>
        </pc:sldMkLst>
      </pc:sldChg>
      <pc:sldChg chg="new del">
        <pc:chgData name="Cooper, Liam P" userId="S::lcooper43@gatech.edu::c9ebb646-a5a5-4a14-8b6c-99f846e54c43" providerId="AD" clId="Web-{EAEC9940-C916-4E78-A354-4AFCEF4342B9}" dt="2021-10-18T12:28:32.974" v="1"/>
        <pc:sldMkLst>
          <pc:docMk/>
          <pc:sldMk cId="181590882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34BF89-8A05-4210-8079-0DF7848F03EF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92E0B5-3422-416C-A474-C864CDD2EBB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66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087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64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77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83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80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4CC334-851A-4E0C-88A5-4244B4C1A9F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1A9FF9-9424-4C1D-8D18-561D7D3B4C4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vortexgpu@cc.gatech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015640" y="1905000"/>
            <a:ext cx="10176360" cy="18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br>
              <a:rPr/>
            </a:br>
            <a:r>
              <a:rPr lang="en-US" sz="4750" b="1" spc="-1">
                <a:latin typeface="Tahoma"/>
                <a:ea typeface="Tahoma"/>
              </a:rPr>
              <a:t>Using Vortex for Class and Research</a:t>
            </a:r>
            <a:endParaRPr lang="en-US" sz="4750" b="1" strike="noStrike" spc="-1"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  <a:cs typeface="Arial"/>
            </a:endParaRPr>
          </a:p>
          <a:p>
            <a:pPr marL="1905" algn="ctr">
              <a:lnSpc>
                <a:spcPct val="90000"/>
              </a:lnSpc>
            </a:pPr>
            <a:r>
              <a:rPr lang="en-US" sz="2400" spc="-1" dirty="0">
                <a:latin typeface="Tahoma"/>
                <a:ea typeface="+mn-lt"/>
                <a:cs typeface="+mn-lt"/>
              </a:rPr>
              <a:t>https://github.com/vortexgpgpu/vortex_tutorials</a:t>
            </a:r>
            <a:endParaRPr lang="en-US" dirty="0">
              <a:latin typeface="Tahoma"/>
            </a:endParaRPr>
          </a:p>
          <a:p>
            <a:pPr algn="ctr"/>
            <a:endParaRPr lang="en-US" sz="2400" spc="-1" dirty="0">
              <a:latin typeface="Arial"/>
            </a:endParaRPr>
          </a:p>
          <a:p>
            <a:pPr algn="ctr"/>
            <a:r>
              <a:rPr lang="en-US" sz="2400" spc="-1">
                <a:latin typeface="Arial"/>
              </a:rPr>
              <a:t>Presenter: </a:t>
            </a:r>
            <a:r>
              <a:rPr lang="en-US" sz="2400" spc="-1" err="1">
                <a:latin typeface="Arial"/>
              </a:rPr>
              <a:t>Hyesoon</a:t>
            </a:r>
            <a:r>
              <a:rPr lang="en-US" sz="2400" spc="-1">
                <a:latin typeface="Arial"/>
              </a:rPr>
              <a:t> Kim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>
                <a:latin typeface="Arial"/>
              </a:rPr>
              <a:t>/ Liam</a:t>
            </a:r>
            <a:r>
              <a:rPr lang="en-US" sz="2400" b="0" strike="noStrike" spc="-1">
                <a:latin typeface="Arial"/>
              </a:rPr>
              <a:t> Cooper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Checking Solutions for Assignments #3 &amp; #5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 Check solutions folder on </a:t>
            </a:r>
            <a:r>
              <a:rPr lang="en-US" sz="2800" spc="-1" err="1">
                <a:solidFill>
                  <a:srgbClr val="000000"/>
                </a:solidFill>
                <a:latin typeface="Tahoma"/>
                <a:ea typeface="Tahoma"/>
              </a:rPr>
              <a:t>Github</a:t>
            </a:r>
            <a:endParaRPr lang="en-US" sz="2800" b="0" strike="noStrike" spc="-1" err="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Font typeface="Noto Sans Symbols,Sans-Serif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  <a:cs typeface="Tahoma"/>
              </a:rPr>
              <a:t> Solution overview and code provided</a:t>
            </a:r>
            <a:endParaRPr lang="en-US" sz="2800"/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spc="-1">
              <a:solidFill>
                <a:srgbClr val="000000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Download and execute 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 Solution code formatted as git pull requests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Assignment 3:</a:t>
            </a:r>
          </a:p>
          <a:p>
            <a:pPr marL="733425" lvl="2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en-US" sz="2800" spc="-1">
                <a:solidFill>
                  <a:srgbClr val="232F4E"/>
                </a:solidFill>
                <a:latin typeface="Consolas"/>
                <a:ea typeface="Tahoma"/>
              </a:rPr>
              <a:t>git fetch origin pull/22/head:A3_solution
git checkout A3_solution</a:t>
            </a: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Assignment 5:</a:t>
            </a:r>
          </a:p>
          <a:p>
            <a:pPr marL="733425" lvl="2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en-US" sz="2800" spc="-1">
                <a:solidFill>
                  <a:srgbClr val="232F4E"/>
                </a:solidFill>
                <a:latin typeface="Consolas"/>
                <a:ea typeface="Tahoma"/>
              </a:rPr>
              <a:t>git fetch origin pull/25/head:A5_solution
git checkout A5_solution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32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3200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F394D"/>
                </a:solidFill>
                <a:latin typeface="Tahoma"/>
                <a:ea typeface="Tahoma"/>
              </a:rPr>
              <a:t>Assignment </a:t>
            </a:r>
            <a:r>
              <a:rPr lang="en-US" sz="3200" b="1" spc="-1" dirty="0">
                <a:solidFill>
                  <a:srgbClr val="1F394D"/>
                </a:solidFill>
                <a:latin typeface="Tahoma"/>
                <a:ea typeface="Tahoma"/>
              </a:rPr>
              <a:t>6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Add </a:t>
            </a: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</a:rPr>
              <a:t>Performance counters to test software prefetcher 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latin typeface="Tahoma"/>
                <a:ea typeface="Tahoma"/>
              </a:rPr>
              <a:t>Measure prefetch metrics 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latin typeface="Tahoma"/>
                <a:ea typeface="Tahoma"/>
              </a:rPr>
              <a:t># of unique prefetch requests 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latin typeface="Tahoma"/>
                <a:ea typeface="Tahoma"/>
              </a:rPr>
              <a:t># of unused prefetched blocks 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latin typeface="Tahoma"/>
                <a:ea typeface="Tahoma"/>
              </a:rPr>
              <a:t># of late prefetches 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latin typeface="Tahoma"/>
                <a:ea typeface="Tahoma"/>
              </a:rPr>
              <a:t>Part #1: extending the cache tag 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latin typeface="Tahoma"/>
                <a:ea typeface="Tahoma"/>
              </a:rPr>
              <a:t>Part #2: extending </a:t>
            </a:r>
            <a:r>
              <a:rPr lang="en-US" sz="2800" spc="-1" dirty="0" err="1">
                <a:latin typeface="Tahoma"/>
                <a:ea typeface="Tahoma"/>
              </a:rPr>
              <a:t>bank.v</a:t>
            </a:r>
            <a:r>
              <a:rPr lang="en-US" sz="2800" spc="-1" dirty="0">
                <a:latin typeface="Tahoma"/>
                <a:ea typeface="Tahoma"/>
              </a:rPr>
              <a:t> to keep track of the meta data 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spc="-1" dirty="0">
              <a:latin typeface="Tahoma"/>
              <a:ea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68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F394D"/>
                </a:solidFill>
                <a:latin typeface="Tahoma"/>
                <a:ea typeface="Tahoma"/>
              </a:rPr>
              <a:t>Class Project Topics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b="0" strike="noStrike" spc="-1" dirty="0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5685528-2AEA-51D5-6C36-E6026C03F777}"/>
              </a:ext>
            </a:extLst>
          </p:cNvPr>
          <p:cNvSpPr/>
          <p:nvPr/>
        </p:nvSpPr>
        <p:spPr>
          <a:xfrm>
            <a:off x="457320" y="13591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Architecture design space explorations with Sim-X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Microarchitecture studies 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Add different prefetchers 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</a:rPr>
              <a:t>Different cache hierarchies 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Integration with SOC designs 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</a:rPr>
              <a:t>On-going work with Columbia ESP project 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b="0" strike="noStrike" spc="-1" dirty="0">
              <a:solidFill>
                <a:srgbClr val="000000"/>
              </a:solidFill>
              <a:latin typeface="Tahoma"/>
              <a:ea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3356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F394D"/>
                </a:solidFill>
                <a:latin typeface="Tahoma"/>
                <a:ea typeface="Tahoma"/>
              </a:rPr>
              <a:t>Looking for contributions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b="0" strike="noStrike" spc="-1" dirty="0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5685528-2AEA-51D5-6C36-E6026C03F777}"/>
              </a:ext>
            </a:extLst>
          </p:cNvPr>
          <p:cNvSpPr/>
          <p:nvPr/>
        </p:nvSpPr>
        <p:spPr>
          <a:xfrm>
            <a:off x="457320" y="13591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</a:rPr>
              <a:t>RTL design additions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</a:rPr>
              <a:t>Programming support 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</a:rPr>
              <a:t>Platform support 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spc="-1" dirty="0">
              <a:solidFill>
                <a:srgbClr val="000000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</a:rPr>
              <a:t>Please contact us </a:t>
            </a:r>
            <a:r>
              <a:rPr lang="en-US" sz="2800" spc="-1" dirty="0">
                <a:solidFill>
                  <a:srgbClr val="000000"/>
                </a:solidFill>
                <a:latin typeface="Tahoma"/>
                <a:ea typeface="Tahoma"/>
                <a:hlinkClick r:id="rId3"/>
              </a:rPr>
              <a:t>vortexgpu@cc.gatech.edu</a:t>
            </a: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latin typeface="Tahoma"/>
              <a:ea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4970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F394D"/>
                </a:solidFill>
                <a:latin typeface="Tahoma"/>
                <a:ea typeface="Tahoma"/>
              </a:rPr>
              <a:t>Now Open Discussions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b="0" strike="noStrike" spc="-1" dirty="0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51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Pre-exercise Setup: VM Download</a:t>
            </a:r>
            <a:r>
              <a:rPr lang="en-US" sz="3200" b="1" spc="-1" dirty="0">
                <a:solidFill>
                  <a:srgbClr val="1F394D"/>
                </a:solidFill>
                <a:latin typeface="Tahoma"/>
                <a:ea typeface="Tahoma"/>
              </a:rPr>
              <a:t> (Recommended)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8075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</a:rPr>
              <a:t>Install VirtualBox and Vagrant</a:t>
            </a:r>
            <a:endParaRPr lang="en-US">
              <a:latin typeface="Tahoma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</a:rPr>
              <a:t>Download </a:t>
            </a: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</a:rPr>
              <a:t>the </a:t>
            </a:r>
            <a:r>
              <a:rPr lang="en-US" sz="3200" spc="-1" dirty="0">
                <a:latin typeface="Tahoma"/>
                <a:ea typeface="+mn-lt"/>
                <a:cs typeface="+mn-lt"/>
              </a:rPr>
              <a:t>Vagrant Box image from the tutorial repo</a:t>
            </a:r>
            <a:endParaRPr lang="en-US" sz="32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Add and initialize the Box image</a:t>
            </a:r>
            <a:endParaRPr lang="en-US" sz="32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cs typeface="Arial"/>
              </a:rPr>
              <a:t>Download the </a:t>
            </a:r>
            <a:r>
              <a:rPr lang="en-US" sz="3200" spc="-1" dirty="0" err="1">
                <a:solidFill>
                  <a:srgbClr val="000000"/>
                </a:solidFill>
                <a:latin typeface="Tahoma"/>
                <a:cs typeface="Arial"/>
              </a:rPr>
              <a:t>Vagrantfile</a:t>
            </a:r>
            <a:r>
              <a:rPr lang="en-US" sz="3200" spc="-1" dirty="0">
                <a:solidFill>
                  <a:srgbClr val="000000"/>
                </a:solidFill>
                <a:latin typeface="Tahoma"/>
                <a:cs typeface="Arial"/>
              </a:rPr>
              <a:t> from the tutorial repo</a:t>
            </a: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Arial"/>
              </a:rPr>
              <a:t>Boot the VM with </a:t>
            </a:r>
            <a:r>
              <a:rPr lang="en-US" sz="3200" spc="-1" dirty="0">
                <a:latin typeface="Consolas"/>
                <a:ea typeface="+mn-lt"/>
                <a:cs typeface="+mn-lt"/>
              </a:rPr>
              <a:t>vagrant up</a:t>
            </a:r>
            <a:endParaRPr lang="en-US" sz="3200" spc="-1" dirty="0">
              <a:latin typeface="Tahoma"/>
              <a:ea typeface="+mn-lt"/>
              <a:cs typeface="+mn-lt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Arial"/>
              </a:rPr>
              <a:t>Finally</a:t>
            </a: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  <a:cs typeface="Arial"/>
              </a:rPr>
              <a:t>, run </a:t>
            </a:r>
            <a:r>
              <a:rPr lang="en-US" sz="3200" spc="-1">
                <a:latin typeface="Consolas"/>
                <a:ea typeface="Tahoma"/>
                <a:cs typeface="Arial"/>
              </a:rPr>
              <a:t>vagrant </a:t>
            </a:r>
            <a:r>
              <a:rPr lang="en-US" sz="3200" spc="-1" err="1">
                <a:latin typeface="Consolas"/>
                <a:ea typeface="Tahoma"/>
                <a:cs typeface="Arial"/>
              </a:rPr>
              <a:t>ssh</a:t>
            </a:r>
            <a:r>
              <a:rPr lang="en-US" sz="3200" spc="-1">
                <a:latin typeface="Consolas"/>
                <a:ea typeface="Tahoma"/>
                <a:cs typeface="Arial"/>
              </a:rPr>
              <a:t> </a:t>
            </a:r>
            <a:r>
              <a:rPr lang="en-US" sz="3200" spc="-1">
                <a:latin typeface="Tahoma"/>
                <a:ea typeface="Tahoma"/>
                <a:cs typeface="Arial"/>
              </a:rPr>
              <a:t>to connect to VM</a:t>
            </a:r>
            <a:endParaRPr lang="en-US" sz="3200" spc="-1" dirty="0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1905">
              <a:lnSpc>
                <a:spcPct val="90000"/>
              </a:lnSpc>
              <a:buClr>
                <a:srgbClr val="AA2B1E"/>
              </a:buClr>
            </a:pPr>
            <a:endParaRPr lang="en-US" sz="3200" spc="-1" dirty="0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Arial"/>
              </a:rPr>
              <a:t>Detailed setup instructions in </a:t>
            </a:r>
            <a:r>
              <a:rPr lang="en-US" sz="3200" spc="-1" dirty="0">
                <a:ea typeface="+mn-lt"/>
                <a:cs typeface="+mn-lt"/>
              </a:rPr>
              <a:t>VM_README.md</a:t>
            </a:r>
            <a:endParaRPr lang="en-US" sz="3200" spc="-1" dirty="0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3200" spc="-1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</a:rPr>
              <a:t>Test Vortex</a:t>
            </a: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</a:rPr>
              <a:t>:</a:t>
            </a:r>
            <a:endParaRPr lang="fr-FR" sz="3200" b="1">
              <a:latin typeface="Courier New" pitchFamily="49" charset="0"/>
              <a:cs typeface="Courier New" pitchFamily="49" charset="0"/>
            </a:endParaRPr>
          </a:p>
          <a:p>
            <a:pPr marL="276225" lvl="1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fr-FR" sz="3200" b="1" dirty="0">
                <a:solidFill>
                  <a:srgbClr val="232F4E"/>
                </a:solidFill>
                <a:latin typeface="Consolas"/>
                <a:cs typeface="Courier New"/>
              </a:rPr>
              <a:t>./ci/blackbox.sh --</a:t>
            </a:r>
            <a:r>
              <a:rPr lang="fr-FR" sz="3200" b="1" dirty="0" err="1">
                <a:solidFill>
                  <a:srgbClr val="232F4E"/>
                </a:solidFill>
                <a:latin typeface="Consolas"/>
                <a:cs typeface="Courier New"/>
              </a:rPr>
              <a:t>cores</a:t>
            </a:r>
            <a:r>
              <a:rPr lang="fr-FR" sz="3200" b="1" dirty="0">
                <a:solidFill>
                  <a:srgbClr val="232F4E"/>
                </a:solidFill>
                <a:latin typeface="Consolas"/>
                <a:cs typeface="Courier New"/>
              </a:rPr>
              <a:t>=2 --app=</a:t>
            </a:r>
            <a:r>
              <a:rPr lang="fr-FR" sz="3200" b="1" dirty="0" err="1">
                <a:solidFill>
                  <a:srgbClr val="232F4E"/>
                </a:solidFill>
                <a:latin typeface="Consolas"/>
                <a:cs typeface="Courier New"/>
              </a:rPr>
              <a:t>demo</a:t>
            </a:r>
            <a:endParaRPr lang="fr-FR" sz="3200" b="1">
              <a:solidFill>
                <a:srgbClr val="232F4E"/>
              </a:solidFill>
              <a:latin typeface="Consolas"/>
              <a:cs typeface="Courier New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fr-FR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fr-FR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>
              <a:latin typeface="Courier New" pitchFamily="49" charset="0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latin typeface="Arial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>
              <a:solidFill>
                <a:srgbClr val="232F4E"/>
              </a:solidFill>
              <a:latin typeface="Courier New" pitchFamily="49" charset="0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>
              <a:solidFill>
                <a:srgbClr val="000000"/>
              </a:solidFill>
              <a:latin typeface="Arial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000000"/>
              </a:solidFill>
              <a:latin typeface="Arial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507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Pre-exercise Setup: Remote Account</a:t>
            </a:r>
            <a:r>
              <a:rPr lang="en-US" sz="3200" b="1" spc="-1" dirty="0">
                <a:solidFill>
                  <a:srgbClr val="1F394D"/>
                </a:solidFill>
                <a:latin typeface="Tahoma"/>
                <a:ea typeface="Tahoma"/>
              </a:rPr>
              <a:t> in Browser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2341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59105" indent="-45720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latin typeface="Tahoma"/>
                <a:ea typeface="+mn-lt"/>
                <a:cs typeface="+mn-lt"/>
              </a:rPr>
              <a:t>Log into rg-ood.crnch.gatech.edu with provided login</a:t>
            </a:r>
            <a:endParaRPr lang="en-US" sz="3200" spc="-1" dirty="0">
              <a:solidFill>
                <a:srgbClr val="000000"/>
              </a:solidFill>
              <a:latin typeface="Tahoma"/>
              <a:cs typeface="Arial"/>
            </a:endParaRP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latin typeface="Tahoma"/>
                <a:ea typeface="+mn-lt"/>
                <a:cs typeface="+mn-lt"/>
              </a:rPr>
              <a:t>Select the </a:t>
            </a:r>
            <a:r>
              <a:rPr lang="en-US" sz="3200" spc="-1" dirty="0">
                <a:latin typeface="Consolas"/>
                <a:ea typeface="+mn-lt"/>
                <a:cs typeface="+mn-lt"/>
              </a:rPr>
              <a:t>Vortex Tutorial</a:t>
            </a:r>
            <a:r>
              <a:rPr lang="en-US" sz="3200" spc="-1" dirty="0">
                <a:latin typeface="Tahoma"/>
                <a:ea typeface="+mn-lt"/>
                <a:cs typeface="+mn-lt"/>
              </a:rPr>
              <a:t> option under the </a:t>
            </a:r>
            <a:r>
              <a:rPr lang="en-US" sz="3200" spc="-1" dirty="0" err="1">
                <a:latin typeface="Consolas"/>
                <a:ea typeface="+mn-lt"/>
                <a:cs typeface="+mn-lt"/>
              </a:rPr>
              <a:t>Reconfig</a:t>
            </a:r>
            <a:r>
              <a:rPr lang="en-US" sz="3200" spc="-1" dirty="0">
                <a:latin typeface="Tahoma"/>
                <a:ea typeface="+mn-lt"/>
                <a:cs typeface="+mn-lt"/>
              </a:rPr>
              <a:t> tab</a:t>
            </a:r>
            <a:endParaRPr lang="en-US" sz="3200" spc="-1" dirty="0">
              <a:latin typeface="Tahoma"/>
              <a:cs typeface="Arial"/>
            </a:endParaRP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FontTx/>
              <a:buAutoNum type="arabicPeriod"/>
            </a:pPr>
            <a:r>
              <a:rPr lang="en-US" sz="3200" spc="-1" dirty="0">
                <a:latin typeface="Tahoma"/>
                <a:cs typeface="Arial"/>
              </a:rPr>
              <a:t>Set 2 CPUs and press the </a:t>
            </a:r>
            <a:r>
              <a:rPr lang="en-US" sz="3200" spc="-1" dirty="0">
                <a:latin typeface="Consolas"/>
                <a:cs typeface="Arial"/>
              </a:rPr>
              <a:t>Launch</a:t>
            </a:r>
            <a:r>
              <a:rPr lang="en-US" sz="3200" spc="-1" dirty="0">
                <a:latin typeface="Tahoma"/>
                <a:cs typeface="Arial"/>
              </a:rPr>
              <a:t> button to start a terminal job</a:t>
            </a: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latin typeface="Tahoma"/>
                <a:ea typeface="+mn-lt"/>
                <a:cs typeface="+mn-lt"/>
              </a:rPr>
              <a:t>Press </a:t>
            </a:r>
            <a:r>
              <a:rPr lang="en-US" sz="3200" spc="-1" dirty="0">
                <a:latin typeface="Consolas"/>
                <a:ea typeface="+mn-lt"/>
                <a:cs typeface="+mn-lt"/>
              </a:rPr>
              <a:t>Connect</a:t>
            </a:r>
            <a:r>
              <a:rPr lang="en-US" sz="3200" spc="-1" dirty="0">
                <a:latin typeface="Tahoma"/>
                <a:ea typeface="+mn-lt"/>
                <a:cs typeface="+mn-lt"/>
              </a:rPr>
              <a:t> to open a remote terminal on the server</a:t>
            </a:r>
            <a:endParaRPr lang="en-US" sz="3200" spc="-1" dirty="0">
              <a:latin typeface="Tahoma"/>
              <a:cs typeface="Arial"/>
            </a:endParaRP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FontTx/>
              <a:buAutoNum type="arabicPeriod"/>
            </a:pPr>
            <a:endParaRPr lang="en-US" sz="3200" spc="-1" dirty="0">
              <a:latin typeface="Tahoma"/>
              <a:ea typeface="+mn-lt"/>
              <a:cs typeface="+mn-lt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3200" spc="-1" dirty="0">
                <a:latin typeface="Tahoma"/>
                <a:ea typeface="+mn-lt"/>
                <a:cs typeface="+mn-lt"/>
              </a:rPr>
              <a:t>Detailed setup instructions in </a:t>
            </a:r>
            <a:r>
              <a:rPr lang="en-US" sz="3200" spc="-1" dirty="0">
                <a:latin typeface="Tahoma"/>
                <a:ea typeface="Tahoma"/>
                <a:cs typeface="Arial"/>
              </a:rPr>
              <a:t>REMOTE_ACCESS.md</a:t>
            </a:r>
            <a:endParaRPr lang="en-US" sz="3200" spc="-1" dirty="0">
              <a:latin typeface="Tahoma"/>
              <a:ea typeface="Tahoma"/>
              <a:cs typeface="+mn-lt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endParaRPr lang="en-US" sz="3200" spc="-1" dirty="0"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+mn-lt"/>
                <a:cs typeface="+mn-lt"/>
              </a:rPr>
              <a:t>Test Vortex:</a:t>
            </a:r>
            <a:endParaRPr lang="fr-FR" sz="3200" spc="-1">
              <a:latin typeface="Tahoma"/>
              <a:ea typeface="+mn-lt"/>
              <a:cs typeface="+mn-lt"/>
            </a:endParaRPr>
          </a:p>
          <a:p>
            <a:pPr marL="457200" lvl="2">
              <a:lnSpc>
                <a:spcPct val="90000"/>
              </a:lnSpc>
              <a:spcBef>
                <a:spcPts val="499"/>
              </a:spcBef>
            </a:pPr>
            <a:r>
              <a:rPr lang="fr-FR" sz="3200" b="1" spc="-1" dirty="0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./ci/blackbox.sh --</a:t>
            </a:r>
            <a:r>
              <a:rPr lang="fr-FR" sz="3200" b="1" spc="-1" dirty="0" err="1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cores</a:t>
            </a:r>
            <a:r>
              <a:rPr lang="fr-FR" sz="3200" b="1" spc="-1" dirty="0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=2 --app=</a:t>
            </a:r>
            <a:r>
              <a:rPr lang="fr-FR" sz="3200" b="1" spc="-1" dirty="0" err="1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demo</a:t>
            </a:r>
            <a:endParaRPr lang="en-US" sz="3200" dirty="0" err="1">
              <a:latin typeface="Consolas"/>
            </a:endParaRPr>
          </a:p>
          <a:p>
            <a:pPr lvl="1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400" b="1" strike="noStrike" dirty="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 dirty="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 dirty="0">
              <a:solidFill>
                <a:srgbClr val="232F4E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dirty="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 dirty="0">
              <a:latin typeface="Tahoma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spc="-1" dirty="0">
              <a:latin typeface="Tahoma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591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 dirty="0">
                <a:solidFill>
                  <a:srgbClr val="1F394D"/>
                </a:solidFill>
                <a:latin typeface="Tahoma"/>
                <a:ea typeface="Tahoma"/>
              </a:rPr>
              <a:t>Blackbox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2341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Vortex's main test driver</a:t>
            </a:r>
            <a:endParaRPr lang="en-US" sz="2400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232F4E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Arguments</a:t>
            </a:r>
            <a:endParaRPr lang="en-US" sz="2400" spc="-1">
              <a:solidFill>
                <a:srgbClr val="000000"/>
              </a:solidFill>
              <a:latin typeface="Tahoma"/>
              <a:cs typeface="Courier New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latin typeface="Tahoma"/>
                <a:ea typeface="Tahoma"/>
                <a:cs typeface="Courier New"/>
              </a:rPr>
              <a:t>Clusters, </a:t>
            </a:r>
            <a:r>
              <a:rPr lang="fr-FR" sz="2400" err="1">
                <a:latin typeface="Tahoma"/>
                <a:ea typeface="Tahoma"/>
                <a:cs typeface="Courier New"/>
              </a:rPr>
              <a:t>cores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warps</a:t>
            </a:r>
            <a:r>
              <a:rPr lang="fr-FR" sz="2400">
                <a:latin typeface="Tahoma"/>
                <a:ea typeface="Tahoma"/>
                <a:cs typeface="Courier New"/>
              </a:rPr>
              <a:t>, threads</a:t>
            </a:r>
            <a:endParaRPr lang="fr-FR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latin typeface="Tahoma"/>
                <a:ea typeface="Tahoma"/>
                <a:cs typeface="Courier New"/>
              </a:rPr>
              <a:t>L2cache, L3cache</a:t>
            </a:r>
            <a:endParaRPr lang="fr-FR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Driver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1005840" lvl="2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 err="1">
                <a:latin typeface="Tahoma"/>
                <a:ea typeface="Tahoma"/>
                <a:cs typeface="Courier New"/>
              </a:rPr>
              <a:t>rtlsim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vlsim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fpga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simx</a:t>
            </a:r>
            <a:endParaRPr lang="fr-FR" sz="2400" err="1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Debug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Perf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App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 pitchFamily="49" charset="0"/>
              </a:rPr>
              <a:t>Args</a:t>
            </a:r>
            <a:endParaRPr lang="fr-FR" sz="2400" strike="noStrike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fr-FR" sz="2400" b="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Font typeface="Noto Sans Symbols,Sans-Serif"/>
              <a:buChar char="•"/>
            </a:pPr>
            <a:endParaRPr lang="en-US" sz="2400">
              <a:ea typeface="+mn-lt"/>
              <a:cs typeface="+mn-lt"/>
            </a:endParaRPr>
          </a:p>
          <a:p>
            <a:pPr marL="274320" indent="-272415">
              <a:lnSpc>
                <a:spcPct val="90000"/>
              </a:lnSpc>
              <a:buFont typeface="Tahoma,Sans-Serif"/>
              <a:buChar char="|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Arguments</a:t>
            </a:r>
            <a:endParaRPr lang="en-US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>
              <a:solidFill>
                <a:srgbClr val="232F4E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latin typeface="Tahoma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spc="-1">
              <a:latin typeface="Tahoma"/>
              <a:ea typeface="Tahoma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6 Tutorial Assignments </a:t>
            </a:r>
            <a:endParaRPr lang="en-US" sz="3200" b="1" strike="noStrike" spc="-1">
              <a:solidFill>
                <a:srgbClr val="1F394D"/>
              </a:solidFill>
              <a:latin typeface="Tahoma"/>
              <a:ea typeface="Tahoma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A5897AC-BC62-459A-8A74-4539AF0C3C57}"/>
              </a:ext>
            </a:extLst>
          </p:cNvPr>
          <p:cNvSpPr/>
          <p:nvPr/>
        </p:nvSpPr>
        <p:spPr>
          <a:xfrm>
            <a:off x="381000" y="121920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2800" spc="-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Vortex tutorial assignments</a:t>
            </a:r>
            <a:endParaRPr lang="en-US" sz="2800" spc="-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Designed to cover different components of Vortex</a:t>
            </a:r>
            <a:endParaRPr lang="en-US" sz="2800" b="0" strike="noStrike" spc="-1" dirty="0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 assignments for RTL: Assignments #1 &amp; #2</a:t>
            </a:r>
            <a:endParaRPr lang="en-US" sz="2800" b="0" strike="noStrike" spc="-1" dirty="0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modify LSU (lost-store unit) and debug: Assignments  #3 &amp; #4</a:t>
            </a:r>
            <a:endParaRPr lang="en-US" sz="2800" b="0" strike="noStrike" spc="-1" dirty="0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add a custom new instruction: Assignment #5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Assignments #1 and #2 only explain the steps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Assignments #3 and #5 provide a solution</a:t>
            </a:r>
          </a:p>
          <a:p>
            <a:pPr marL="1005840" lvl="2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use the old VM (the latest repo already includes the solution)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 dirty="0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 #6 </a:t>
            </a:r>
            <a:r>
              <a:rPr lang="en-US" sz="2800" spc="-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New! 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800" spc="-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2800" spc="-1" dirty="0">
                <a:latin typeface="Tahoma" pitchFamily="34" charset="0"/>
                <a:ea typeface="Tahoma" pitchFamily="34" charset="0"/>
                <a:cs typeface="Tahoma" pitchFamily="34" charset="0"/>
              </a:rPr>
              <a:t>https://</a:t>
            </a:r>
            <a:r>
              <a:rPr lang="en-US" sz="2800" spc="-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github.com</a:t>
            </a:r>
            <a:r>
              <a:rPr lang="en-US" sz="2800" spc="-1" dirty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800" spc="-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vortexgpgpu</a:t>
            </a:r>
            <a:r>
              <a:rPr lang="en-US" sz="2800" spc="-1" dirty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800" spc="-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vortex_tutorials.git</a:t>
            </a:r>
            <a:endParaRPr lang="en-US" sz="2800" spc="-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800" spc="-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 a new performance counter for the average number of active threads per cycle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 if instruction is being issued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 number of active threads in the active thread mask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Divide total number of active threads by cycle count in driver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6225" lvl="1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800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with output of demo program kernel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Count the number of coalesced memory requests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GPUs generate multiple memory requests from the same warp</a:t>
            </a: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/wave front,</a:t>
            </a: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 often with duplicate memory addresses across multiple threads in the warp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Increment counter in LSU when memory requests in other threads are the same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Increment only once per warp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Test with output of demo program kernel</a:t>
            </a:r>
            <a:endParaRPr lang="en-US" sz="2800" b="0" strike="noStrike" spc="-1">
              <a:latin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b="0" strike="noStrike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3/4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Add a simple next line </a:t>
            </a:r>
            <a:r>
              <a:rPr lang="en-US" sz="2400" b="0" strike="noStrike" spc="-1" err="1">
                <a:solidFill>
                  <a:srgbClr val="000000"/>
                </a:solidFill>
                <a:latin typeface="Tahoma"/>
                <a:ea typeface="Tahoma"/>
              </a:rPr>
              <a:t>prefetcher</a:t>
            </a: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 in LSU</a:t>
            </a:r>
            <a:endParaRPr lang="en-US" sz="2400" b="0" strike="noStrike" spc="-1">
              <a:latin typeface="Arial"/>
            </a:endParaRPr>
          </a:p>
          <a:p>
            <a:pPr marL="548640" lvl="1" indent="-272880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0" strike="noStrike" spc="-1">
                <a:solidFill>
                  <a:srgbClr val="232F4E"/>
                </a:solidFill>
                <a:latin typeface="Tahoma"/>
                <a:ea typeface="Tahoma"/>
              </a:rPr>
              <a:t>Every time a load request is computed, generate the next cache line address and send to d-cache</a:t>
            </a:r>
            <a:endParaRPr lang="en-US" sz="2400" b="0" strike="noStrike" spc="-1">
              <a:latin typeface="Arial"/>
            </a:endParaRPr>
          </a:p>
          <a:p>
            <a:pPr marL="548640" lvl="1" indent="-272880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0" strike="noStrike" spc="-1">
                <a:solidFill>
                  <a:srgbClr val="232F4E"/>
                </a:solidFill>
                <a:latin typeface="Tahoma"/>
                <a:ea typeface="Tahoma"/>
              </a:rPr>
              <a:t>Request metadata must be stored somewhere so the processor knows the correct memory requested</a:t>
            </a:r>
            <a:endParaRPr lang="en-US" sz="2400" b="0" strike="noStrike" spc="-1">
              <a:latin typeface="Arial"/>
            </a:endParaRPr>
          </a:p>
          <a:p>
            <a:pPr marL="274320" indent="-272880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Verify implementation by using the debug trace to see if </a:t>
            </a:r>
            <a:r>
              <a:rPr lang="en-US" sz="2400" b="0" strike="noStrike" spc="-1" err="1">
                <a:solidFill>
                  <a:srgbClr val="000000"/>
                </a:solidFill>
                <a:latin typeface="Tahoma"/>
                <a:ea typeface="Tahoma"/>
              </a:rPr>
              <a:t>prefetch</a:t>
            </a: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 requests are generated and used correctly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3291840" y="3863520"/>
            <a:ext cx="4754880" cy="25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Add a new instruction for prefetching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Add an intrinsic for the new instruction</a:t>
            </a: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 (to generate a binary with new instruction) 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Define the new instruction in </a:t>
            </a:r>
            <a:r>
              <a:rPr lang="en-US" sz="2800" spc="-1" err="1">
                <a:solidFill>
                  <a:srgbClr val="232F4E"/>
                </a:solidFill>
                <a:latin typeface="Tahoma"/>
                <a:ea typeface="Tahoma"/>
              </a:rPr>
              <a:t>SimX</a:t>
            </a: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Extend the pipeline/decoder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Modify the LSU to take in prefetch instructions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Develop a test to check functionality of the new instruction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Debug using kernel dump and run log</a:t>
            </a:r>
            <a:endParaRPr lang="en-US" sz="2800" b="0" strike="noStrike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4190E1-A4BE-4E3B-BAD3-91C7CFB4A9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FF7468-24E1-4036-8C13-3A4933AF6064}">
  <ds:schemaRefs>
    <ds:schemaRef ds:uri="703aaed8-5f35-4ebd-8684-7d64e521d80b"/>
    <ds:schemaRef ds:uri="f01fee57-14a4-4fb3-a7a7-17af854556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90C945-F1B7-4779-BEC7-ED0B92E3F580}">
  <ds:schemaRefs>
    <ds:schemaRef ds:uri="http://purl.org/dc/dcmitype/"/>
    <ds:schemaRef ds:uri="703aaed8-5f35-4ebd-8684-7d64e521d80b"/>
    <ds:schemaRef ds:uri="f01fee57-14a4-4fb3-a7a7-17af854556b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749</Words>
  <Application>Microsoft Macintosh PowerPoint</Application>
  <PresentationFormat>Widescreen</PresentationFormat>
  <Paragraphs>166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Noto Sans Symbols</vt:lpstr>
      <vt:lpstr>Noto Sans Symbols,Sans-Serif</vt:lpstr>
      <vt:lpstr>Tahoma,Sans-Serif</vt:lpstr>
      <vt:lpstr>Arial</vt:lpstr>
      <vt:lpstr>Consolas</vt:lpstr>
      <vt:lpstr>Courier New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Kim, Hyesoon</cp:lastModifiedBy>
  <cp:revision>1</cp:revision>
  <dcterms:modified xsi:type="dcterms:W3CDTF">2022-10-01T12:06:20Z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0x010100AAFB5C5C43C8E84ABE433E05E59A4B5B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  <property fmtid="{D5CDD505-2E9C-101B-9397-08002B2CF9AE}" pid="13" name="MediaServiceImageTags">
    <vt:lpwstr/>
  </property>
</Properties>
</file>