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10"/>
  </p:notesMasterIdLst>
  <p:handoutMasterIdLst>
    <p:handoutMasterId r:id="rId11"/>
  </p:handoutMasterIdLst>
  <p:sldIdLst>
    <p:sldId id="407" r:id="rId6"/>
    <p:sldId id="426" r:id="rId7"/>
    <p:sldId id="427" r:id="rId8"/>
    <p:sldId id="4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FCA95-D3CF-4335-9E23-4737194FAEA4}" v="293" dt="2021-10-18T00:49:45.243"/>
    <p1510:client id="{2C2F6A3D-6348-4618-A450-8279D753B902}" v="161" dt="2021-10-18T10:50:51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21"/>
    <p:restoredTop sz="91690"/>
  </p:normalViewPr>
  <p:slideViewPr>
    <p:cSldViewPr snapToGrid="0" snapToObjects="1">
      <p:cViewPr varScale="1">
        <p:scale>
          <a:sx n="113" d="100"/>
          <a:sy n="113" d="100"/>
        </p:scale>
        <p:origin x="944" y="168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AC8EF6-C910-42DE-47A5-0FA13EBCF5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4673" y="5043586"/>
            <a:ext cx="1563327" cy="13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F685048-7305-6F47-2C25-33F55F68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3B3BEF-D2BC-0610-992E-E1B726A43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4F6F5AF-CD47-BA20-A5F5-B46A47005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CB9FA7-56B7-F606-6C21-13705CFC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1B12F4-FFC1-CCF0-A036-DACB9A0F2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BB65DC-4A18-37E3-F5B4-ACED371BC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979F24-5B34-F1D9-F88A-BA9A78218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DEE881-9A86-0A58-B84F-1359560ECC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73C56C0-8212-6B37-FA70-DC26414E5F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6A0BE3-D7F2-B2AE-558E-21E1A4BA3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C8FD438-1A49-A00D-D0B1-7154DA474C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2B97B9-6ADE-CE07-85D5-7A94797687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F8FA209-8743-F510-B197-E4FAC8B427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8C6829E-C71A-2668-8D15-4696A2244A8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876" y="6313488"/>
            <a:ext cx="64906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Tahoma"/>
                <a:cs typeface="Tahoma"/>
              </a:rPr>
              <a:t>Vortex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56D8-6232-4F70-A686-A6253ED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641-5A2B-49F5-973A-C955A8D4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H/W and S/W GPU</a:t>
            </a:r>
          </a:p>
          <a:p>
            <a:r>
              <a:rPr lang="en-US" dirty="0"/>
              <a:t>RISC-V extensions</a:t>
            </a:r>
          </a:p>
          <a:p>
            <a:r>
              <a:rPr lang="en-US" dirty="0"/>
              <a:t>Implemented/tested on Intel FPGA</a:t>
            </a:r>
          </a:p>
          <a:p>
            <a:pPr lvl="1"/>
            <a:r>
              <a:rPr lang="en-US" dirty="0" err="1"/>
              <a:t>Xilinix</a:t>
            </a:r>
            <a:r>
              <a:rPr lang="en-US" dirty="0"/>
              <a:t> support is on-going</a:t>
            </a:r>
          </a:p>
          <a:p>
            <a:r>
              <a:rPr lang="en-US" dirty="0"/>
              <a:t>S/W stacks are relying on other open source platforms (LLVM, POCL, </a:t>
            </a:r>
            <a:r>
              <a:rPr lang="en-US" dirty="0" err="1"/>
              <a:t>Yosys</a:t>
            </a:r>
            <a:r>
              <a:rPr lang="en-US" dirty="0"/>
              <a:t> etc.)</a:t>
            </a:r>
          </a:p>
          <a:p>
            <a:r>
              <a:rPr lang="en-US" dirty="0"/>
              <a:t>OpenCL and a part of CUDA are supported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C2DC-16E3-4DE5-90A4-045AEDBD4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959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89-24E0-4398-809F-BC198088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Schedule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904730-4154-42AD-9414-4572DB126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15558"/>
              </p:ext>
            </p:extLst>
          </p:nvPr>
        </p:nvGraphicFramePr>
        <p:xfrm>
          <a:off x="398463" y="1303338"/>
          <a:ext cx="8637652" cy="399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746">
                  <a:extLst>
                    <a:ext uri="{9D8B030D-6E8A-4147-A177-3AD203B41FA5}">
                      <a16:colId xmlns:a16="http://schemas.microsoft.com/office/drawing/2014/main" val="3645224724"/>
                    </a:ext>
                  </a:extLst>
                </a:gridCol>
                <a:gridCol w="4211689">
                  <a:extLst>
                    <a:ext uri="{9D8B030D-6E8A-4147-A177-3AD203B41FA5}">
                      <a16:colId xmlns:a16="http://schemas.microsoft.com/office/drawing/2014/main" val="727368692"/>
                    </a:ext>
                  </a:extLst>
                </a:gridCol>
                <a:gridCol w="2879217">
                  <a:extLst>
                    <a:ext uri="{9D8B030D-6E8A-4147-A177-3AD203B41FA5}">
                      <a16:colId xmlns:a16="http://schemas.microsoft.com/office/drawing/2014/main" val="1095908111"/>
                    </a:ext>
                  </a:extLst>
                </a:gridCol>
              </a:tblGrid>
              <a:tr h="2129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42665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Contents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Presenter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05026299"/>
                  </a:ext>
                </a:extLst>
              </a:tr>
              <a:tr h="44596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1:00– 1:30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Introduction of vortex and GPGPU backgrounds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Hyesoon</a:t>
                      </a:r>
                      <a:r>
                        <a:rPr lang="en-US" sz="1200" dirty="0">
                          <a:effectLst/>
                        </a:rPr>
                        <a:t> Kim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3571206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1:30-2:00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Vortex microarchitecture Basic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Blaise Tine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16336284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2:00-3:00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Vortex code structure review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Blaise Tine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47349249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3:00-3:30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Q&amp;A and Break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66910017"/>
                  </a:ext>
                </a:extLst>
              </a:tr>
              <a:tr h="44596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3:30-3:50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Introduction of Vortex software stack and OpenCL on Vortex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Shinnung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Jeong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86299379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3:50-4:20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Cuda</a:t>
                      </a:r>
                      <a:r>
                        <a:rPr lang="en-US" sz="1200" dirty="0">
                          <a:effectLst/>
                        </a:rPr>
                        <a:t> on Vortex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Chihyo</a:t>
                      </a:r>
                      <a:r>
                        <a:rPr lang="en-US" sz="1200" dirty="0">
                          <a:effectLst/>
                        </a:rPr>
                        <a:t> (Mark) </a:t>
                      </a:r>
                      <a:r>
                        <a:rPr lang="en-US" sz="1200" dirty="0" err="1">
                          <a:effectLst/>
                        </a:rPr>
                        <a:t>Ahn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2028314"/>
                  </a:ext>
                </a:extLst>
              </a:tr>
              <a:tr h="342792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4:20 – 4:30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Running Vortex on FPGA &amp; introduction Tutorials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Liam Cooper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06187663"/>
                  </a:ext>
                </a:extLst>
              </a:tr>
              <a:tr h="64564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4:30—5:00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Discussions for academic usages with vortex and Hands-on exercise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Hyesoon</a:t>
                      </a:r>
                      <a:r>
                        <a:rPr lang="en-US" sz="1200" dirty="0">
                          <a:effectLst/>
                        </a:rPr>
                        <a:t> Kim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029472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38F6B-0F28-4658-97EE-E1D64E1F2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5629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415F-39F7-43A1-9D17-30AAE215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exercise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F3AD-5340-410E-8975-BF2FF10F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Option 1 : Download VM image 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Option 2: temp accounts during Micro conference 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Password: </a:t>
            </a:r>
            <a:r>
              <a:rPr lang="en-US" sz="1600" b="0" i="0" dirty="0">
                <a:effectLst/>
                <a:latin typeface="-apple-system"/>
              </a:rPr>
              <a:t>: vortex@MICRO23</a:t>
            </a: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F7C3-8FD6-4D5A-AEEF-B86797D56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9055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7" ma:contentTypeDescription="Create a new document." ma:contentTypeScope="" ma:versionID="31a70927d72970bda2078b08d81b4e6c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380c7c7c4fd0bbeb6e39640be2ed152d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D0140C-BF33-476E-9327-09381A5C2EEE}">
  <ds:schemaRefs>
    <ds:schemaRef ds:uri="http://schemas.microsoft.com/office/2006/metadata/properties"/>
    <ds:schemaRef ds:uri="http://schemas.microsoft.com/office/infopath/2007/PartnerControls"/>
    <ds:schemaRef ds:uri="703aaed8-5f35-4ebd-8684-7d64e521d80b"/>
    <ds:schemaRef ds:uri="f01fee57-14a4-4fb3-a7a7-17af854556b0"/>
  </ds:schemaRefs>
</ds:datastoreItem>
</file>

<file path=customXml/itemProps2.xml><?xml version="1.0" encoding="utf-8"?>
<ds:datastoreItem xmlns:ds="http://schemas.openxmlformats.org/officeDocument/2006/customXml" ds:itemID="{8A0E99B4-E378-4778-BFB6-74C7B7EA7F43}"/>
</file>

<file path=customXml/itemProps3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51405</TotalTime>
  <Words>161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-apple-system</vt:lpstr>
      <vt:lpstr>AUdimat</vt:lpstr>
      <vt:lpstr>Calibri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Vortex Tutorial</vt:lpstr>
      <vt:lpstr>Vortex</vt:lpstr>
      <vt:lpstr>Tutorial Schedule</vt:lpstr>
      <vt:lpstr>Hands on exercise preparation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272</cp:revision>
  <cp:lastPrinted>2013-01-11T16:38:21Z</cp:lastPrinted>
  <dcterms:created xsi:type="dcterms:W3CDTF">2013-01-10T23:30:37Z</dcterms:created>
  <dcterms:modified xsi:type="dcterms:W3CDTF">2023-10-29T15:20:05Z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