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58" d="100"/>
          <a:sy n="58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4B0C-A930-D342-9F06-76383D6C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8194B-2270-D64B-A645-8A35D250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5A98-BC8D-1848-A826-4CB8C547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81BF-B919-CA41-89C6-1CDEB79B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72DD-BC43-F74D-AC25-3669688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109D-D76D-484D-84F2-68EBD7FE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AAEB-83F3-1541-ADF4-6407E5BD3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2311-4DC0-EC49-9364-A0B1B445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DA4D-C16B-AB4D-9E67-5C026CD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8154-858F-CB41-995C-ABDE79DF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97FF9-7314-9D46-8B8F-29E4B5F4F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030AD-062A-2E47-B110-9B964C59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2651-BC1B-D543-B2D5-4945F1B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5299-0B8C-4C4F-A2D6-2A18D036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59E8-ECC4-054D-BE5F-E351109C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713C-E366-384B-AE91-BDDBE8E0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52FA-4C2D-404E-AEE2-B4C4B8CE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FF14-614E-5D4B-9F15-70083110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7924-C7B5-044C-B49B-AA1836D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926E-F983-EB47-BD3B-42F329CA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85BC-AE8F-7944-993F-45776874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3322-4DBE-AE4E-BD36-3E87C794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6F4F-9A44-0540-9740-778BB530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ED25-B4A5-CF4F-B09D-66AE974C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9D60-330B-834B-B3FE-7F434E7C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09E0-F556-DC45-8113-B5D18803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7FD2-F2F0-B44D-8456-C6EDAE350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868B9-AB54-4B4F-93ED-480B79E9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F674D-8864-0749-8F36-DEC9BAF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AE2A-3B3B-1E44-B510-6EC766BD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DF68-FC3A-D441-87AA-2EEF805D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4F9-B3AA-7A43-97A5-92AA2A71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E495-71E4-9D4F-90DD-8150F107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DA6D-08D2-E642-9AF3-5383119F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4E084-D87C-1C46-88C3-87FDDD273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53BFD-E656-D647-9745-CBC2232E2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747D1-E832-E447-AF57-AECC5A1F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BC2C7-A8ED-5A4D-B95A-CD56194D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FAD89-278C-F04A-934A-5C54F01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0247-BA5E-A145-BBD3-EC9AE64C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6C2AC-0F33-0A4C-A111-0B6DFB93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28B8A-7F5B-164B-B18D-1F657354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41AC8-4508-4D4D-A7E1-1697B91E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D205B-0F32-DD40-9DBC-E6DF740F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7635E-687C-EC4D-B623-2AA3C8B5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68AF5-8117-3B4C-AC3F-B189A3C1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EBE9-59CF-4948-9212-5FB6135F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A054-847F-1645-B761-F4A70FF0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5A591-8FE5-CD45-A756-87263DD4F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D4CE2-562D-5C45-B835-1EF1659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C49F0-7FF4-B945-B5D5-A151E0A5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19DB5-6EF0-F14B-97C7-52930BEC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0E8D-0831-B148-9E31-D5596FAF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3115E-277C-D548-BF62-1859476D2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ADD5-6891-3B47-BBCC-A3203E65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A2ED-0E6A-A84C-A3C3-24E8589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AF90-D5D4-3641-8A17-E0A5986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3DC3-9DE6-7A49-A369-D554F56C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30908-766D-FE4F-8AC1-CD6EFA02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E6F7-ED39-9D4D-9EC6-5F3E6BB1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0554-B638-8344-9BEF-E42FD378F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91BD-E282-FC4E-83E9-4487C43241C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984D-589C-8949-B1C9-68099F419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F121-AC05-344C-B440-9411A1E00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4F6E-8B58-5047-9268-B03717C1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4361FE-71AE-C845-B52F-D76F4ACCDD4D}"/>
              </a:ext>
            </a:extLst>
          </p:cNvPr>
          <p:cNvSpPr txBox="1"/>
          <p:nvPr/>
        </p:nvSpPr>
        <p:spPr>
          <a:xfrm>
            <a:off x="2003524" y="986525"/>
            <a:ext cx="1297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Full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0A03E-4571-5740-8BB1-4A774D7CDAFE}"/>
              </a:ext>
            </a:extLst>
          </p:cNvPr>
          <p:cNvSpPr txBox="1"/>
          <p:nvPr/>
        </p:nvSpPr>
        <p:spPr>
          <a:xfrm rot="5400000">
            <a:off x="2960734" y="2259891"/>
            <a:ext cx="3192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Req_pipe_reg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C6E70-58E8-9240-A372-3F7657575051}"/>
              </a:ext>
            </a:extLst>
          </p:cNvPr>
          <p:cNvSpPr txBox="1"/>
          <p:nvPr/>
        </p:nvSpPr>
        <p:spPr>
          <a:xfrm>
            <a:off x="245697" y="722857"/>
            <a:ext cx="1162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Lsu_req_if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37233-7CCB-0C48-B6A5-395F8E8BA55E}"/>
              </a:ext>
            </a:extLst>
          </p:cNvPr>
          <p:cNvSpPr/>
          <p:nvPr/>
        </p:nvSpPr>
        <p:spPr>
          <a:xfrm>
            <a:off x="1620079" y="308114"/>
            <a:ext cx="4850296" cy="411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D1EA2-6BEF-9345-B427-D78E33D77044}"/>
              </a:ext>
            </a:extLst>
          </p:cNvPr>
          <p:cNvSpPr txBox="1"/>
          <p:nvPr/>
        </p:nvSpPr>
        <p:spPr>
          <a:xfrm>
            <a:off x="3995530" y="-3737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VX_lsu_unit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D1EAD-1DF8-8243-AEEC-C011A3FCABC3}"/>
              </a:ext>
            </a:extLst>
          </p:cNvPr>
          <p:cNvSpPr txBox="1"/>
          <p:nvPr/>
        </p:nvSpPr>
        <p:spPr>
          <a:xfrm>
            <a:off x="5407001" y="1177638"/>
            <a:ext cx="847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dcache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0EA1F7-50C7-9F48-839F-B790D2063B81}"/>
              </a:ext>
            </a:extLst>
          </p:cNvPr>
          <p:cNvCxnSpPr>
            <a:cxnSpLocks/>
          </p:cNvCxnSpPr>
          <p:nvPr/>
        </p:nvCxnSpPr>
        <p:spPr>
          <a:xfrm>
            <a:off x="4782908" y="1362304"/>
            <a:ext cx="74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D044E3-AFF9-044C-9E49-84BA67585F85}"/>
              </a:ext>
            </a:extLst>
          </p:cNvPr>
          <p:cNvSpPr txBox="1"/>
          <p:nvPr/>
        </p:nvSpPr>
        <p:spPr>
          <a:xfrm>
            <a:off x="1889959" y="1757854"/>
            <a:ext cx="1592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Full_address+4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1C575392-B5C2-B041-8569-6E99963D7686}"/>
              </a:ext>
            </a:extLst>
          </p:cNvPr>
          <p:cNvSpPr/>
          <p:nvPr/>
        </p:nvSpPr>
        <p:spPr>
          <a:xfrm rot="5400000">
            <a:off x="3411663" y="1235493"/>
            <a:ext cx="983974" cy="540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B8218A-6A27-384C-8120-AD6ED275B910}"/>
              </a:ext>
            </a:extLst>
          </p:cNvPr>
          <p:cNvCxnSpPr>
            <a:stCxn id="6" idx="2"/>
            <a:endCxn id="4" idx="1"/>
          </p:cNvCxnSpPr>
          <p:nvPr/>
        </p:nvCxnSpPr>
        <p:spPr>
          <a:xfrm>
            <a:off x="827043" y="1092189"/>
            <a:ext cx="1176481" cy="7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10C8B-75E0-DB4F-9320-BDD79DA512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27043" y="1092189"/>
            <a:ext cx="1060959" cy="86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Hyesoon</dc:creator>
  <cp:lastModifiedBy>Kim, Hyesoon</cp:lastModifiedBy>
  <cp:revision>2</cp:revision>
  <dcterms:created xsi:type="dcterms:W3CDTF">2021-06-22T15:01:16Z</dcterms:created>
  <dcterms:modified xsi:type="dcterms:W3CDTF">2021-06-22T21:48:37Z</dcterms:modified>
</cp:coreProperties>
</file>