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0"/>
  </p:notesMasterIdLst>
  <p:handoutMasterIdLst>
    <p:handoutMasterId r:id="rId11"/>
  </p:handoutMasterIdLst>
  <p:sldIdLst>
    <p:sldId id="407" r:id="rId6"/>
    <p:sldId id="426" r:id="rId7"/>
    <p:sldId id="427" r:id="rId8"/>
    <p:sldId id="4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CA95-D3CF-4335-9E23-4737194FAEA4}" v="293" dt="2021-10-18T00:49:45.243"/>
    <p1510:client id="{10CFA4EB-99E2-4B40-BCDB-3B9181939B40}" v="30" dt="2022-09-30T14:56:13.489"/>
    <p1510:client id="{2C2F6A3D-6348-4618-A450-8279D753B902}" v="161" dt="2021-10-18T10:50:51.054"/>
    <p1510:client id="{30D5C474-1423-424F-A4D9-CAE791F5012A}" v="39" dt="2022-09-30T23:36:37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4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Hyesoon" userId="S::hkim358@gatech.edu::0d5c111a-f023-452e-87f1-b54e58794be3" providerId="AD" clId="Web-{30D5C474-1423-424F-A4D9-CAE791F5012A}"/>
    <pc:docChg chg="modSld">
      <pc:chgData name="Kim, Hyesoon" userId="S::hkim358@gatech.edu::0d5c111a-f023-452e-87f1-b54e58794be3" providerId="AD" clId="Web-{30D5C474-1423-424F-A4D9-CAE791F5012A}" dt="2022-09-30T23:36:34.102" v="33"/>
      <pc:docMkLst>
        <pc:docMk/>
      </pc:docMkLst>
      <pc:sldChg chg="modSp">
        <pc:chgData name="Kim, Hyesoon" userId="S::hkim358@gatech.edu::0d5c111a-f023-452e-87f1-b54e58794be3" providerId="AD" clId="Web-{30D5C474-1423-424F-A4D9-CAE791F5012A}" dt="2022-09-30T23:36:34.102" v="33"/>
        <pc:sldMkLst>
          <pc:docMk/>
          <pc:sldMk cId="4179562909" sldId="427"/>
        </pc:sldMkLst>
        <pc:graphicFrameChg chg="mod modGraphic">
          <ac:chgData name="Kim, Hyesoon" userId="S::hkim358@gatech.edu::0d5c111a-f023-452e-87f1-b54e58794be3" providerId="AD" clId="Web-{30D5C474-1423-424F-A4D9-CAE791F5012A}" dt="2022-09-30T23:36:34.102" v="33"/>
          <ac:graphicFrameMkLst>
            <pc:docMk/>
            <pc:sldMk cId="4179562909" sldId="427"/>
            <ac:graphicFrameMk id="6" creationId="{47904730-4154-42AD-9414-4572DB126525}"/>
          </ac:graphicFrameMkLst>
        </pc:graphicFrameChg>
      </pc:sldChg>
    </pc:docChg>
  </pc:docChgLst>
  <pc:docChgLst>
    <pc:chgData name="Kim, Hyesoon" userId="S::hkim358@gatech.edu::0d5c111a-f023-452e-87f1-b54e58794be3" providerId="AD" clId="Web-{10CFA4EB-99E2-4B40-BCDB-3B9181939B40}"/>
    <pc:docChg chg="modSld">
      <pc:chgData name="Kim, Hyesoon" userId="S::hkim358@gatech.edu::0d5c111a-f023-452e-87f1-b54e58794be3" providerId="AD" clId="Web-{10CFA4EB-99E2-4B40-BCDB-3B9181939B40}" dt="2022-09-30T14:56:13.333" v="28" actId="20577"/>
      <pc:docMkLst>
        <pc:docMk/>
      </pc:docMkLst>
      <pc:sldChg chg="modSp">
        <pc:chgData name="Kim, Hyesoon" userId="S::hkim358@gatech.edu::0d5c111a-f023-452e-87f1-b54e58794be3" providerId="AD" clId="Web-{10CFA4EB-99E2-4B40-BCDB-3B9181939B40}" dt="2022-09-30T14:56:13.333" v="28" actId="20577"/>
        <pc:sldMkLst>
          <pc:docMk/>
          <pc:sldMk cId="237790557" sldId="428"/>
        </pc:sldMkLst>
        <pc:spChg chg="mod">
          <ac:chgData name="Kim, Hyesoon" userId="S::hkim358@gatech.edu::0d5c111a-f023-452e-87f1-b54e58794be3" providerId="AD" clId="Web-{10CFA4EB-99E2-4B40-BCDB-3B9181939B40}" dt="2022-09-30T14:56:13.333" v="28" actId="20577"/>
          <ac:spMkLst>
            <pc:docMk/>
            <pc:sldMk cId="237790557" sldId="428"/>
            <ac:spMk id="3" creationId="{4DA0F3AD-5340-410E-8975-BF2FF10F17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source H/W and S/W GPU</a:t>
            </a:r>
          </a:p>
          <a:p>
            <a:r>
              <a:rPr lang="en-US"/>
              <a:t>RISC-V extensions</a:t>
            </a:r>
          </a:p>
          <a:p>
            <a:r>
              <a:rPr lang="en-US"/>
              <a:t>Implemented/tested on Intel FPGA</a:t>
            </a:r>
          </a:p>
          <a:p>
            <a:pPr lvl="1"/>
            <a:r>
              <a:rPr lang="en-US" err="1"/>
              <a:t>Xilinix</a:t>
            </a:r>
            <a:r>
              <a:rPr lang="en-US"/>
              <a:t> support is on-going</a:t>
            </a:r>
          </a:p>
          <a:p>
            <a:r>
              <a:rPr lang="en-US"/>
              <a:t>S/W stacks are relying on other open source platforms (LLVM, POCL, </a:t>
            </a:r>
            <a:r>
              <a:rPr lang="en-US" err="1"/>
              <a:t>Yosys</a:t>
            </a:r>
            <a:r>
              <a:rPr lang="en-US"/>
              <a:t> etc.)</a:t>
            </a:r>
          </a:p>
          <a:p>
            <a:r>
              <a:rPr lang="en-US"/>
              <a:t>OpenCL and a part of CUDA are supported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Tutorial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904730-4154-42AD-9414-4572DB126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7670"/>
              </p:ext>
            </p:extLst>
          </p:nvPr>
        </p:nvGraphicFramePr>
        <p:xfrm>
          <a:off x="398463" y="1303338"/>
          <a:ext cx="8637652" cy="438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46">
                  <a:extLst>
                    <a:ext uri="{9D8B030D-6E8A-4147-A177-3AD203B41FA5}">
                      <a16:colId xmlns:a16="http://schemas.microsoft.com/office/drawing/2014/main" val="3645224724"/>
                    </a:ext>
                  </a:extLst>
                </a:gridCol>
                <a:gridCol w="4211689">
                  <a:extLst>
                    <a:ext uri="{9D8B030D-6E8A-4147-A177-3AD203B41FA5}">
                      <a16:colId xmlns:a16="http://schemas.microsoft.com/office/drawing/2014/main" val="727368692"/>
                    </a:ext>
                  </a:extLst>
                </a:gridCol>
                <a:gridCol w="2879217">
                  <a:extLst>
                    <a:ext uri="{9D8B030D-6E8A-4147-A177-3AD203B41FA5}">
                      <a16:colId xmlns:a16="http://schemas.microsoft.com/office/drawing/2014/main" val="1095908111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42665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Contents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Presenter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5026299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8:00-8:30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Introduction of vortex and GPGPU backgrounds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effectLst/>
                        </a:rPr>
                        <a:t>Hyesoon</a:t>
                      </a:r>
                      <a:r>
                        <a:rPr lang="en-US" sz="120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3571206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8:30-9:00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Vortex microarchitecture Basic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6336284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9:00-10:00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Vortex code structure review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734924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10:00-10:20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Q&amp;A and Break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66910017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10:20-10:30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Introduction of Vortex software stack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Blaise Tine/</a:t>
                      </a:r>
                      <a:r>
                        <a:rPr lang="en-US" sz="1200" err="1">
                          <a:effectLst/>
                        </a:rPr>
                        <a:t>Roubing</a:t>
                      </a:r>
                      <a:r>
                        <a:rPr lang="en-US" sz="1200">
                          <a:effectLst/>
                        </a:rPr>
                        <a:t> Han 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8629937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10:30-11:00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effectLst/>
                        </a:rPr>
                        <a:t>CupBop</a:t>
                      </a:r>
                      <a:r>
                        <a:rPr lang="en-US" sz="1200">
                          <a:effectLst/>
                        </a:rPr>
                        <a:t> Running OpenCL/Cuda on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effectLst/>
                        </a:rPr>
                        <a:t>Ruobing</a:t>
                      </a:r>
                      <a:r>
                        <a:rPr lang="en-US" sz="1200">
                          <a:effectLst/>
                        </a:rPr>
                        <a:t> Han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2028314"/>
                  </a:ext>
                </a:extLst>
              </a:tr>
              <a:tr h="34279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11:00 - 11:10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Running Vortex on FPGA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Liam Cooper/</a:t>
                      </a:r>
                      <a:r>
                        <a:rPr lang="en-US" sz="1200" err="1">
                          <a:effectLst/>
                        </a:rPr>
                        <a:t>Hyesoon</a:t>
                      </a:r>
                      <a:r>
                        <a:rPr lang="en-US" sz="120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06187663"/>
                  </a:ext>
                </a:extLst>
              </a:tr>
              <a:tr h="64564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11:10-11:30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Tutorial assignments and discussions for academic usages with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err="1">
                          <a:effectLst/>
                        </a:rPr>
                        <a:t>Hyesoon</a:t>
                      </a:r>
                      <a:r>
                        <a:rPr lang="en-US" sz="120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029472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11:30-12:-00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Drone applications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Sam </a:t>
                      </a:r>
                      <a:r>
                        <a:rPr lang="en-US" sz="1200" err="1">
                          <a:effectLst/>
                        </a:rPr>
                        <a:t>Jijina</a:t>
                      </a:r>
                      <a:endParaRPr 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761135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15F-39F7-43A1-9D17-30AAE21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 exercise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F3AD-5340-410E-8975-BF2FF10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Option 1 : Download VM image 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Option 2: temp accounts during Micro conference </a:t>
            </a:r>
          </a:p>
          <a:p>
            <a:pPr lvl="1"/>
            <a:r>
              <a:rPr lang="en-US" sz="2400">
                <a:ea typeface="+mn-lt"/>
                <a:cs typeface="+mn-lt"/>
              </a:rPr>
              <a:t>Use the excel file to put your name. </a:t>
            </a:r>
          </a:p>
          <a:p>
            <a:pPr lvl="1"/>
            <a:r>
              <a:rPr lang="en-US" sz="2400">
                <a:ea typeface="+mn-lt"/>
                <a:cs typeface="+mn-lt"/>
              </a:rPr>
              <a:t>bit.ly/3LB5HRA</a:t>
            </a:r>
            <a:endParaRPr lang="en-US" sz="240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F7C3-8FD6-4D5A-AEEF-B86797D56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055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3A88A-683A-4123-B80C-E147B02EE646}">
  <ds:schemaRefs>
    <ds:schemaRef ds:uri="703aaed8-5f35-4ebd-8684-7d64e521d80b"/>
    <ds:schemaRef ds:uri="f01fee57-14a4-4fb3-a7a7-17af854556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D0140C-BF33-476E-9327-09381A5C2EEE}">
  <ds:schemaRefs>
    <ds:schemaRef ds:uri="703aaed8-5f35-4ebd-8684-7d64e521d80b"/>
    <ds:schemaRef ds:uri="f01fee57-14a4-4fb3-a7a7-17af854556b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2_Powerpoint_FINAL</vt:lpstr>
      <vt:lpstr>Origin</vt:lpstr>
      <vt:lpstr>Vortex Tutorial</vt:lpstr>
      <vt:lpstr>Vortex</vt:lpstr>
      <vt:lpstr>Tutorial Schedule</vt:lpstr>
      <vt:lpstr>Hands on exercise preparation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revision>1</cp:revision>
  <cp:lastPrinted>2013-01-11T16:38:21Z</cp:lastPrinted>
  <dcterms:created xsi:type="dcterms:W3CDTF">2013-01-10T23:30:37Z</dcterms:created>
  <dcterms:modified xsi:type="dcterms:W3CDTF">2022-09-30T23:36:57Z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  <property fmtid="{D5CDD505-2E9C-101B-9397-08002B2CF9AE}" pid="3" name="MediaServiceImageTags">
    <vt:lpwstr/>
  </property>
</Properties>
</file>