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300" r:id="rId3"/>
    <p:sldId id="356" r:id="rId4"/>
    <p:sldId id="355" r:id="rId5"/>
    <p:sldId id="361" r:id="rId6"/>
    <p:sldId id="363" r:id="rId7"/>
    <p:sldId id="359" r:id="rId8"/>
    <p:sldId id="360" r:id="rId9"/>
    <p:sldId id="357" r:id="rId10"/>
    <p:sldId id="3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i Gupta" userId="c744e1c4-38e9-4e19-b42d-7ab6d938c38c" providerId="ADAL" clId="{E6297D0A-538B-4B6C-81E8-ED59EA3340C7}"/>
    <pc:docChg chg="undo custSel addSld delSld modSld sldOrd">
      <pc:chgData name="Subhi Gupta" userId="c744e1c4-38e9-4e19-b42d-7ab6d938c38c" providerId="ADAL" clId="{E6297D0A-538B-4B6C-81E8-ED59EA3340C7}" dt="2024-11-15T08:19:58.866" v="248" actId="1076"/>
      <pc:docMkLst>
        <pc:docMk/>
      </pc:docMkLst>
      <pc:sldChg chg="modSp add del mod">
        <pc:chgData name="Subhi Gupta" userId="c744e1c4-38e9-4e19-b42d-7ab6d938c38c" providerId="ADAL" clId="{E6297D0A-538B-4B6C-81E8-ED59EA3340C7}" dt="2024-11-14T10:18:32.484" v="3"/>
        <pc:sldMkLst>
          <pc:docMk/>
          <pc:sldMk cId="2673269876" sldId="317"/>
        </pc:sldMkLst>
        <pc:spChg chg="mod">
          <ac:chgData name="Subhi Gupta" userId="c744e1c4-38e9-4e19-b42d-7ab6d938c38c" providerId="ADAL" clId="{E6297D0A-538B-4B6C-81E8-ED59EA3340C7}" dt="2024-11-14T10:18:32.484" v="3"/>
          <ac:spMkLst>
            <pc:docMk/>
            <pc:sldMk cId="2673269876" sldId="317"/>
            <ac:spMk id="2" creationId="{934E4D66-0BE6-0AB9-103F-EC7AF9D00CB1}"/>
          </ac:spMkLst>
        </pc:spChg>
      </pc:sldChg>
      <pc:sldChg chg="addSp delSp modSp add del mod ord">
        <pc:chgData name="Subhi Gupta" userId="c744e1c4-38e9-4e19-b42d-7ab6d938c38c" providerId="ADAL" clId="{E6297D0A-538B-4B6C-81E8-ED59EA3340C7}" dt="2024-11-15T06:12:56.001" v="203"/>
        <pc:sldMkLst>
          <pc:docMk/>
          <pc:sldMk cId="39105848" sldId="355"/>
        </pc:sldMkLst>
        <pc:spChg chg="mod">
          <ac:chgData name="Subhi Gupta" userId="c744e1c4-38e9-4e19-b42d-7ab6d938c38c" providerId="ADAL" clId="{E6297D0A-538B-4B6C-81E8-ED59EA3340C7}" dt="2024-11-14T10:20:17.629" v="80" actId="20577"/>
          <ac:spMkLst>
            <pc:docMk/>
            <pc:sldMk cId="39105848" sldId="355"/>
            <ac:spMk id="2" creationId="{934E4D66-0BE6-0AB9-103F-EC7AF9D00CB1}"/>
          </ac:spMkLst>
        </pc:spChg>
        <pc:spChg chg="del">
          <ac:chgData name="Subhi Gupta" userId="c744e1c4-38e9-4e19-b42d-7ab6d938c38c" providerId="ADAL" clId="{E6297D0A-538B-4B6C-81E8-ED59EA3340C7}" dt="2024-11-14T10:19:19.968" v="20" actId="478"/>
          <ac:spMkLst>
            <pc:docMk/>
            <pc:sldMk cId="39105848" sldId="355"/>
            <ac:spMk id="8" creationId="{A3513407-444A-6558-907E-50D585A820D4}"/>
          </ac:spMkLst>
        </pc:spChg>
        <pc:spChg chg="del">
          <ac:chgData name="Subhi Gupta" userId="c744e1c4-38e9-4e19-b42d-7ab6d938c38c" providerId="ADAL" clId="{E6297D0A-538B-4B6C-81E8-ED59EA3340C7}" dt="2024-11-14T10:19:17.643" v="19" actId="478"/>
          <ac:spMkLst>
            <pc:docMk/>
            <pc:sldMk cId="39105848" sldId="355"/>
            <ac:spMk id="9" creationId="{2C3EFBDF-B714-CF2D-A4D0-F508613C7FE1}"/>
          </ac:spMkLst>
        </pc:spChg>
        <pc:spChg chg="del">
          <ac:chgData name="Subhi Gupta" userId="c744e1c4-38e9-4e19-b42d-7ab6d938c38c" providerId="ADAL" clId="{E6297D0A-538B-4B6C-81E8-ED59EA3340C7}" dt="2024-11-14T10:19:22.331" v="21" actId="478"/>
          <ac:spMkLst>
            <pc:docMk/>
            <pc:sldMk cId="39105848" sldId="355"/>
            <ac:spMk id="10" creationId="{73580FB2-E5DE-47DA-5A82-EFC50AAF30E6}"/>
          </ac:spMkLst>
        </pc:spChg>
        <pc:spChg chg="del">
          <ac:chgData name="Subhi Gupta" userId="c744e1c4-38e9-4e19-b42d-7ab6d938c38c" providerId="ADAL" clId="{E6297D0A-538B-4B6C-81E8-ED59EA3340C7}" dt="2024-11-14T10:19:08.174" v="14" actId="478"/>
          <ac:spMkLst>
            <pc:docMk/>
            <pc:sldMk cId="39105848" sldId="355"/>
            <ac:spMk id="11" creationId="{6AF268DD-0BEC-609F-1692-DDA0C52F3B3C}"/>
          </ac:spMkLst>
        </pc:spChg>
        <pc:spChg chg="del">
          <ac:chgData name="Subhi Gupta" userId="c744e1c4-38e9-4e19-b42d-7ab6d938c38c" providerId="ADAL" clId="{E6297D0A-538B-4B6C-81E8-ED59EA3340C7}" dt="2024-11-14T10:19:06.470" v="13" actId="478"/>
          <ac:spMkLst>
            <pc:docMk/>
            <pc:sldMk cId="39105848" sldId="355"/>
            <ac:spMk id="12" creationId="{DFD65854-1B9E-C960-631D-68D72FA83717}"/>
          </ac:spMkLst>
        </pc:spChg>
        <pc:spChg chg="del">
          <ac:chgData name="Subhi Gupta" userId="c744e1c4-38e9-4e19-b42d-7ab6d938c38c" providerId="ADAL" clId="{E6297D0A-538B-4B6C-81E8-ED59EA3340C7}" dt="2024-11-14T10:19:11.748" v="16" actId="478"/>
          <ac:spMkLst>
            <pc:docMk/>
            <pc:sldMk cId="39105848" sldId="355"/>
            <ac:spMk id="13" creationId="{B8800F1E-C175-A690-BDFE-973A9AE8DD69}"/>
          </ac:spMkLst>
        </pc:spChg>
        <pc:spChg chg="del">
          <ac:chgData name="Subhi Gupta" userId="c744e1c4-38e9-4e19-b42d-7ab6d938c38c" providerId="ADAL" clId="{E6297D0A-538B-4B6C-81E8-ED59EA3340C7}" dt="2024-11-14T10:19:10.242" v="15" actId="478"/>
          <ac:spMkLst>
            <pc:docMk/>
            <pc:sldMk cId="39105848" sldId="355"/>
            <ac:spMk id="14" creationId="{D055FA2F-252F-A406-3179-0286A2FF19C0}"/>
          </ac:spMkLst>
        </pc:spChg>
        <pc:spChg chg="del">
          <ac:chgData name="Subhi Gupta" userId="c744e1c4-38e9-4e19-b42d-7ab6d938c38c" providerId="ADAL" clId="{E6297D0A-538B-4B6C-81E8-ED59EA3340C7}" dt="2024-11-14T10:19:13.872" v="17" actId="478"/>
          <ac:spMkLst>
            <pc:docMk/>
            <pc:sldMk cId="39105848" sldId="355"/>
            <ac:spMk id="15" creationId="{507B3E71-1C46-8E90-6AEF-816596B52EB3}"/>
          </ac:spMkLst>
        </pc:spChg>
        <pc:spChg chg="del">
          <ac:chgData name="Subhi Gupta" userId="c744e1c4-38e9-4e19-b42d-7ab6d938c38c" providerId="ADAL" clId="{E6297D0A-538B-4B6C-81E8-ED59EA3340C7}" dt="2024-11-14T10:19:15.569" v="18" actId="478"/>
          <ac:spMkLst>
            <pc:docMk/>
            <pc:sldMk cId="39105848" sldId="355"/>
            <ac:spMk id="16" creationId="{490E6249-E2EC-CF9D-F60F-FCA720DF3A34}"/>
          </ac:spMkLst>
        </pc:spChg>
        <pc:picChg chg="add del mod">
          <ac:chgData name="Subhi Gupta" userId="c744e1c4-38e9-4e19-b42d-7ab6d938c38c" providerId="ADAL" clId="{E6297D0A-538B-4B6C-81E8-ED59EA3340C7}" dt="2024-11-14T10:23:54.279" v="84" actId="478"/>
          <ac:picMkLst>
            <pc:docMk/>
            <pc:sldMk cId="39105848" sldId="355"/>
            <ac:picMk id="6" creationId="{73E0767F-DAB1-05A9-CADC-8BA141D71223}"/>
          </ac:picMkLst>
        </pc:picChg>
        <pc:picChg chg="del">
          <ac:chgData name="Subhi Gupta" userId="c744e1c4-38e9-4e19-b42d-7ab6d938c38c" providerId="ADAL" clId="{E6297D0A-538B-4B6C-81E8-ED59EA3340C7}" dt="2024-11-14T10:19:02.480" v="12" actId="478"/>
          <ac:picMkLst>
            <pc:docMk/>
            <pc:sldMk cId="39105848" sldId="355"/>
            <ac:picMk id="7" creationId="{65D41380-D170-0B05-94A2-897A742D4C57}"/>
          </ac:picMkLst>
        </pc:picChg>
        <pc:picChg chg="add mod">
          <ac:chgData name="Subhi Gupta" userId="c744e1c4-38e9-4e19-b42d-7ab6d938c38c" providerId="ADAL" clId="{E6297D0A-538B-4B6C-81E8-ED59EA3340C7}" dt="2024-11-14T10:25:17.837" v="87" actId="208"/>
          <ac:picMkLst>
            <pc:docMk/>
            <pc:sldMk cId="39105848" sldId="355"/>
            <ac:picMk id="18" creationId="{83B68F50-3159-F28C-5790-7D46E8A7CF74}"/>
          </ac:picMkLst>
        </pc:picChg>
        <pc:picChg chg="add mod">
          <ac:chgData name="Subhi Gupta" userId="c744e1c4-38e9-4e19-b42d-7ab6d938c38c" providerId="ADAL" clId="{E6297D0A-538B-4B6C-81E8-ED59EA3340C7}" dt="2024-11-14T10:25:45.888" v="92" actId="1076"/>
          <ac:picMkLst>
            <pc:docMk/>
            <pc:sldMk cId="39105848" sldId="355"/>
            <ac:picMk id="20" creationId="{357E6474-DB54-1FF4-0CEB-919DB386EBC0}"/>
          </ac:picMkLst>
        </pc:picChg>
      </pc:sldChg>
      <pc:sldChg chg="addSp delSp modSp add mod ord">
        <pc:chgData name="Subhi Gupta" userId="c744e1c4-38e9-4e19-b42d-7ab6d938c38c" providerId="ADAL" clId="{E6297D0A-538B-4B6C-81E8-ED59EA3340C7}" dt="2024-11-14T10:39:07.976" v="175" actId="20577"/>
        <pc:sldMkLst>
          <pc:docMk/>
          <pc:sldMk cId="2160440542" sldId="356"/>
        </pc:sldMkLst>
        <pc:spChg chg="mod">
          <ac:chgData name="Subhi Gupta" userId="c744e1c4-38e9-4e19-b42d-7ab6d938c38c" providerId="ADAL" clId="{E6297D0A-538B-4B6C-81E8-ED59EA3340C7}" dt="2024-11-14T10:39:07.976" v="175" actId="20577"/>
          <ac:spMkLst>
            <pc:docMk/>
            <pc:sldMk cId="2160440542" sldId="356"/>
            <ac:spMk id="2" creationId="{86ECDA2A-BA71-5F93-6A94-CA433B29CD46}"/>
          </ac:spMkLst>
        </pc:spChg>
        <pc:picChg chg="add mod">
          <ac:chgData name="Subhi Gupta" userId="c744e1c4-38e9-4e19-b42d-7ab6d938c38c" providerId="ADAL" clId="{E6297D0A-538B-4B6C-81E8-ED59EA3340C7}" dt="2024-11-14T10:27:13.567" v="106" actId="14100"/>
          <ac:picMkLst>
            <pc:docMk/>
            <pc:sldMk cId="2160440542" sldId="356"/>
            <ac:picMk id="6" creationId="{EF7A6B5D-44F4-D4BC-05D2-50CF6A0C6B86}"/>
          </ac:picMkLst>
        </pc:picChg>
        <pc:picChg chg="add mod">
          <ac:chgData name="Subhi Gupta" userId="c744e1c4-38e9-4e19-b42d-7ab6d938c38c" providerId="ADAL" clId="{E6297D0A-538B-4B6C-81E8-ED59EA3340C7}" dt="2024-11-14T10:28:34.829" v="110" actId="14100"/>
          <ac:picMkLst>
            <pc:docMk/>
            <pc:sldMk cId="2160440542" sldId="356"/>
            <ac:picMk id="8" creationId="{628D7D4D-B383-95EF-2B62-9726A88938FA}"/>
          </ac:picMkLst>
        </pc:picChg>
        <pc:picChg chg="del">
          <ac:chgData name="Subhi Gupta" userId="c744e1c4-38e9-4e19-b42d-7ab6d938c38c" providerId="ADAL" clId="{E6297D0A-538B-4B6C-81E8-ED59EA3340C7}" dt="2024-11-14T10:25:54.162" v="94" actId="478"/>
          <ac:picMkLst>
            <pc:docMk/>
            <pc:sldMk cId="2160440542" sldId="356"/>
            <ac:picMk id="18" creationId="{0DEDA9EA-EADB-1011-5149-D8F6655F0C34}"/>
          </ac:picMkLst>
        </pc:picChg>
        <pc:picChg chg="del">
          <ac:chgData name="Subhi Gupta" userId="c744e1c4-38e9-4e19-b42d-7ab6d938c38c" providerId="ADAL" clId="{E6297D0A-538B-4B6C-81E8-ED59EA3340C7}" dt="2024-11-14T10:25:54.835" v="95" actId="478"/>
          <ac:picMkLst>
            <pc:docMk/>
            <pc:sldMk cId="2160440542" sldId="356"/>
            <ac:picMk id="20" creationId="{365134EC-AFB7-51D7-E8F7-A4DAFB514321}"/>
          </ac:picMkLst>
        </pc:picChg>
      </pc:sldChg>
      <pc:sldChg chg="addSp delSp modSp add mod">
        <pc:chgData name="Subhi Gupta" userId="c744e1c4-38e9-4e19-b42d-7ab6d938c38c" providerId="ADAL" clId="{E6297D0A-538B-4B6C-81E8-ED59EA3340C7}" dt="2024-11-14T10:30:38.318" v="126" actId="208"/>
        <pc:sldMkLst>
          <pc:docMk/>
          <pc:sldMk cId="3412910842" sldId="357"/>
        </pc:sldMkLst>
        <pc:spChg chg="mod">
          <ac:chgData name="Subhi Gupta" userId="c744e1c4-38e9-4e19-b42d-7ab6d938c38c" providerId="ADAL" clId="{E6297D0A-538B-4B6C-81E8-ED59EA3340C7}" dt="2024-11-14T10:29:04.230" v="119" actId="20577"/>
          <ac:spMkLst>
            <pc:docMk/>
            <pc:sldMk cId="3412910842" sldId="357"/>
            <ac:spMk id="2" creationId="{707D3FF5-FB13-3DF6-BFAF-69ED62250D7F}"/>
          </ac:spMkLst>
        </pc:spChg>
        <pc:picChg chg="del">
          <ac:chgData name="Subhi Gupta" userId="c744e1c4-38e9-4e19-b42d-7ab6d938c38c" providerId="ADAL" clId="{E6297D0A-538B-4B6C-81E8-ED59EA3340C7}" dt="2024-11-14T10:28:53.157" v="112" actId="478"/>
          <ac:picMkLst>
            <pc:docMk/>
            <pc:sldMk cId="3412910842" sldId="357"/>
            <ac:picMk id="6" creationId="{8487AC87-E10E-C1E3-9AD2-DF79196B082B}"/>
          </ac:picMkLst>
        </pc:picChg>
        <pc:picChg chg="add mod">
          <ac:chgData name="Subhi Gupta" userId="c744e1c4-38e9-4e19-b42d-7ab6d938c38c" providerId="ADAL" clId="{E6297D0A-538B-4B6C-81E8-ED59EA3340C7}" dt="2024-11-14T10:30:06.401" v="123" actId="1076"/>
          <ac:picMkLst>
            <pc:docMk/>
            <pc:sldMk cId="3412910842" sldId="357"/>
            <ac:picMk id="7" creationId="{479BD016-3D4D-3211-FDDC-CB6C429C48CC}"/>
          </ac:picMkLst>
        </pc:picChg>
        <pc:picChg chg="del">
          <ac:chgData name="Subhi Gupta" userId="c744e1c4-38e9-4e19-b42d-7ab6d938c38c" providerId="ADAL" clId="{E6297D0A-538B-4B6C-81E8-ED59EA3340C7}" dt="2024-11-14T10:28:53.766" v="113" actId="478"/>
          <ac:picMkLst>
            <pc:docMk/>
            <pc:sldMk cId="3412910842" sldId="357"/>
            <ac:picMk id="8" creationId="{88E2BEAB-25F1-F51C-9B91-38CAE7E72778}"/>
          </ac:picMkLst>
        </pc:picChg>
        <pc:picChg chg="add mod">
          <ac:chgData name="Subhi Gupta" userId="c744e1c4-38e9-4e19-b42d-7ab6d938c38c" providerId="ADAL" clId="{E6297D0A-538B-4B6C-81E8-ED59EA3340C7}" dt="2024-11-14T10:30:38.318" v="126" actId="208"/>
          <ac:picMkLst>
            <pc:docMk/>
            <pc:sldMk cId="3412910842" sldId="357"/>
            <ac:picMk id="10" creationId="{AC8D20B2-B7BB-D292-4AA9-0D9E6038D29F}"/>
          </ac:picMkLst>
        </pc:picChg>
      </pc:sldChg>
      <pc:sldChg chg="addSp delSp modSp add mod">
        <pc:chgData name="Subhi Gupta" userId="c744e1c4-38e9-4e19-b42d-7ab6d938c38c" providerId="ADAL" clId="{E6297D0A-538B-4B6C-81E8-ED59EA3340C7}" dt="2024-11-14T10:32:09.691" v="142" actId="1076"/>
        <pc:sldMkLst>
          <pc:docMk/>
          <pc:sldMk cId="3277377942" sldId="358"/>
        </pc:sldMkLst>
        <pc:spChg chg="mod">
          <ac:chgData name="Subhi Gupta" userId="c744e1c4-38e9-4e19-b42d-7ab6d938c38c" providerId="ADAL" clId="{E6297D0A-538B-4B6C-81E8-ED59EA3340C7}" dt="2024-11-14T10:30:51.312" v="131" actId="20577"/>
          <ac:spMkLst>
            <pc:docMk/>
            <pc:sldMk cId="3277377942" sldId="358"/>
            <ac:spMk id="2" creationId="{0464C60C-7216-BA4B-92FB-569CBA1D3F22}"/>
          </ac:spMkLst>
        </pc:spChg>
        <pc:picChg chg="add mod">
          <ac:chgData name="Subhi Gupta" userId="c744e1c4-38e9-4e19-b42d-7ab6d938c38c" providerId="ADAL" clId="{E6297D0A-538B-4B6C-81E8-ED59EA3340C7}" dt="2024-11-14T10:32:09.691" v="142" actId="1076"/>
          <ac:picMkLst>
            <pc:docMk/>
            <pc:sldMk cId="3277377942" sldId="358"/>
            <ac:picMk id="6" creationId="{C0332E66-BFFA-68E6-F3D1-DB7EDAF1FD17}"/>
          </ac:picMkLst>
        </pc:picChg>
        <pc:picChg chg="del">
          <ac:chgData name="Subhi Gupta" userId="c744e1c4-38e9-4e19-b42d-7ab6d938c38c" providerId="ADAL" clId="{E6297D0A-538B-4B6C-81E8-ED59EA3340C7}" dt="2024-11-14T10:30:52.816" v="132" actId="478"/>
          <ac:picMkLst>
            <pc:docMk/>
            <pc:sldMk cId="3277377942" sldId="358"/>
            <ac:picMk id="7" creationId="{B66CD95D-E30C-D0A1-C126-52A36CC46DD0}"/>
          </ac:picMkLst>
        </pc:picChg>
        <pc:picChg chg="mod ord">
          <ac:chgData name="Subhi Gupta" userId="c744e1c4-38e9-4e19-b42d-7ab6d938c38c" providerId="ADAL" clId="{E6297D0A-538B-4B6C-81E8-ED59EA3340C7}" dt="2024-11-14T10:32:07.710" v="141" actId="14100"/>
          <ac:picMkLst>
            <pc:docMk/>
            <pc:sldMk cId="3277377942" sldId="358"/>
            <ac:picMk id="10" creationId="{8FA2259F-83F9-FA67-4C23-F773D718E2B6}"/>
          </ac:picMkLst>
        </pc:picChg>
      </pc:sldChg>
      <pc:sldChg chg="addSp delSp modSp add mod ord">
        <pc:chgData name="Subhi Gupta" userId="c744e1c4-38e9-4e19-b42d-7ab6d938c38c" providerId="ADAL" clId="{E6297D0A-538B-4B6C-81E8-ED59EA3340C7}" dt="2024-11-14T10:38:52.931" v="162" actId="14100"/>
        <pc:sldMkLst>
          <pc:docMk/>
          <pc:sldMk cId="3525442301" sldId="359"/>
        </pc:sldMkLst>
        <pc:spChg chg="mod">
          <ac:chgData name="Subhi Gupta" userId="c744e1c4-38e9-4e19-b42d-7ab6d938c38c" providerId="ADAL" clId="{E6297D0A-538B-4B6C-81E8-ED59EA3340C7}" dt="2024-11-14T10:37:40.299" v="149" actId="20577"/>
          <ac:spMkLst>
            <pc:docMk/>
            <pc:sldMk cId="3525442301" sldId="359"/>
            <ac:spMk id="2" creationId="{625EC3A8-7452-C834-B53B-C523B28DE222}"/>
          </ac:spMkLst>
        </pc:spChg>
        <pc:picChg chg="add mod ord">
          <ac:chgData name="Subhi Gupta" userId="c744e1c4-38e9-4e19-b42d-7ab6d938c38c" providerId="ADAL" clId="{E6297D0A-538B-4B6C-81E8-ED59EA3340C7}" dt="2024-11-14T10:38:52.931" v="162" actId="14100"/>
          <ac:picMkLst>
            <pc:docMk/>
            <pc:sldMk cId="3525442301" sldId="359"/>
            <ac:picMk id="6" creationId="{38F8E97B-6C80-5A68-3D08-98B0012380DB}"/>
          </ac:picMkLst>
        </pc:picChg>
        <pc:picChg chg="add mod">
          <ac:chgData name="Subhi Gupta" userId="c744e1c4-38e9-4e19-b42d-7ab6d938c38c" providerId="ADAL" clId="{E6297D0A-538B-4B6C-81E8-ED59EA3340C7}" dt="2024-11-14T10:38:45.342" v="160" actId="208"/>
          <ac:picMkLst>
            <pc:docMk/>
            <pc:sldMk cId="3525442301" sldId="359"/>
            <ac:picMk id="8" creationId="{4E1FF363-7325-6EA7-BA75-8074D3F3EE75}"/>
          </ac:picMkLst>
        </pc:picChg>
        <pc:picChg chg="del">
          <ac:chgData name="Subhi Gupta" userId="c744e1c4-38e9-4e19-b42d-7ab6d938c38c" providerId="ADAL" clId="{E6297D0A-538B-4B6C-81E8-ED59EA3340C7}" dt="2024-11-14T10:37:59.977" v="157" actId="478"/>
          <ac:picMkLst>
            <pc:docMk/>
            <pc:sldMk cId="3525442301" sldId="359"/>
            <ac:picMk id="18" creationId="{7131BBFF-56AD-7AFC-CA17-114E619E0828}"/>
          </ac:picMkLst>
        </pc:picChg>
        <pc:picChg chg="del">
          <ac:chgData name="Subhi Gupta" userId="c744e1c4-38e9-4e19-b42d-7ab6d938c38c" providerId="ADAL" clId="{E6297D0A-538B-4B6C-81E8-ED59EA3340C7}" dt="2024-11-14T10:37:25.384" v="144" actId="478"/>
          <ac:picMkLst>
            <pc:docMk/>
            <pc:sldMk cId="3525442301" sldId="359"/>
            <ac:picMk id="20" creationId="{ABB05748-7B7E-5E7A-C20E-F21AA575AFD4}"/>
          </ac:picMkLst>
        </pc:picChg>
      </pc:sldChg>
      <pc:sldChg chg="add del">
        <pc:chgData name="Subhi Gupta" userId="c744e1c4-38e9-4e19-b42d-7ab6d938c38c" providerId="ADAL" clId="{E6297D0A-538B-4B6C-81E8-ED59EA3340C7}" dt="2024-11-14T10:37:29.047" v="146"/>
        <pc:sldMkLst>
          <pc:docMk/>
          <pc:sldMk cId="1907422799" sldId="360"/>
        </pc:sldMkLst>
      </pc:sldChg>
      <pc:sldChg chg="addSp delSp modSp add mod">
        <pc:chgData name="Subhi Gupta" userId="c744e1c4-38e9-4e19-b42d-7ab6d938c38c" providerId="ADAL" clId="{E6297D0A-538B-4B6C-81E8-ED59EA3340C7}" dt="2024-11-14T11:34:41.805" v="192" actId="1076"/>
        <pc:sldMkLst>
          <pc:docMk/>
          <pc:sldMk cId="3760328630" sldId="360"/>
        </pc:sldMkLst>
        <pc:spChg chg="mod">
          <ac:chgData name="Subhi Gupta" userId="c744e1c4-38e9-4e19-b42d-7ab6d938c38c" providerId="ADAL" clId="{E6297D0A-538B-4B6C-81E8-ED59EA3340C7}" dt="2024-11-14T11:33:34.192" v="179" actId="20577"/>
          <ac:spMkLst>
            <pc:docMk/>
            <pc:sldMk cId="3760328630" sldId="360"/>
            <ac:spMk id="2" creationId="{008294BC-225D-1C67-6932-9606A78D1FC8}"/>
          </ac:spMkLst>
        </pc:spChg>
        <pc:picChg chg="del">
          <ac:chgData name="Subhi Gupta" userId="c744e1c4-38e9-4e19-b42d-7ab6d938c38c" providerId="ADAL" clId="{E6297D0A-538B-4B6C-81E8-ED59EA3340C7}" dt="2024-11-14T11:33:40.838" v="181" actId="478"/>
          <ac:picMkLst>
            <pc:docMk/>
            <pc:sldMk cId="3760328630" sldId="360"/>
            <ac:picMk id="6" creationId="{D7642A4E-AB46-C754-6F9E-26AB982DD23A}"/>
          </ac:picMkLst>
        </pc:picChg>
        <pc:picChg chg="add mod">
          <ac:chgData name="Subhi Gupta" userId="c744e1c4-38e9-4e19-b42d-7ab6d938c38c" providerId="ADAL" clId="{E6297D0A-538B-4B6C-81E8-ED59EA3340C7}" dt="2024-11-14T11:34:14.697" v="187" actId="14100"/>
          <ac:picMkLst>
            <pc:docMk/>
            <pc:sldMk cId="3760328630" sldId="360"/>
            <ac:picMk id="7" creationId="{D4E648A5-ED6A-97EE-0AD1-5BB92B8B632A}"/>
          </ac:picMkLst>
        </pc:picChg>
        <pc:picChg chg="del">
          <ac:chgData name="Subhi Gupta" userId="c744e1c4-38e9-4e19-b42d-7ab6d938c38c" providerId="ADAL" clId="{E6297D0A-538B-4B6C-81E8-ED59EA3340C7}" dt="2024-11-14T11:33:39.464" v="180" actId="478"/>
          <ac:picMkLst>
            <pc:docMk/>
            <pc:sldMk cId="3760328630" sldId="360"/>
            <ac:picMk id="8" creationId="{33E9C165-1B3F-12CB-2CC2-9B87DC7EFB82}"/>
          </ac:picMkLst>
        </pc:picChg>
        <pc:picChg chg="add mod">
          <ac:chgData name="Subhi Gupta" userId="c744e1c4-38e9-4e19-b42d-7ab6d938c38c" providerId="ADAL" clId="{E6297D0A-538B-4B6C-81E8-ED59EA3340C7}" dt="2024-11-14T11:34:41.805" v="192" actId="1076"/>
          <ac:picMkLst>
            <pc:docMk/>
            <pc:sldMk cId="3760328630" sldId="360"/>
            <ac:picMk id="10" creationId="{E1547668-E8DE-0D4D-789E-6BF889F97A94}"/>
          </ac:picMkLst>
        </pc:picChg>
      </pc:sldChg>
      <pc:sldChg chg="addSp delSp modSp add mod ord">
        <pc:chgData name="Subhi Gupta" userId="c744e1c4-38e9-4e19-b42d-7ab6d938c38c" providerId="ADAL" clId="{E6297D0A-538B-4B6C-81E8-ED59EA3340C7}" dt="2024-11-15T06:12:57.847" v="205"/>
        <pc:sldMkLst>
          <pc:docMk/>
          <pc:sldMk cId="3588748239" sldId="361"/>
        </pc:sldMkLst>
        <pc:picChg chg="add mod">
          <ac:chgData name="Subhi Gupta" userId="c744e1c4-38e9-4e19-b42d-7ab6d938c38c" providerId="ADAL" clId="{E6297D0A-538B-4B6C-81E8-ED59EA3340C7}" dt="2024-11-15T05:22:48.522" v="201" actId="1076"/>
          <ac:picMkLst>
            <pc:docMk/>
            <pc:sldMk cId="3588748239" sldId="361"/>
            <ac:picMk id="6" creationId="{D1B0DCCF-231A-E82E-3980-27F173C6693C}"/>
          </ac:picMkLst>
        </pc:picChg>
        <pc:picChg chg="del">
          <ac:chgData name="Subhi Gupta" userId="c744e1c4-38e9-4e19-b42d-7ab6d938c38c" providerId="ADAL" clId="{E6297D0A-538B-4B6C-81E8-ED59EA3340C7}" dt="2024-11-15T05:22:13.878" v="195" actId="478"/>
          <ac:picMkLst>
            <pc:docMk/>
            <pc:sldMk cId="3588748239" sldId="361"/>
            <ac:picMk id="18" creationId="{5C47EA65-B413-35C5-DC60-8E2B7D2ADAF0}"/>
          </ac:picMkLst>
        </pc:picChg>
        <pc:picChg chg="del">
          <ac:chgData name="Subhi Gupta" userId="c744e1c4-38e9-4e19-b42d-7ab6d938c38c" providerId="ADAL" clId="{E6297D0A-538B-4B6C-81E8-ED59EA3340C7}" dt="2024-11-15T05:22:13.234" v="194" actId="478"/>
          <ac:picMkLst>
            <pc:docMk/>
            <pc:sldMk cId="3588748239" sldId="361"/>
            <ac:picMk id="20" creationId="{32251973-8F5D-1591-4C45-A00D7C698DF8}"/>
          </ac:picMkLst>
        </pc:picChg>
      </pc:sldChg>
      <pc:sldChg chg="addSp delSp modSp add mod">
        <pc:chgData name="Subhi Gupta" userId="c744e1c4-38e9-4e19-b42d-7ab6d938c38c" providerId="ADAL" clId="{E6297D0A-538B-4B6C-81E8-ED59EA3340C7}" dt="2024-11-15T08:18:59.122" v="239" actId="1076"/>
        <pc:sldMkLst>
          <pc:docMk/>
          <pc:sldMk cId="2581282514" sldId="362"/>
        </pc:sldMkLst>
        <pc:spChg chg="mod">
          <ac:chgData name="Subhi Gupta" userId="c744e1c4-38e9-4e19-b42d-7ab6d938c38c" providerId="ADAL" clId="{E6297D0A-538B-4B6C-81E8-ED59EA3340C7}" dt="2024-11-15T08:18:46.242" v="237" actId="27636"/>
          <ac:spMkLst>
            <pc:docMk/>
            <pc:sldMk cId="2581282514" sldId="362"/>
            <ac:spMk id="2" creationId="{4BF70778-22A5-B5FC-F98B-E5718FF894F4}"/>
          </ac:spMkLst>
        </pc:spChg>
        <pc:picChg chg="del">
          <ac:chgData name="Subhi Gupta" userId="c744e1c4-38e9-4e19-b42d-7ab6d938c38c" providerId="ADAL" clId="{E6297D0A-538B-4B6C-81E8-ED59EA3340C7}" dt="2024-11-15T08:18:15.944" v="207" actId="478"/>
          <ac:picMkLst>
            <pc:docMk/>
            <pc:sldMk cId="2581282514" sldId="362"/>
            <ac:picMk id="6" creationId="{D2FAD765-2485-4063-4DF4-9B47E0E9BC09}"/>
          </ac:picMkLst>
        </pc:picChg>
        <pc:picChg chg="add mod">
          <ac:chgData name="Subhi Gupta" userId="c744e1c4-38e9-4e19-b42d-7ab6d938c38c" providerId="ADAL" clId="{E6297D0A-538B-4B6C-81E8-ED59EA3340C7}" dt="2024-11-15T08:18:59.122" v="239" actId="1076"/>
          <ac:picMkLst>
            <pc:docMk/>
            <pc:sldMk cId="2581282514" sldId="362"/>
            <ac:picMk id="7" creationId="{59FB6603-A516-6883-28C7-403DE7FB3966}"/>
          </ac:picMkLst>
        </pc:picChg>
        <pc:picChg chg="del">
          <ac:chgData name="Subhi Gupta" userId="c744e1c4-38e9-4e19-b42d-7ab6d938c38c" providerId="ADAL" clId="{E6297D0A-538B-4B6C-81E8-ED59EA3340C7}" dt="2024-11-15T08:18:16.492" v="208" actId="478"/>
          <ac:picMkLst>
            <pc:docMk/>
            <pc:sldMk cId="2581282514" sldId="362"/>
            <ac:picMk id="10" creationId="{704A328F-288E-A0BF-31A7-270B5CF12CEB}"/>
          </ac:picMkLst>
        </pc:picChg>
      </pc:sldChg>
      <pc:sldChg chg="addSp delSp modSp add mod">
        <pc:chgData name="Subhi Gupta" userId="c744e1c4-38e9-4e19-b42d-7ab6d938c38c" providerId="ADAL" clId="{E6297D0A-538B-4B6C-81E8-ED59EA3340C7}" dt="2024-11-15T08:19:58.866" v="248" actId="1076"/>
        <pc:sldMkLst>
          <pc:docMk/>
          <pc:sldMk cId="1850191181" sldId="363"/>
        </pc:sldMkLst>
        <pc:spChg chg="mod">
          <ac:chgData name="Subhi Gupta" userId="c744e1c4-38e9-4e19-b42d-7ab6d938c38c" providerId="ADAL" clId="{E6297D0A-538B-4B6C-81E8-ED59EA3340C7}" dt="2024-11-15T08:19:12.223" v="242" actId="20577"/>
          <ac:spMkLst>
            <pc:docMk/>
            <pc:sldMk cId="1850191181" sldId="363"/>
            <ac:spMk id="2" creationId="{8E67F6C9-4F5A-DEE3-9DFA-44433BB31B56}"/>
          </ac:spMkLst>
        </pc:spChg>
        <pc:picChg chg="del">
          <ac:chgData name="Subhi Gupta" userId="c744e1c4-38e9-4e19-b42d-7ab6d938c38c" providerId="ADAL" clId="{E6297D0A-538B-4B6C-81E8-ED59EA3340C7}" dt="2024-11-15T08:19:13.273" v="243" actId="478"/>
          <ac:picMkLst>
            <pc:docMk/>
            <pc:sldMk cId="1850191181" sldId="363"/>
            <ac:picMk id="6" creationId="{EFFD95EC-D8DD-84A5-131D-FE883575C7C2}"/>
          </ac:picMkLst>
        </pc:picChg>
        <pc:picChg chg="add mod">
          <ac:chgData name="Subhi Gupta" userId="c744e1c4-38e9-4e19-b42d-7ab6d938c38c" providerId="ADAL" clId="{E6297D0A-538B-4B6C-81E8-ED59EA3340C7}" dt="2024-11-15T08:19:58.866" v="248" actId="1076"/>
          <ac:picMkLst>
            <pc:docMk/>
            <pc:sldMk cId="1850191181" sldId="363"/>
            <ac:picMk id="7" creationId="{646AC6CA-0CD4-D874-55FF-90903F6929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F3414-9288-41CA-9F7B-D6CAABED360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EC48-C44A-4ADB-B759-AA048F1F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4732-125E-DF6D-5458-10723ABE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A610-9119-927E-9E0D-29B1AA132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03F4-D184-8987-C1A0-E9D2179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E2B6-CEB3-8D5B-4C6B-D20D2637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6DD8-0460-9D1D-6691-02A7AFB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D4AD-9D49-DD25-1DBB-C0FB8374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0AEDE-2766-37D8-68D7-142976D3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7F1A-3C24-F37E-6549-E2DCA048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5067-3911-859E-0C16-A74AF791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C283-3488-2C2D-6924-045DCB6F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CA0B-F6BE-ED1E-4609-645580C1D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730BE-6348-453B-3E41-0CBE0D67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5BA1-C57C-AD5F-1BD4-871C6C7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A7287-C282-E022-BA12-D3CB98FC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1CB9-34AE-8F53-2B41-125C0D03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4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Rectangle 7"/>
          <p:cNvSpPr/>
          <p:nvPr userDrawn="1"/>
        </p:nvSpPr>
        <p:spPr>
          <a:xfrm>
            <a:off x="0" y="6677891"/>
            <a:ext cx="12192000" cy="180109"/>
          </a:xfrm>
          <a:prstGeom prst="rect">
            <a:avLst/>
          </a:prstGeom>
          <a:gradFill>
            <a:gsLst>
              <a:gs pos="15000">
                <a:srgbClr val="00A8EB"/>
              </a:gs>
              <a:gs pos="89000">
                <a:srgbClr val="88C91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30909" cy="701964"/>
          </a:xfrm>
          <a:prstGeom prst="rect">
            <a:avLst/>
          </a:prstGeom>
          <a:solidFill>
            <a:srgbClr val="00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943" y="212437"/>
            <a:ext cx="1316076" cy="4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2D36-17C4-4E84-8FEF-CEF60A9A08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51DE1-85D7-4E27-9A79-96606DDA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C4869D-07ED-4F7D-BE17-547B03D6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7F05E62-CEC6-474B-8AD1-282D444F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903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</a:t>
            </a:r>
          </a:p>
        </p:txBody>
      </p:sp>
    </p:spTree>
    <p:extLst>
      <p:ext uri="{BB962C8B-B14F-4D97-AF65-F5344CB8AC3E}">
        <p14:creationId xmlns:p14="http://schemas.microsoft.com/office/powerpoint/2010/main" val="403132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0834-20D5-4F7B-AE0D-38448F53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rmAutofit/>
          </a:bodyPr>
          <a:lstStyle>
            <a:lvl1pPr>
              <a:defRPr sz="32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0314-39F0-495B-AD25-36B3709A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>
            <a:lvl1pPr marL="344488" indent="-344488"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96925" indent="-339725">
              <a:buFont typeface="Calibri" panose="020F0502020204030204" pitchFamily="34" charset="0"/>
              <a:buChar char="–"/>
              <a:defRPr lang="en-US" sz="2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258888" indent="-344488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11325" indent="-339725">
              <a:defRPr sz="2200"/>
            </a:lvl4pPr>
            <a:lvl5pPr marL="2057400" indent="-228600">
              <a:buFont typeface="Arial" panose="020B0604020202020204" pitchFamily="34" charset="0"/>
              <a:buChar char="»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600200" indent="-223838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600200" lvl="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A7C8-3161-4CFE-8503-2C530171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C5771C-4C23-4883-9E64-82218339BD26}"/>
              </a:ext>
            </a:extLst>
          </p:cNvPr>
          <p:cNvCxnSpPr>
            <a:cxnSpLocks/>
          </p:cNvCxnSpPr>
          <p:nvPr userDrawn="1"/>
        </p:nvCxnSpPr>
        <p:spPr>
          <a:xfrm>
            <a:off x="979714" y="1293223"/>
            <a:ext cx="10374086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F05E62-CEC6-474B-8AD1-282D444F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903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</a:t>
            </a:r>
          </a:p>
        </p:txBody>
      </p:sp>
    </p:spTree>
    <p:extLst>
      <p:ext uri="{BB962C8B-B14F-4D97-AF65-F5344CB8AC3E}">
        <p14:creationId xmlns:p14="http://schemas.microsoft.com/office/powerpoint/2010/main" val="410846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193B-F2C5-42B6-A752-FF4958A8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32FF-825C-4432-AAFA-55277051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1A12-3A4B-4BF1-9F3B-54CC452E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E2F-8651-4052-8BFE-AFCE5C2F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F38D-447A-43F7-AA63-2C82CB6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898F-6AD1-45CA-A67F-3478D54B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AF57-D6BB-4E49-9D59-48AB0CAD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183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0774-1AB2-4C16-8F8C-47F46762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2F1D-9503-4042-A1EC-9A521FD8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71B1-7572-43CF-9F62-43BC3C5F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341CE-0335-4991-AAEF-08EF6C19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9BEDD-20E8-48CC-8FC7-EB9B06FB6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1B89A-4AB3-4AA2-9189-6BB3709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1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20C0-AEA7-4BCE-A944-1659DD85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6308-0EF5-430C-8A19-86CCEFEB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F0F7-2A07-4A43-88FF-8AB8A889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4505-5DB0-CE42-21E0-856BE96F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2066-1E8E-325E-B56A-D445EBF4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DC0F-101C-792E-4CF5-D9D8F55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2791-94A6-55B9-4CBB-A6C79CD7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3366-3749-4C6D-EC71-8F878141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7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33D-A956-48CB-8A38-0D7B25CD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A055-556E-4E0F-B1BF-8CE678D2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4E822-CFD3-4E1B-BD76-47575DA83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1B0D-9D54-4ABB-AD39-0933392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3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C2E0-9FD8-4997-B447-585192C6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3DDE6-9116-4587-8890-6168A78F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66BE8-D1CA-4D79-8FF6-A71A53FD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1D49-E4DF-49EE-BDF9-00CAE868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22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20-09E9-4B07-BA0D-637C58FD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11EB-72F8-494E-A573-82BD8D98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5B9F-6955-4BB3-A545-84D179B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0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E9B-7B20-4FF8-9CA8-FA61365ED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421ED-5937-4D80-88C5-50C65835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65F1-DC58-4324-8A20-8606FAC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1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DFA8-DD40-42D0-91CF-6F4EA5C7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B98A6-315B-4225-929F-9DA515C42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63743" y="631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D69FE29-1A75-4E52-8638-3E726AB2D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5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Rectangle 7"/>
          <p:cNvSpPr/>
          <p:nvPr userDrawn="1"/>
        </p:nvSpPr>
        <p:spPr>
          <a:xfrm>
            <a:off x="0" y="6677891"/>
            <a:ext cx="12192000" cy="180109"/>
          </a:xfrm>
          <a:prstGeom prst="rect">
            <a:avLst/>
          </a:prstGeom>
          <a:gradFill>
            <a:gsLst>
              <a:gs pos="15000">
                <a:srgbClr val="00A8EB"/>
              </a:gs>
              <a:gs pos="89000">
                <a:srgbClr val="88C91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230909" cy="701964"/>
          </a:xfrm>
          <a:prstGeom prst="rect">
            <a:avLst/>
          </a:prstGeom>
          <a:solidFill>
            <a:srgbClr val="00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943" y="212437"/>
            <a:ext cx="1316076" cy="4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E1B-A6C5-9279-3C46-2EADD8A0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8625-E2D6-009A-1831-F9B46614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036E-EBF7-62D6-E85C-F305F38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9A49-EA85-A23C-2E66-F217811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20C5-6D0A-3284-C1AB-D7FACECF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685E-8148-9DED-9FDA-30F76318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C085-4546-15CB-1720-ADA2513B8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625A-EA48-0AAB-A990-AA59F3B3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B7C2-E2FE-D90E-5611-4F273B43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CCE5-2FD5-1316-7780-C917E50A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7068-CC52-0F50-CF0E-FE1544F5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CB46-1152-DCA2-901F-0D6BD9FB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041E-CC51-E188-1B61-6649701D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95AE-E275-C0BA-5054-896885E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99436-FCA0-C6CB-071C-A8577051D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EB859-870F-0D47-0EEA-21F7520C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33499-CF47-F494-1A15-A9BC2020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9D05-B29C-A774-194C-4AC86C2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96415-B6AD-8C60-B666-1D77EAE1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561E-8D76-84A3-F46D-EF3565C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6586A-736A-A3EB-E1BA-3013DACE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6D87-B768-FD2A-2F3F-B86CF44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AC2F-A1FA-5BD9-53A2-7FBD3405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EE26-D604-0802-D024-AD9834B0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0017-8A11-44B0-18EC-276FE90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5A8C-61C8-4923-87F9-832CE4EB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2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0E77-20AF-8FAD-FFD3-F19DC8C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3FE2-05E2-095D-3DB9-C1E1BAD1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4C2E4-2B36-AF00-447E-C49ADCFCB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972E-B605-15A4-51FC-5DAA8BA7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BC3D-2523-733F-841E-EAF1DAF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1E37E-8CB5-8531-34F2-754E1A6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D8AE-9A2F-8B70-3A3F-CDA79942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FD75F-4ABB-14DF-8F6C-F9D6916FF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C14EB-DFF6-1686-41FD-FBB56A00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2DD6-4CF2-281B-41B0-CABC0374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9CF3-D358-7C1A-EC10-5A5DCA88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65EF-FCE7-4032-6F05-43630CD5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4C7D0-7763-877A-1B10-CCBBC4C4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6DD5-DDC6-9BEA-155E-7FFCE951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F208-71C1-AB1D-4684-57D5CD847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C504-9A03-4579-BDE2-A72AF74C900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75C4-8D21-F90A-3455-9CD31E37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636C-0BDE-1586-EDE5-570B74725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1AC7-6315-4A32-85D4-0C90D28C2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5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60"/>
          </a:xfrm>
          <a:prstGeom prst="rect">
            <a:avLst/>
          </a:prstGeom>
          <a:blipFill dpi="0" rotWithShape="1">
            <a:blip r:embed="rId17"/>
            <a:srcRect/>
            <a:tile tx="0" ty="0" sx="100000" sy="100000" flip="none" algn="tl"/>
          </a:blipFill>
        </p:spPr>
      </p:pic>
      <p:sp>
        <p:nvSpPr>
          <p:cNvPr id="7" name="Rectangle 6"/>
          <p:cNvSpPr/>
          <p:nvPr userDrawn="1"/>
        </p:nvSpPr>
        <p:spPr>
          <a:xfrm>
            <a:off x="0" y="6677891"/>
            <a:ext cx="12192000" cy="180109"/>
          </a:xfrm>
          <a:prstGeom prst="rect">
            <a:avLst/>
          </a:prstGeom>
          <a:gradFill>
            <a:gsLst>
              <a:gs pos="15000">
                <a:srgbClr val="00A8EB"/>
              </a:gs>
              <a:gs pos="89000">
                <a:srgbClr val="88C91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30909" cy="701964"/>
          </a:xfrm>
          <a:prstGeom prst="rect">
            <a:avLst/>
          </a:prstGeom>
          <a:solidFill>
            <a:srgbClr val="00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61AE2-BD96-40A1-8AD5-087B3717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F73E-4662-4033-A181-62289733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D17C0EF-AF93-4AE1-82E2-E52D0BE3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186542" y="51161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B4514D9-50F7-5696-1E08-17E13FA05F0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64400" y="124517"/>
            <a:ext cx="1378800" cy="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564" y="2216136"/>
            <a:ext cx="637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Effect of radius on interpolation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AB375-71B0-7C0F-C58F-9CF608563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30818" r="2573" b="30314"/>
          <a:stretch/>
        </p:blipFill>
        <p:spPr>
          <a:xfrm>
            <a:off x="8301600" y="4914000"/>
            <a:ext cx="3086913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2A479-D590-3ED0-9DC2-E1C00290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DA2A-BA71-5F93-6A94-CA433B29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=0.001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F5314-0A59-BBA4-27DE-5FF699CF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5DB5A-E451-FD8B-0C8F-13026D3E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6951E-B1BE-93F9-98A3-6C2E3D3F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1526670"/>
            <a:ext cx="7527682" cy="4414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80B88-0291-9BBF-F850-E93CA4C3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35" y="4516548"/>
            <a:ext cx="5371606" cy="956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4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4D66-0BE6-0AB9-103F-EC7AF9D0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=0.0155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A7F9-E2B9-B1E3-6EAE-84FF89CD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EA69-475C-6516-412E-9F9D1730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830A-E708-5241-294B-54F05CB5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5" y="1601394"/>
            <a:ext cx="7987165" cy="4710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46E4-8EA9-EC0D-EF85-B3B307BB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6C4F-E3E3-E9CD-1DCA-0E7C9262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=0.0311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CD83-2DAE-5683-09B3-C1AA942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0433-2E52-633D-C173-A4BF09DF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59A80-7170-AA6E-B38B-4DF5C49F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5" y="1526322"/>
            <a:ext cx="8087270" cy="4866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874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5B452-87C0-6EBA-8DC3-B1939460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6C9-4F5A-DEE3-9DFA-44433BB3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=0.005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D326E-A00D-F66A-91A6-ED4C9565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1DD9-FA89-4C9E-6A2B-C684D8A2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A3D0D-7334-3C6D-3F52-4A65F003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1657714"/>
            <a:ext cx="7351374" cy="4340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019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2492-3A87-AE16-9D23-24E28C65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C3A8-7452-C834-B53B-C523B28D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=0.008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842EC-D750-39A1-2736-ECB5114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EA01-4ED3-02C2-C964-44845B86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397A2-AB8A-4A15-0A4E-AE5E886A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6" y="1498460"/>
            <a:ext cx="7919266" cy="4791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44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DAA5-2C51-C7BC-FF34-704EF3B8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94BC-225D-1C67-6932-9606A78D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=0.0075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5D815-AB5F-513A-5B9E-33E9B495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AC129-C5E4-611C-410C-EFED29A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749F8-FDB9-531E-90B2-4CEB7822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6" y="1903412"/>
            <a:ext cx="6979404" cy="4256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3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867C-C96D-C6CA-45D0-C7006BAA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FF5-FB13-3DF6-BFAF-69ED6225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/>
              <a:t>Radius =0.005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945FD-A01D-D8AB-D3D6-7FA9B8A2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AEF41-7018-7348-4C81-D076A9D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0DAD-B6A5-16C8-3262-E83DB68E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34" y="1447185"/>
            <a:ext cx="8139298" cy="4972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291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453A-677E-BE1E-5C3B-25EEC8A9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778-22A5-B5FC-F98B-E5718FF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415844"/>
            <a:ext cx="10515600" cy="928098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After superimposing with radius =0.001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66D00-C62E-3DB4-55E0-A309DB62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9FE29-1A75-4E52-8638-3E726AB2D5F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BF06-3D26-6DC8-D53C-4B58691D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186542" y="514876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02DBB-D501-2EB1-CD0B-4D262E61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6" y="1939431"/>
            <a:ext cx="7380837" cy="4372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8A037-CFE3-6454-FA93-A71797DC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98" y="4595921"/>
            <a:ext cx="5639289" cy="1028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2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Radius =0.001</vt:lpstr>
      <vt:lpstr>Radius =0.0155</vt:lpstr>
      <vt:lpstr>Radius =0.0311</vt:lpstr>
      <vt:lpstr>Radius =0.005</vt:lpstr>
      <vt:lpstr>Radius =0.008</vt:lpstr>
      <vt:lpstr>Radius =0.0075</vt:lpstr>
      <vt:lpstr>Radius =0.005</vt:lpstr>
      <vt:lpstr>After superimposing with radius =0.001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Subhi Gupta</dc:creator>
  <cp:lastModifiedBy>Subhi Gupta</cp:lastModifiedBy>
  <cp:revision>17</cp:revision>
  <dcterms:created xsi:type="dcterms:W3CDTF">2024-11-14T10:17:02Z</dcterms:created>
  <dcterms:modified xsi:type="dcterms:W3CDTF">2024-12-05T14:05:08Z</dcterms:modified>
</cp:coreProperties>
</file>