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01" r:id="rId3"/>
    <p:sldId id="302" r:id="rId4"/>
    <p:sldId id="30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9F8A4-97E8-4F28-9B5F-7971819D8853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3CAE-DDED-4349-85E9-34D4B6A9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520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B084-0CBB-4CCB-9C97-BD746B5EA4C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17296" y="291456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35723" y="4637782"/>
            <a:ext cx="6084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Discipline of Chemical Engineering,</a:t>
            </a: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Indian Institute of Technology Gandhinagar,</a:t>
            </a:r>
          </a:p>
          <a:p>
            <a:pPr algn="ctr"/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Palaj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Gujarat – 382055</a:t>
            </a: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2703"/>
            <a:ext cx="2136652" cy="4876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332516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</a:t>
            </a:fld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2590800"/>
            <a:ext cx="1609765" cy="1582936"/>
          </a:xfrm>
          <a:prstGeom prst="rect">
            <a:avLst/>
          </a:prstGeom>
        </p:spPr>
      </p:pic>
      <p:pic>
        <p:nvPicPr>
          <p:cNvPr id="12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4683" y="0"/>
            <a:ext cx="1094080" cy="10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57400" y="1524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All the results obtained are attached in the slides shared. </a:t>
            </a:r>
          </a:p>
          <a:p>
            <a:endParaRPr lang="en-US" dirty="0" smtClean="0"/>
          </a:p>
          <a:p>
            <a:r>
              <a:rPr lang="en-US" dirty="0" smtClean="0"/>
              <a:t>The slides contain the tables of features selected and their corresponding accuracy obtained while training ANN/Random Forest Classifier or feature importance obtained while employing unsupervised learning methods on datasets.</a:t>
            </a:r>
          </a:p>
          <a:p>
            <a:endParaRPr lang="en-US" dirty="0" smtClean="0"/>
          </a:p>
          <a:p>
            <a:r>
              <a:rPr lang="en-US" dirty="0" smtClean="0"/>
              <a:t>The June FFSA Updated slides has the results which showed improvement in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99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2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7C9EB3-A270-C0F6-5363-26E308A37706}"/>
              </a:ext>
            </a:extLst>
          </p:cNvPr>
          <p:cNvSpPr txBox="1"/>
          <p:nvPr/>
        </p:nvSpPr>
        <p:spPr>
          <a:xfrm>
            <a:off x="1066800" y="1472625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762000" y="2208550"/>
          <a:ext cx="7331476" cy="302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3216676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BROAD FACE 2 INLET OUTLET WATER TEMP. DELTA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67.23%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 7+8 BOTTOM SECONDARY COOLING WATER FLOW ACTUAL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76.47%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  <a:tr h="40275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PER_S MEAN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77.31%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0886337"/>
                  </a:ext>
                </a:extLst>
              </a:tr>
              <a:tr h="59296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NARROW FACE COOLING WATER INLET TEMP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81.51%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52072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1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Random Forest Classifier.</a:t>
            </a: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3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7C9EB3-A270-C0F6-5363-26E308A37706}"/>
              </a:ext>
            </a:extLst>
          </p:cNvPr>
          <p:cNvSpPr txBox="1"/>
          <p:nvPr/>
        </p:nvSpPr>
        <p:spPr>
          <a:xfrm>
            <a:off x="1143000" y="1752600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762000" y="2667000"/>
          <a:ext cx="7331476" cy="187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3216676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BROAD FACE 2 INLET OUTLET WATER TEMP. DELTA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71.43%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 7+8 BOTTOM SECONDARY COOLING WATER FLOW ACTUAL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73.11%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2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</a:t>
            </a:r>
            <a:r>
              <a:rPr lang="en-US" sz="1600" b="1" dirty="0" smtClean="0">
                <a:solidFill>
                  <a:srgbClr val="222222"/>
                </a:solidFill>
              </a:rPr>
              <a:t>ANN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.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4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1066800" y="381000"/>
            <a:ext cx="6858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2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</a:t>
            </a:r>
            <a:r>
              <a:rPr lang="en-US" sz="1600" b="1" dirty="0" smtClean="0">
                <a:solidFill>
                  <a:srgbClr val="222222"/>
                </a:solidFill>
              </a:rPr>
              <a:t>ANN.</a:t>
            </a:r>
            <a:endParaRPr lang="en-US" sz="1600" b="1" dirty="0" smtClean="0">
              <a:solidFill>
                <a:srgbClr val="222222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222222"/>
                </a:solidFill>
                <a:effectLst/>
              </a:rPr>
              <a:t>Stability and Convergence analysis.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  <p:pic>
        <p:nvPicPr>
          <p:cNvPr id="1027" name="Picture 3" descr="C:\Users\subhi\AMNS_Forward_Feature_Selection_Algorithm\Codes on forward feature selection Algorithm\learning_curves_iteratio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295400"/>
            <a:ext cx="4191000" cy="3143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C:\Users\subhi\AMNS_Forward_Feature_Selection_Algorithm\Codes on forward feature selection Algorithm\learning_curves_iteration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971800"/>
            <a:ext cx="4475199" cy="3357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</TotalTime>
  <Words>181</Words>
  <Application>Microsoft Office PowerPoint</Application>
  <PresentationFormat>On-screen Show (4:3)</PresentationFormat>
  <Paragraphs>49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subhi</dc:creator>
  <cp:lastModifiedBy>subhi</cp:lastModifiedBy>
  <cp:revision>207</cp:revision>
  <dcterms:created xsi:type="dcterms:W3CDTF">2023-02-09T09:18:58Z</dcterms:created>
  <dcterms:modified xsi:type="dcterms:W3CDTF">2023-06-15T07:45:56Z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2023-03-19T06:38:10Z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cacacb91-d536-4ad4-a3a9-d6aa2e9105a8</vt:lpwstr>
  </property>
  <property fmtid="{D5CDD505-2E9C-101B-9397-08002B2CF9AE}" pid="7" name="MSIP_Label_defa4170-0d19-0005-0004-bc88714345d2_ActionId">
    <vt:lpwstr>b0a0b762-6860-403c-a75f-596f0a6956b8</vt:lpwstr>
  </property>
  <property fmtid="{D5CDD505-2E9C-101B-9397-08002B2CF9AE}" pid="8" name="MSIP_Label_defa4170-0d19-0005-0004-bc88714345d2_ContentBits">
    <vt:lpwstr>0</vt:lpwstr>
  </property>
</Properties>
</file>