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9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4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0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376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5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17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3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4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5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8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4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FDC6D0-22A7-4CEC-AFB0-7B6CF2BB046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CE52AE-8CA8-467C-BA54-65EEF8479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4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977D-A49C-EFD8-BA94-EBF74DC9B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706" y="90550"/>
            <a:ext cx="8839200" cy="250921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review day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automatic water supplier for plants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8C9C8-6A28-0412-20A6-825D5B31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424" y="2938184"/>
            <a:ext cx="8689976" cy="3570191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u.s.Varshini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d.subhika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p.Srinithi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p.subasree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Guided by:</a:t>
            </a: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mRS.t.abirami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3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AEE-2D57-923A-508B-4DA16640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6953" y="708086"/>
            <a:ext cx="14734678" cy="159617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7255-67A5-73B6-223D-335F107BE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65304" y="-5898366"/>
            <a:ext cx="10363826" cy="34241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DEB2C-1F98-C1F9-D6A3-84F6FE618430}"/>
              </a:ext>
            </a:extLst>
          </p:cNvPr>
          <p:cNvSpPr txBox="1"/>
          <p:nvPr/>
        </p:nvSpPr>
        <p:spPr>
          <a:xfrm>
            <a:off x="5181600" y="2519082"/>
            <a:ext cx="4034118" cy="124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C598C-3231-0C97-9C61-C9BF481DB78C}"/>
              </a:ext>
            </a:extLst>
          </p:cNvPr>
          <p:cNvSpPr txBox="1"/>
          <p:nvPr/>
        </p:nvSpPr>
        <p:spPr>
          <a:xfrm rot="10800000" flipV="1">
            <a:off x="681318" y="2713278"/>
            <a:ext cx="5414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labour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irrigation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the life of plants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humidity level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control this during rainy season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7F6F-C234-CFCD-4EAD-C60FC6A2047C}"/>
              </a:ext>
            </a:extLst>
          </p:cNvPr>
          <p:cNvSpPr txBox="1"/>
          <p:nvPr/>
        </p:nvSpPr>
        <p:spPr>
          <a:xfrm rot="10800000" flipV="1">
            <a:off x="6096000" y="1092501"/>
            <a:ext cx="978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BBD5-AE33-FBE0-E9F0-DE2FA16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896C-E211-E168-FCBC-3D0980B431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maintenance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human touch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limited flexibility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consumption of electricity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19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D68-EFE3-AAF0-3582-67158533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82" y="-3581775"/>
            <a:ext cx="10364451" cy="1596177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58ABA-A3DF-CB17-AD29-BBBA6C2501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675529" y="1593273"/>
            <a:ext cx="5617884" cy="45950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FEA1F-014E-BA48-FF48-2DA816932C1A}"/>
              </a:ext>
            </a:extLst>
          </p:cNvPr>
          <p:cNvSpPr txBox="1"/>
          <p:nvPr/>
        </p:nvSpPr>
        <p:spPr>
          <a:xfrm rot="10800000" flipV="1">
            <a:off x="4356847" y="3505153"/>
            <a:ext cx="634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1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B541-9874-C44D-2C17-5BE281F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857" y="-5047177"/>
            <a:ext cx="10364451" cy="1596177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D4E25-9E1D-EB82-8AAE-E36FB6D386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53" y="2366963"/>
            <a:ext cx="5709893" cy="3424237"/>
          </a:xfrm>
        </p:spPr>
      </p:pic>
    </p:spTree>
    <p:extLst>
      <p:ext uri="{BB962C8B-B14F-4D97-AF65-F5344CB8AC3E}">
        <p14:creationId xmlns:p14="http://schemas.microsoft.com/office/powerpoint/2010/main" val="381879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0B17-7136-F8AD-8CC4-EE0543BA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AD4456-9167-07F2-B2CA-FCDB7B9912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 rot="16200000">
            <a:off x="3492783" y="642695"/>
            <a:ext cx="4205279" cy="7109595"/>
          </a:xfrm>
        </p:spPr>
      </p:pic>
    </p:spTree>
    <p:extLst>
      <p:ext uri="{BB962C8B-B14F-4D97-AF65-F5344CB8AC3E}">
        <p14:creationId xmlns:p14="http://schemas.microsoft.com/office/powerpoint/2010/main" val="6199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A84A-72EC-07E5-7AB9-40467CFF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58C6-0467-C2EB-260C-6E1D13920C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moisturiser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63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E111-7EDC-9F12-4871-33F61B9D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7AC4F-4E11-F380-1181-986FF37640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8" y="2815246"/>
            <a:ext cx="5416192" cy="3424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5A24B-DF67-AE68-29F7-B07B309EDB6D}"/>
              </a:ext>
            </a:extLst>
          </p:cNvPr>
          <p:cNvSpPr txBox="1"/>
          <p:nvPr/>
        </p:nvSpPr>
        <p:spPr>
          <a:xfrm rot="10800000" flipV="1">
            <a:off x="6849659" y="3217953"/>
            <a:ext cx="4805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microcontroller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ATmega328 as a controller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electronic platform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on/off the supplier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5294-3FCB-3F0B-1D11-F2F87299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04C37-1076-E873-4D54-3182B56B17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6963"/>
            <a:ext cx="3729943" cy="3424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C543D-EF74-D8E0-5AD8-CD5054BEA1AB}"/>
              </a:ext>
            </a:extLst>
          </p:cNvPr>
          <p:cNvSpPr txBox="1"/>
          <p:nvPr/>
        </p:nvSpPr>
        <p:spPr>
          <a:xfrm rot="10800000" flipV="1">
            <a:off x="5271246" y="2111122"/>
            <a:ext cx="6687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has 2 probes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an LM393 high precision comparator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probe is connected to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senses the water level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output according to the resistance</a:t>
            </a:r>
          </a:p>
        </p:txBody>
      </p:sp>
    </p:spTree>
    <p:extLst>
      <p:ext uri="{BB962C8B-B14F-4D97-AF65-F5344CB8AC3E}">
        <p14:creationId xmlns:p14="http://schemas.microsoft.com/office/powerpoint/2010/main" val="25019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E382AB-C980-E32E-CC0A-179F889D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C00A98-1F6F-A152-F129-D7EF41D15F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5" y="2214694"/>
            <a:ext cx="3567813" cy="35678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16C8E-9B28-6315-242E-BC4FB1856212}"/>
              </a:ext>
            </a:extLst>
          </p:cNvPr>
          <p:cNvSpPr txBox="1"/>
          <p:nvPr/>
        </p:nvSpPr>
        <p:spPr>
          <a:xfrm rot="10800000" flipV="1">
            <a:off x="5181600" y="2438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proper irrigation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off when there is a sufficient supply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according to the threshold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0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90B577-C20E-0D59-4555-923BDFDE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D4F664-A7FD-A9F1-8B0F-0E06046E3F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61" y="1972142"/>
            <a:ext cx="3424238" cy="34242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D40AF-CC68-655F-C53E-C0ED95703A9F}"/>
              </a:ext>
            </a:extLst>
          </p:cNvPr>
          <p:cNvSpPr txBox="1"/>
          <p:nvPr/>
        </p:nvSpPr>
        <p:spPr>
          <a:xfrm>
            <a:off x="5280211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E3632-E9E3-0A72-F856-DB058499CB44}"/>
              </a:ext>
            </a:extLst>
          </p:cNvPr>
          <p:cNvSpPr txBox="1"/>
          <p:nvPr/>
        </p:nvSpPr>
        <p:spPr>
          <a:xfrm>
            <a:off x="6015317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4C567-8355-3F0F-5833-FD51725C4C14}"/>
              </a:ext>
            </a:extLst>
          </p:cNvPr>
          <p:cNvSpPr txBox="1"/>
          <p:nvPr/>
        </p:nvSpPr>
        <p:spPr>
          <a:xfrm>
            <a:off x="6355976" y="2268482"/>
            <a:ext cx="583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 water to the plants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 motor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469B-4EDC-4386-C5FC-9FC02E3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E26F-AA70-6AE4-44D2-8BAC0125A0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39798" y="-4840531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646CB-8C12-FB37-0174-C1059F6ABD44}"/>
              </a:ext>
            </a:extLst>
          </p:cNvPr>
          <p:cNvSpPr txBox="1"/>
          <p:nvPr/>
        </p:nvSpPr>
        <p:spPr>
          <a:xfrm rot="10800000" flipV="1">
            <a:off x="3621742" y="2418628"/>
            <a:ext cx="5791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constant water pressure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water is delivered with force to reach all the plants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increase efficiency of water distribution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effort in manual watering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71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</TotalTime>
  <Words>211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Final  review day minor project  automatic water supplier for plants</vt:lpstr>
      <vt:lpstr>PowerPoint Presentation</vt:lpstr>
      <vt:lpstr>CIRCUIT DIAGRAM</vt:lpstr>
      <vt:lpstr>components</vt:lpstr>
      <vt:lpstr>ARDUINO UNO BOARD</vt:lpstr>
      <vt:lpstr>SOIL MOISTURE SENSOR</vt:lpstr>
      <vt:lpstr>Relay module</vt:lpstr>
      <vt:lpstr>Pump </vt:lpstr>
      <vt:lpstr>Overall work</vt:lpstr>
      <vt:lpstr>Advantages</vt:lpstr>
      <vt:lpstr>DISADVANTAGES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day  automatic water supplier for plants</dc:title>
  <dc:creator>Shreeswetha Padmanaban</dc:creator>
  <cp:lastModifiedBy>U.S. VARSHINI</cp:lastModifiedBy>
  <cp:revision>8</cp:revision>
  <dcterms:created xsi:type="dcterms:W3CDTF">2023-10-25T06:35:24Z</dcterms:created>
  <dcterms:modified xsi:type="dcterms:W3CDTF">2023-12-22T14:31:08Z</dcterms:modified>
</cp:coreProperties>
</file>