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90BBA-B0EE-4673-A646-9094538F6276}" v="7" dt="2024-04-26T00:47:44.025"/>
    <p1510:client id="{BF612561-8595-4A1E-882E-18E1428B080D}" v="550" dt="2024-04-26T14:19:47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06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71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60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D93DB2C-FFB9-40E7-865B-D015F17918C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64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07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9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05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26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7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909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7D93DB2C-FFB9-40E7-865B-D015F17918C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16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DB2C-FFB9-40E7-865B-D015F17918C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3ECF-5A1B-9F18-E2A2-6FB9E75DA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386" y="678427"/>
            <a:ext cx="8637073" cy="128802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review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626E7-CD77-BDCD-0929-A6C6A130B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75" y="2202427"/>
            <a:ext cx="12614786" cy="445401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AUTOMATIC WATER SUPPLIER FOR PLANTS 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U.S.VARSHINI (927622BEC243)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P.SRINITHI      (927622BEC204)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P.SUBASREE   (927622BEC207)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D.SUBHIKA      (927622BEC209)</a:t>
            </a:r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BY:Mrs.ABIRAMI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M.E.,(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2EC17-E9C3-ECD0-500B-A21EF406A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205" y="42143"/>
            <a:ext cx="3264311" cy="11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6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177E-4C40-1AEB-DF34-93C3AA66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47CF-05C7-FAFB-DD06-56A7918A9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automatic water supplier for plants is a system which is designed efficiently and autonomously fulfill the watering needs of plants</a:t>
            </a:r>
          </a:p>
          <a:p>
            <a:r>
              <a:rPr lang="en-US" dirty="0"/>
              <a:t>It is our duty to conserve both the water and plants. But, due our busy schedules, we  may often  forget to do that. </a:t>
            </a:r>
          </a:p>
          <a:p>
            <a:r>
              <a:rPr lang="en-US" dirty="0"/>
              <a:t>By using this automatic water supply system we may conserve both the plants and water in </a:t>
            </a:r>
            <a:r>
              <a:rPr lang="en-US" dirty="0" err="1"/>
              <a:t>a</a:t>
            </a:r>
            <a:r>
              <a:rPr lang="en-US" dirty="0"/>
              <a:t> effective manner.</a:t>
            </a:r>
          </a:p>
        </p:txBody>
      </p:sp>
    </p:spTree>
    <p:extLst>
      <p:ext uri="{BB962C8B-B14F-4D97-AF65-F5344CB8AC3E}">
        <p14:creationId xmlns:p14="http://schemas.microsoft.com/office/powerpoint/2010/main" val="123397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CC77-7495-91BE-68E5-1A490033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REFERENCES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C7F9-B9CD-403A-6D0F-FD718FE6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00269"/>
            <a:ext cx="9603275" cy="431431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1. </a:t>
            </a:r>
            <a:r>
              <a:rPr lang="en-US" sz="1600" err="1">
                <a:latin typeface="Times New Roman"/>
                <a:cs typeface="Times New Roman"/>
              </a:rPr>
              <a:t>Saseendran</a:t>
            </a:r>
            <a:r>
              <a:rPr lang="en-US" sz="1600" dirty="0">
                <a:latin typeface="Times New Roman"/>
                <a:cs typeface="Times New Roman"/>
              </a:rPr>
              <a:t>, S., Nithya, V. (2016). Automated water usage monitoring system. Publisher: IEE, 2016. Conference Location: </a:t>
            </a:r>
            <a:r>
              <a:rPr lang="en-US" sz="1600" err="1">
                <a:latin typeface="Times New Roman"/>
                <a:cs typeface="Times New Roman"/>
              </a:rPr>
              <a:t>Melmaruvathur</a:t>
            </a:r>
            <a:r>
              <a:rPr lang="en-US" sz="1600" dirty="0">
                <a:latin typeface="Times New Roman"/>
                <a:cs typeface="Times New Roman"/>
              </a:rPr>
              <a:t>, India </a:t>
            </a:r>
            <a:endParaRPr lang="en-US"/>
          </a:p>
          <a:p>
            <a:r>
              <a:rPr lang="en-US" sz="1600" dirty="0">
                <a:latin typeface="Times New Roman"/>
                <a:cs typeface="Times New Roman"/>
              </a:rPr>
              <a:t>2. Stonecypher, L. (2015). Building an Electronic Water Level Controller. 2015. </a:t>
            </a:r>
            <a:endParaRPr lang="en-US">
              <a:latin typeface="Century Gothic" panose="020B0502020202020204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3. </a:t>
            </a:r>
            <a:r>
              <a:rPr lang="en-US" sz="1600" err="1">
                <a:latin typeface="Times New Roman"/>
                <a:cs typeface="Times New Roman"/>
              </a:rPr>
              <a:t>Swagatam</a:t>
            </a:r>
            <a:r>
              <a:rPr lang="en-US" sz="1600" dirty="0">
                <a:latin typeface="Times New Roman"/>
                <a:cs typeface="Times New Roman"/>
              </a:rPr>
              <a:t>. (2015, 4 July). Build This Simple Electronic Water Level Controller. Retrieved from http://www.brighthubengineering.com/consum er-appliances-electronics/68342-build-thissimple-electronic-water-level-controller/ </a:t>
            </a:r>
            <a:endParaRPr lang="en-US">
              <a:latin typeface="Century Gothic" panose="020B0502020202020204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4. Raheja, D.K. (2017, 15 September). Automated Water Pump Motor Controller. Retrieved from http://electronicsforu.com/electronicsprojects/automatic-water-pump-motorcontroller </a:t>
            </a:r>
            <a:endParaRPr lang="en-US">
              <a:latin typeface="Century Gothic" panose="020B0502020202020204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5. Seed Wiki. (2017). G1/2 Water Flow Sensor. Retrieved from http://wiki.seeedstudio.com/wiki/G1/2_Water _Flow_ sensor </a:t>
            </a:r>
            <a:endParaRPr lang="en-US">
              <a:latin typeface="Century Gothic" panose="020B0502020202020204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6. Wikipedia. (2017). Level Sensor. Retrieved from https://en.wikipedia.org/wiki/Level_sensor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9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C259-CEA9-BEB3-506A-34D4DC23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956840"/>
            <a:ext cx="9603275" cy="21073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GREEN TREE IS FAR MORE GLORIOUS THAN IF IT WERE MADE OF GOLD AND SILVER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044A-D100-6252-EB45-9E0C4882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5420625"/>
            <a:ext cx="9603275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4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3358-30E4-57AB-E853-378C8A60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4F4C-0812-919B-06A3-32CE07B8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schedules in life, we may forget to water our plants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leads the plants to death.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this automatic water supplier for plants helps to water the plants and promoting health.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9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C8F0-B11E-7EAB-F8E9-AE293AF9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OBJECTIVES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B532-1682-3C35-38D9-11CB1483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1. </a:t>
            </a:r>
            <a:r>
              <a:rPr lang="en-US" dirty="0">
                <a:latin typeface="Times New Roman"/>
                <a:ea typeface="+mn-lt"/>
                <a:cs typeface="+mn-lt"/>
              </a:rPr>
              <a:t>To efficiently and precisely meet the water requirements of plants.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2. To automate the watering process, ensuring consistency, preventing overwatering or underwatering. 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3. To reduce the manual effort required for plant care and enhances the overall wellbeing of the plants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 4. To detect , monitor and control pest using esp32 cam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90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491A-0957-69C9-4390-0C2CC7D4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86CA5-F45A-97CD-30EE-2BCD5FA4F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28101" y="-471952"/>
            <a:ext cx="4522842" cy="8396750"/>
          </a:xfrm>
        </p:spPr>
      </p:pic>
    </p:spTree>
    <p:extLst>
      <p:ext uri="{BB962C8B-B14F-4D97-AF65-F5344CB8AC3E}">
        <p14:creationId xmlns:p14="http://schemas.microsoft.com/office/powerpoint/2010/main" val="92311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0638-7CE4-FCC0-2D5C-0A6FD87B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61CC-52E7-FF1E-1DE1-E1C66C6B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board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 32 cam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0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9E17-96D2-3DEC-AA83-56C2C3FB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F6D8-DDAA-9DA8-5170-E2A26696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Drip irrigation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watering plants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irrigation controllers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controller based DIY setups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Hydroponiuc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3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47A7-5DF5-F145-2070-952673D4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/>
                <a:cs typeface="Times New Roman"/>
              </a:rPr>
              <a:t>PROPOSED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7D96-B340-BB7B-8D20-82872335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/>
                <a:ea typeface="+mn-lt"/>
                <a:cs typeface="+mn-lt"/>
              </a:rPr>
              <a:t>The proposed automatic water supply system integrates advanced sensors and IoT technology for precise monitoring.</a:t>
            </a:r>
          </a:p>
          <a:p>
            <a:r>
              <a:rPr lang="en-IN" dirty="0">
                <a:latin typeface="Times New Roman"/>
                <a:cs typeface="Times New Roman"/>
              </a:rPr>
              <a:t>The scalable system promotes sustainability through smart water management, ensuring reliable and automated water supply.</a:t>
            </a:r>
          </a:p>
          <a:p>
            <a:r>
              <a:rPr lang="en-IN" dirty="0">
                <a:latin typeface="Times New Roman"/>
                <a:cs typeface="Times New Roman"/>
              </a:rPr>
              <a:t>It also use compactable esp32 </a:t>
            </a:r>
            <a:r>
              <a:rPr lang="en-IN" dirty="0" err="1">
                <a:latin typeface="Times New Roman"/>
                <a:cs typeface="Times New Roman"/>
              </a:rPr>
              <a:t>cam</a:t>
            </a:r>
            <a:r>
              <a:rPr lang="en-IN" dirty="0">
                <a:latin typeface="Times New Roman"/>
                <a:cs typeface="Times New Roman"/>
              </a:rPr>
              <a:t> for monitoring the plant health and control pest </a:t>
            </a:r>
          </a:p>
        </p:txBody>
      </p:sp>
    </p:spTree>
    <p:extLst>
      <p:ext uri="{BB962C8B-B14F-4D97-AF65-F5344CB8AC3E}">
        <p14:creationId xmlns:p14="http://schemas.microsoft.com/office/powerpoint/2010/main" val="184262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F4A7-B090-49D6-378C-6C0A8FA5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PLAN OF WORK COMPLETION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BBD7-E5E7-4CC8-E88C-51FF9435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As for now we have completed the automatically water supplying system depending upon the soil moisture level using soil moisture sensor.</a:t>
            </a:r>
          </a:p>
          <a:p>
            <a:r>
              <a:rPr lang="en-US" dirty="0">
                <a:latin typeface="Times New Roman"/>
                <a:cs typeface="Times New Roman"/>
              </a:rPr>
              <a:t>And we also integrated the esp32 </a:t>
            </a:r>
            <a:r>
              <a:rPr lang="en-US" err="1">
                <a:latin typeface="Times New Roman"/>
                <a:cs typeface="Times New Roman"/>
              </a:rPr>
              <a:t>wifi</a:t>
            </a:r>
            <a:r>
              <a:rPr lang="en-US" dirty="0">
                <a:latin typeface="Times New Roman"/>
                <a:cs typeface="Times New Roman"/>
              </a:rPr>
              <a:t> board </a:t>
            </a:r>
            <a:r>
              <a:rPr lang="en-US" err="1">
                <a:latin typeface="Times New Roman"/>
                <a:cs typeface="Times New Roman"/>
              </a:rPr>
              <a:t>cam</a:t>
            </a:r>
            <a:r>
              <a:rPr lang="en-US" dirty="0">
                <a:latin typeface="Times New Roman"/>
                <a:cs typeface="Times New Roman"/>
              </a:rPr>
              <a:t> with this system to detect the pest and monitor the plant growth.</a:t>
            </a:r>
          </a:p>
          <a:p>
            <a:r>
              <a:rPr lang="en-US" dirty="0">
                <a:latin typeface="Times New Roman"/>
                <a:cs typeface="Times New Roman"/>
              </a:rPr>
              <a:t>Furthermore, we have an idea to implement a fertilizer injector </a:t>
            </a:r>
            <a:r>
              <a:rPr lang="en-US" dirty="0">
                <a:latin typeface="Times New Roman"/>
                <a:ea typeface="+mn-lt"/>
                <a:cs typeface="+mn-lt"/>
              </a:rPr>
              <a:t>hat can inject liquid fertilizer into the water supply, providing plants with nutrients during watering cycles.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39754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154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Minor Project review</vt:lpstr>
      <vt:lpstr>“EVERY GREEN TREE IS FAR MORE GLORIOUS THAN IF IT WERE MADE OF GOLD AND SILVER”</vt:lpstr>
      <vt:lpstr>PROBLEM STATEMENT</vt:lpstr>
      <vt:lpstr>OBJECTIVES </vt:lpstr>
      <vt:lpstr>CIRCUIT DIAGRAM</vt:lpstr>
      <vt:lpstr>COMPONENTS USED</vt:lpstr>
      <vt:lpstr>EXISTING SYSTEM</vt:lpstr>
      <vt:lpstr>PROPOSED SYSTEM</vt:lpstr>
      <vt:lpstr>PLAN OF WORK COMPLETION </vt:lpstr>
      <vt:lpstr>CONCLUSION</vt:lpstr>
      <vt:lpstr>REFERENCES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review</dc:title>
  <dc:creator>U.S. VARSHINI</dc:creator>
  <cp:lastModifiedBy>U.S. VARSHINI</cp:lastModifiedBy>
  <cp:revision>128</cp:revision>
  <dcterms:created xsi:type="dcterms:W3CDTF">2024-04-25T15:08:47Z</dcterms:created>
  <dcterms:modified xsi:type="dcterms:W3CDTF">2024-04-26T14:19:50Z</dcterms:modified>
</cp:coreProperties>
</file>