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4"/>
  </p:notesMasterIdLst>
  <p:handoutMasterIdLst>
    <p:handoutMasterId r:id="rId15"/>
  </p:handoutMasterIdLst>
  <p:sldIdLst>
    <p:sldId id="315" r:id="rId5"/>
    <p:sldId id="266" r:id="rId6"/>
    <p:sldId id="271" r:id="rId7"/>
    <p:sldId id="309" r:id="rId8"/>
    <p:sldId id="317" r:id="rId9"/>
    <p:sldId id="256" r:id="rId10"/>
    <p:sldId id="313" r:id="rId11"/>
    <p:sldId id="318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AB39FD-042D-401D-B966-742F574F9D7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83BC73-2A0C-4F00-B28E-690B33C680D2}">
      <dgm:prSet phldrT="[Text]"/>
      <dgm:spPr/>
      <dgm:t>
        <a:bodyPr/>
        <a:lstStyle/>
        <a:p>
          <a:r>
            <a:rPr lang="en-US" b="1" dirty="0"/>
            <a:t>Top revenue brands</a:t>
          </a:r>
          <a:r>
            <a:rPr lang="en-US" dirty="0"/>
            <a:t>: Toyota, BMW, Audi.</a:t>
          </a:r>
          <a:endParaRPr lang="en-IN" dirty="0"/>
        </a:p>
      </dgm:t>
    </dgm:pt>
    <dgm:pt modelId="{9A423723-3C63-49DB-AC7B-A2731D379ADE}" type="parTrans" cxnId="{D96BFB76-CA0D-458F-8DC4-11E7207E0A3B}">
      <dgm:prSet/>
      <dgm:spPr/>
      <dgm:t>
        <a:bodyPr/>
        <a:lstStyle/>
        <a:p>
          <a:endParaRPr lang="en-IN"/>
        </a:p>
      </dgm:t>
    </dgm:pt>
    <dgm:pt modelId="{2C550D76-E088-4C73-9AF7-62E93472684C}" type="sibTrans" cxnId="{D96BFB76-CA0D-458F-8DC4-11E7207E0A3B}">
      <dgm:prSet/>
      <dgm:spPr/>
      <dgm:t>
        <a:bodyPr/>
        <a:lstStyle/>
        <a:p>
          <a:endParaRPr lang="en-IN"/>
        </a:p>
      </dgm:t>
    </dgm:pt>
    <dgm:pt modelId="{AC486335-47F2-4F85-A347-A10FCD708D9D}">
      <dgm:prSet phldrT="[Text]"/>
      <dgm:spPr/>
      <dgm:t>
        <a:bodyPr/>
        <a:lstStyle/>
        <a:p>
          <a:r>
            <a:rPr lang="en-IN" b="1" dirty="0"/>
            <a:t>Top mileage models</a:t>
          </a:r>
          <a:r>
            <a:rPr lang="en-IN" dirty="0"/>
            <a:t>: Fiesta, Model X, Q5.</a:t>
          </a:r>
        </a:p>
      </dgm:t>
    </dgm:pt>
    <dgm:pt modelId="{F60EC936-D861-4FDE-8427-988358F4CC63}" type="parTrans" cxnId="{E59EB09D-45DC-4894-81FE-496F2FC4FC60}">
      <dgm:prSet/>
      <dgm:spPr/>
      <dgm:t>
        <a:bodyPr/>
        <a:lstStyle/>
        <a:p>
          <a:endParaRPr lang="en-IN"/>
        </a:p>
      </dgm:t>
    </dgm:pt>
    <dgm:pt modelId="{040DF567-4447-4771-B4F5-BFCF19DAED8E}" type="sibTrans" cxnId="{E59EB09D-45DC-4894-81FE-496F2FC4FC60}">
      <dgm:prSet/>
      <dgm:spPr/>
      <dgm:t>
        <a:bodyPr/>
        <a:lstStyle/>
        <a:p>
          <a:endParaRPr lang="en-IN"/>
        </a:p>
      </dgm:t>
    </dgm:pt>
    <dgm:pt modelId="{8359C290-4BF6-409C-971E-A0ACF2EE1795}">
      <dgm:prSet phldrT="[Text]"/>
      <dgm:spPr/>
      <dgm:t>
        <a:bodyPr/>
        <a:lstStyle/>
        <a:p>
          <a:r>
            <a:rPr lang="en-US" dirty="0"/>
            <a:t>52.32% prefer </a:t>
          </a:r>
          <a:r>
            <a:rPr lang="en-US" b="1" dirty="0"/>
            <a:t>automatic cars</a:t>
          </a:r>
          <a:r>
            <a:rPr lang="en-US" dirty="0"/>
            <a:t>, 47.68% prefer </a:t>
          </a:r>
          <a:r>
            <a:rPr lang="en-US" b="1" dirty="0"/>
            <a:t>manual</a:t>
          </a:r>
          <a:r>
            <a:rPr lang="en-US" dirty="0"/>
            <a:t>.</a:t>
          </a:r>
          <a:endParaRPr lang="en-IN" dirty="0"/>
        </a:p>
      </dgm:t>
    </dgm:pt>
    <dgm:pt modelId="{7C32F3E0-DA5D-4DDB-A142-204D009F1A77}" type="parTrans" cxnId="{FAFB2FE2-AB0B-49D3-9664-861BE9EA1D14}">
      <dgm:prSet/>
      <dgm:spPr/>
      <dgm:t>
        <a:bodyPr/>
        <a:lstStyle/>
        <a:p>
          <a:endParaRPr lang="en-IN"/>
        </a:p>
      </dgm:t>
    </dgm:pt>
    <dgm:pt modelId="{B86B773D-0640-41F1-B7B4-9AD104AEB5F8}" type="sibTrans" cxnId="{FAFB2FE2-AB0B-49D3-9664-861BE9EA1D14}">
      <dgm:prSet/>
      <dgm:spPr/>
      <dgm:t>
        <a:bodyPr/>
        <a:lstStyle/>
        <a:p>
          <a:endParaRPr lang="en-IN"/>
        </a:p>
      </dgm:t>
    </dgm:pt>
    <dgm:pt modelId="{931FDD50-1C98-4060-A0D4-C127198A1F59}" type="pres">
      <dgm:prSet presAssocID="{35AB39FD-042D-401D-B966-742F574F9D7E}" presName="linear" presStyleCnt="0">
        <dgm:presLayoutVars>
          <dgm:dir/>
          <dgm:animLvl val="lvl"/>
          <dgm:resizeHandles val="exact"/>
        </dgm:presLayoutVars>
      </dgm:prSet>
      <dgm:spPr/>
    </dgm:pt>
    <dgm:pt modelId="{A03AE4DD-37AD-46C8-9673-7B5AC3F1681C}" type="pres">
      <dgm:prSet presAssocID="{5A83BC73-2A0C-4F00-B28E-690B33C680D2}" presName="parentLin" presStyleCnt="0"/>
      <dgm:spPr/>
    </dgm:pt>
    <dgm:pt modelId="{58E3D009-A57B-4E7B-938B-1E3F0576F5A2}" type="pres">
      <dgm:prSet presAssocID="{5A83BC73-2A0C-4F00-B28E-690B33C680D2}" presName="parentLeftMargin" presStyleLbl="node1" presStyleIdx="0" presStyleCnt="3"/>
      <dgm:spPr/>
    </dgm:pt>
    <dgm:pt modelId="{B0F2F126-08CB-44D7-9C60-C19C929E9CE6}" type="pres">
      <dgm:prSet presAssocID="{5A83BC73-2A0C-4F00-B28E-690B33C680D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49EBA8C-D613-4E10-958E-388D076DB903}" type="pres">
      <dgm:prSet presAssocID="{5A83BC73-2A0C-4F00-B28E-690B33C680D2}" presName="negativeSpace" presStyleCnt="0"/>
      <dgm:spPr/>
    </dgm:pt>
    <dgm:pt modelId="{E6B1E571-DED0-4467-9A67-50391088A917}" type="pres">
      <dgm:prSet presAssocID="{5A83BC73-2A0C-4F00-B28E-690B33C680D2}" presName="childText" presStyleLbl="conFgAcc1" presStyleIdx="0" presStyleCnt="3">
        <dgm:presLayoutVars>
          <dgm:bulletEnabled val="1"/>
        </dgm:presLayoutVars>
      </dgm:prSet>
      <dgm:spPr/>
    </dgm:pt>
    <dgm:pt modelId="{ECCEE3D4-D5BD-48A1-A469-2E86EE616763}" type="pres">
      <dgm:prSet presAssocID="{2C550D76-E088-4C73-9AF7-62E93472684C}" presName="spaceBetweenRectangles" presStyleCnt="0"/>
      <dgm:spPr/>
    </dgm:pt>
    <dgm:pt modelId="{72C99A46-C21B-4784-9AB6-6FCF8FC79F92}" type="pres">
      <dgm:prSet presAssocID="{AC486335-47F2-4F85-A347-A10FCD708D9D}" presName="parentLin" presStyleCnt="0"/>
      <dgm:spPr/>
    </dgm:pt>
    <dgm:pt modelId="{92CC8503-BF38-4AAE-8896-D5E5F3436BA4}" type="pres">
      <dgm:prSet presAssocID="{AC486335-47F2-4F85-A347-A10FCD708D9D}" presName="parentLeftMargin" presStyleLbl="node1" presStyleIdx="0" presStyleCnt="3"/>
      <dgm:spPr/>
    </dgm:pt>
    <dgm:pt modelId="{D2BA6CE1-19F9-4996-AAE4-D680718B74F7}" type="pres">
      <dgm:prSet presAssocID="{AC486335-47F2-4F85-A347-A10FCD708D9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3DBFD4-1D03-4D94-89E3-AE603FB47482}" type="pres">
      <dgm:prSet presAssocID="{AC486335-47F2-4F85-A347-A10FCD708D9D}" presName="negativeSpace" presStyleCnt="0"/>
      <dgm:spPr/>
    </dgm:pt>
    <dgm:pt modelId="{0140CF3D-8729-4E59-8EF7-37D35247F50F}" type="pres">
      <dgm:prSet presAssocID="{AC486335-47F2-4F85-A347-A10FCD708D9D}" presName="childText" presStyleLbl="conFgAcc1" presStyleIdx="1" presStyleCnt="3">
        <dgm:presLayoutVars>
          <dgm:bulletEnabled val="1"/>
        </dgm:presLayoutVars>
      </dgm:prSet>
      <dgm:spPr/>
    </dgm:pt>
    <dgm:pt modelId="{9D8A9BC0-0106-46D2-BD06-584E81A0162A}" type="pres">
      <dgm:prSet presAssocID="{040DF567-4447-4771-B4F5-BFCF19DAED8E}" presName="spaceBetweenRectangles" presStyleCnt="0"/>
      <dgm:spPr/>
    </dgm:pt>
    <dgm:pt modelId="{2369290B-CB9F-43F7-BF14-6142741EAFA4}" type="pres">
      <dgm:prSet presAssocID="{8359C290-4BF6-409C-971E-A0ACF2EE1795}" presName="parentLin" presStyleCnt="0"/>
      <dgm:spPr/>
    </dgm:pt>
    <dgm:pt modelId="{D7B99B21-44CB-4509-8E97-9180046B7BD3}" type="pres">
      <dgm:prSet presAssocID="{8359C290-4BF6-409C-971E-A0ACF2EE1795}" presName="parentLeftMargin" presStyleLbl="node1" presStyleIdx="1" presStyleCnt="3"/>
      <dgm:spPr/>
    </dgm:pt>
    <dgm:pt modelId="{86196B47-E031-4F07-A9A8-172CF7C12334}" type="pres">
      <dgm:prSet presAssocID="{8359C290-4BF6-409C-971E-A0ACF2EE179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5855BAF-2629-444A-A6F6-8F22EA0603B6}" type="pres">
      <dgm:prSet presAssocID="{8359C290-4BF6-409C-971E-A0ACF2EE1795}" presName="negativeSpace" presStyleCnt="0"/>
      <dgm:spPr/>
    </dgm:pt>
    <dgm:pt modelId="{159AA325-EC49-4A54-AF54-855269271185}" type="pres">
      <dgm:prSet presAssocID="{8359C290-4BF6-409C-971E-A0ACF2EE179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5128815-A31E-4422-949A-9A797EEB6495}" type="presOf" srcId="{8359C290-4BF6-409C-971E-A0ACF2EE1795}" destId="{86196B47-E031-4F07-A9A8-172CF7C12334}" srcOrd="1" destOrd="0" presId="urn:microsoft.com/office/officeart/2005/8/layout/list1"/>
    <dgm:cxn modelId="{533B3149-3AAF-44CE-80CA-44C3BD2C0B72}" type="presOf" srcId="{8359C290-4BF6-409C-971E-A0ACF2EE1795}" destId="{D7B99B21-44CB-4509-8E97-9180046B7BD3}" srcOrd="0" destOrd="0" presId="urn:microsoft.com/office/officeart/2005/8/layout/list1"/>
    <dgm:cxn modelId="{C94F1852-245E-49F1-B9C2-FD2411B8534F}" type="presOf" srcId="{35AB39FD-042D-401D-B966-742F574F9D7E}" destId="{931FDD50-1C98-4060-A0D4-C127198A1F59}" srcOrd="0" destOrd="0" presId="urn:microsoft.com/office/officeart/2005/8/layout/list1"/>
    <dgm:cxn modelId="{D96BFB76-CA0D-458F-8DC4-11E7207E0A3B}" srcId="{35AB39FD-042D-401D-B966-742F574F9D7E}" destId="{5A83BC73-2A0C-4F00-B28E-690B33C680D2}" srcOrd="0" destOrd="0" parTransId="{9A423723-3C63-49DB-AC7B-A2731D379ADE}" sibTransId="{2C550D76-E088-4C73-9AF7-62E93472684C}"/>
    <dgm:cxn modelId="{62CBF693-28E1-4728-806C-200DCC7BA897}" type="presOf" srcId="{5A83BC73-2A0C-4F00-B28E-690B33C680D2}" destId="{B0F2F126-08CB-44D7-9C60-C19C929E9CE6}" srcOrd="1" destOrd="0" presId="urn:microsoft.com/office/officeart/2005/8/layout/list1"/>
    <dgm:cxn modelId="{E59EB09D-45DC-4894-81FE-496F2FC4FC60}" srcId="{35AB39FD-042D-401D-B966-742F574F9D7E}" destId="{AC486335-47F2-4F85-A347-A10FCD708D9D}" srcOrd="1" destOrd="0" parTransId="{F60EC936-D861-4FDE-8427-988358F4CC63}" sibTransId="{040DF567-4447-4771-B4F5-BFCF19DAED8E}"/>
    <dgm:cxn modelId="{4FF371A5-879F-40F6-91D6-BE4E7E64C0A9}" type="presOf" srcId="{AC486335-47F2-4F85-A347-A10FCD708D9D}" destId="{D2BA6CE1-19F9-4996-AAE4-D680718B74F7}" srcOrd="1" destOrd="0" presId="urn:microsoft.com/office/officeart/2005/8/layout/list1"/>
    <dgm:cxn modelId="{5FBA74DA-B4CA-43E1-9755-5E25E9F974E2}" type="presOf" srcId="{5A83BC73-2A0C-4F00-B28E-690B33C680D2}" destId="{58E3D009-A57B-4E7B-938B-1E3F0576F5A2}" srcOrd="0" destOrd="0" presId="urn:microsoft.com/office/officeart/2005/8/layout/list1"/>
    <dgm:cxn modelId="{FAFB2FE2-AB0B-49D3-9664-861BE9EA1D14}" srcId="{35AB39FD-042D-401D-B966-742F574F9D7E}" destId="{8359C290-4BF6-409C-971E-A0ACF2EE1795}" srcOrd="2" destOrd="0" parTransId="{7C32F3E0-DA5D-4DDB-A142-204D009F1A77}" sibTransId="{B86B773D-0640-41F1-B7B4-9AD104AEB5F8}"/>
    <dgm:cxn modelId="{C25FB0F3-5FA9-4D89-8935-3EE18A716F07}" type="presOf" srcId="{AC486335-47F2-4F85-A347-A10FCD708D9D}" destId="{92CC8503-BF38-4AAE-8896-D5E5F3436BA4}" srcOrd="0" destOrd="0" presId="urn:microsoft.com/office/officeart/2005/8/layout/list1"/>
    <dgm:cxn modelId="{5240835D-90D4-4C76-9BEE-CB5DDAA744AC}" type="presParOf" srcId="{931FDD50-1C98-4060-A0D4-C127198A1F59}" destId="{A03AE4DD-37AD-46C8-9673-7B5AC3F1681C}" srcOrd="0" destOrd="0" presId="urn:microsoft.com/office/officeart/2005/8/layout/list1"/>
    <dgm:cxn modelId="{F91AFED2-31DE-4E9D-812C-6B7F04D3CAD2}" type="presParOf" srcId="{A03AE4DD-37AD-46C8-9673-7B5AC3F1681C}" destId="{58E3D009-A57B-4E7B-938B-1E3F0576F5A2}" srcOrd="0" destOrd="0" presId="urn:microsoft.com/office/officeart/2005/8/layout/list1"/>
    <dgm:cxn modelId="{6E6EB7F6-8D78-4997-858F-7B86E8F6C5FC}" type="presParOf" srcId="{A03AE4DD-37AD-46C8-9673-7B5AC3F1681C}" destId="{B0F2F126-08CB-44D7-9C60-C19C929E9CE6}" srcOrd="1" destOrd="0" presId="urn:microsoft.com/office/officeart/2005/8/layout/list1"/>
    <dgm:cxn modelId="{B983AA1A-9618-4CAA-B6C5-0FAAA6EBF943}" type="presParOf" srcId="{931FDD50-1C98-4060-A0D4-C127198A1F59}" destId="{649EBA8C-D613-4E10-958E-388D076DB903}" srcOrd="1" destOrd="0" presId="urn:microsoft.com/office/officeart/2005/8/layout/list1"/>
    <dgm:cxn modelId="{05B0A8DC-61CE-40F4-BAB5-2298FA9A647B}" type="presParOf" srcId="{931FDD50-1C98-4060-A0D4-C127198A1F59}" destId="{E6B1E571-DED0-4467-9A67-50391088A917}" srcOrd="2" destOrd="0" presId="urn:microsoft.com/office/officeart/2005/8/layout/list1"/>
    <dgm:cxn modelId="{B52BB83B-002B-4F53-86AA-F993906FD916}" type="presParOf" srcId="{931FDD50-1C98-4060-A0D4-C127198A1F59}" destId="{ECCEE3D4-D5BD-48A1-A469-2E86EE616763}" srcOrd="3" destOrd="0" presId="urn:microsoft.com/office/officeart/2005/8/layout/list1"/>
    <dgm:cxn modelId="{EF078715-2A53-46F5-BA85-F59237FDEB8A}" type="presParOf" srcId="{931FDD50-1C98-4060-A0D4-C127198A1F59}" destId="{72C99A46-C21B-4784-9AB6-6FCF8FC79F92}" srcOrd="4" destOrd="0" presId="urn:microsoft.com/office/officeart/2005/8/layout/list1"/>
    <dgm:cxn modelId="{5F30B21B-1648-4FA9-BD83-56414F78C6ED}" type="presParOf" srcId="{72C99A46-C21B-4784-9AB6-6FCF8FC79F92}" destId="{92CC8503-BF38-4AAE-8896-D5E5F3436BA4}" srcOrd="0" destOrd="0" presId="urn:microsoft.com/office/officeart/2005/8/layout/list1"/>
    <dgm:cxn modelId="{21494666-0702-40A3-886D-1B2A1A69EDE8}" type="presParOf" srcId="{72C99A46-C21B-4784-9AB6-6FCF8FC79F92}" destId="{D2BA6CE1-19F9-4996-AAE4-D680718B74F7}" srcOrd="1" destOrd="0" presId="urn:microsoft.com/office/officeart/2005/8/layout/list1"/>
    <dgm:cxn modelId="{B662C4A6-3C05-4BF7-980B-E3793251C3C4}" type="presParOf" srcId="{931FDD50-1C98-4060-A0D4-C127198A1F59}" destId="{B83DBFD4-1D03-4D94-89E3-AE603FB47482}" srcOrd="5" destOrd="0" presId="urn:microsoft.com/office/officeart/2005/8/layout/list1"/>
    <dgm:cxn modelId="{72C8E2BD-AF55-4992-866C-17CCB10E10DF}" type="presParOf" srcId="{931FDD50-1C98-4060-A0D4-C127198A1F59}" destId="{0140CF3D-8729-4E59-8EF7-37D35247F50F}" srcOrd="6" destOrd="0" presId="urn:microsoft.com/office/officeart/2005/8/layout/list1"/>
    <dgm:cxn modelId="{A997C5B8-562C-41EB-A784-8BF9CB38EE6D}" type="presParOf" srcId="{931FDD50-1C98-4060-A0D4-C127198A1F59}" destId="{9D8A9BC0-0106-46D2-BD06-584E81A0162A}" srcOrd="7" destOrd="0" presId="urn:microsoft.com/office/officeart/2005/8/layout/list1"/>
    <dgm:cxn modelId="{FE5B16FC-5FDA-4911-B2B1-01D5645EB4AF}" type="presParOf" srcId="{931FDD50-1C98-4060-A0D4-C127198A1F59}" destId="{2369290B-CB9F-43F7-BF14-6142741EAFA4}" srcOrd="8" destOrd="0" presId="urn:microsoft.com/office/officeart/2005/8/layout/list1"/>
    <dgm:cxn modelId="{F1ED7B5E-5161-4218-BA7B-5752E835C7D3}" type="presParOf" srcId="{2369290B-CB9F-43F7-BF14-6142741EAFA4}" destId="{D7B99B21-44CB-4509-8E97-9180046B7BD3}" srcOrd="0" destOrd="0" presId="urn:microsoft.com/office/officeart/2005/8/layout/list1"/>
    <dgm:cxn modelId="{222FF357-321D-4667-BE4C-4EFD6DAACFA5}" type="presParOf" srcId="{2369290B-CB9F-43F7-BF14-6142741EAFA4}" destId="{86196B47-E031-4F07-A9A8-172CF7C12334}" srcOrd="1" destOrd="0" presId="urn:microsoft.com/office/officeart/2005/8/layout/list1"/>
    <dgm:cxn modelId="{754F3CD7-B3DA-48E8-94DF-B8EEACBE241B}" type="presParOf" srcId="{931FDD50-1C98-4060-A0D4-C127198A1F59}" destId="{D5855BAF-2629-444A-A6F6-8F22EA0603B6}" srcOrd="9" destOrd="0" presId="urn:microsoft.com/office/officeart/2005/8/layout/list1"/>
    <dgm:cxn modelId="{D5F8A987-6DDB-45E6-A65E-2F5026A006F3}" type="presParOf" srcId="{931FDD50-1C98-4060-A0D4-C127198A1F59}" destId="{159AA325-EC49-4A54-AF54-85526927118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AB39FD-042D-401D-B966-742F574F9D7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83BC73-2A0C-4F00-B28E-690B33C680D2}">
      <dgm:prSet phldrT="[Text]"/>
      <dgm:spPr/>
      <dgm:t>
        <a:bodyPr/>
        <a:lstStyle/>
        <a:p>
          <a:r>
            <a:rPr lang="en-US" b="1" dirty="0"/>
            <a:t>Focus on luxury buyers with financing for Mercedes, Tesla, BMW.</a:t>
          </a:r>
          <a:endParaRPr lang="en-IN" dirty="0"/>
        </a:p>
      </dgm:t>
    </dgm:pt>
    <dgm:pt modelId="{9A423723-3C63-49DB-AC7B-A2731D379ADE}" type="parTrans" cxnId="{D96BFB76-CA0D-458F-8DC4-11E7207E0A3B}">
      <dgm:prSet/>
      <dgm:spPr/>
      <dgm:t>
        <a:bodyPr/>
        <a:lstStyle/>
        <a:p>
          <a:endParaRPr lang="en-IN"/>
        </a:p>
      </dgm:t>
    </dgm:pt>
    <dgm:pt modelId="{2C550D76-E088-4C73-9AF7-62E93472684C}" type="sibTrans" cxnId="{D96BFB76-CA0D-458F-8DC4-11E7207E0A3B}">
      <dgm:prSet/>
      <dgm:spPr/>
      <dgm:t>
        <a:bodyPr/>
        <a:lstStyle/>
        <a:p>
          <a:endParaRPr lang="en-IN"/>
        </a:p>
      </dgm:t>
    </dgm:pt>
    <dgm:pt modelId="{AC486335-47F2-4F85-A347-A10FCD708D9D}">
      <dgm:prSet phldrT="[Text]"/>
      <dgm:spPr/>
      <dgm:t>
        <a:bodyPr/>
        <a:lstStyle/>
        <a:p>
          <a:r>
            <a:rPr lang="en-US" b="1" dirty="0"/>
            <a:t>Stock more Toyota, BMW, Audi top models.</a:t>
          </a:r>
          <a:endParaRPr lang="en-IN" dirty="0"/>
        </a:p>
      </dgm:t>
    </dgm:pt>
    <dgm:pt modelId="{F60EC936-D861-4FDE-8427-988358F4CC63}" type="parTrans" cxnId="{E59EB09D-45DC-4894-81FE-496F2FC4FC60}">
      <dgm:prSet/>
      <dgm:spPr/>
      <dgm:t>
        <a:bodyPr/>
        <a:lstStyle/>
        <a:p>
          <a:endParaRPr lang="en-IN"/>
        </a:p>
      </dgm:t>
    </dgm:pt>
    <dgm:pt modelId="{040DF567-4447-4771-B4F5-BFCF19DAED8E}" type="sibTrans" cxnId="{E59EB09D-45DC-4894-81FE-496F2FC4FC60}">
      <dgm:prSet/>
      <dgm:spPr/>
      <dgm:t>
        <a:bodyPr/>
        <a:lstStyle/>
        <a:p>
          <a:endParaRPr lang="en-IN"/>
        </a:p>
      </dgm:t>
    </dgm:pt>
    <dgm:pt modelId="{8359C290-4BF6-409C-971E-A0ACF2EE1795}">
      <dgm:prSet phldrT="[Text]"/>
      <dgm:spPr/>
      <dgm:t>
        <a:bodyPr/>
        <a:lstStyle/>
        <a:p>
          <a:r>
            <a:rPr lang="en-US" dirty="0"/>
            <a:t>Market benefits of manual cars to 47.68% manual buyers.</a:t>
          </a:r>
          <a:endParaRPr lang="en-IN" dirty="0"/>
        </a:p>
      </dgm:t>
    </dgm:pt>
    <dgm:pt modelId="{7C32F3E0-DA5D-4DDB-A142-204D009F1A77}" type="parTrans" cxnId="{FAFB2FE2-AB0B-49D3-9664-861BE9EA1D14}">
      <dgm:prSet/>
      <dgm:spPr/>
      <dgm:t>
        <a:bodyPr/>
        <a:lstStyle/>
        <a:p>
          <a:endParaRPr lang="en-IN"/>
        </a:p>
      </dgm:t>
    </dgm:pt>
    <dgm:pt modelId="{B86B773D-0640-41F1-B7B4-9AD104AEB5F8}" type="sibTrans" cxnId="{FAFB2FE2-AB0B-49D3-9664-861BE9EA1D14}">
      <dgm:prSet/>
      <dgm:spPr/>
      <dgm:t>
        <a:bodyPr/>
        <a:lstStyle/>
        <a:p>
          <a:endParaRPr lang="en-IN"/>
        </a:p>
      </dgm:t>
    </dgm:pt>
    <dgm:pt modelId="{6AE61857-AFFD-4910-9982-896AEBE26E5D}">
      <dgm:prSet phldrT="[Text]"/>
      <dgm:spPr/>
      <dgm:t>
        <a:bodyPr/>
        <a:lstStyle/>
        <a:p>
          <a:r>
            <a:rPr lang="en-US"/>
            <a:t>Offer discounts, trade-ins &amp; financing to boost sales.</a:t>
          </a:r>
          <a:endParaRPr lang="en-IN" dirty="0"/>
        </a:p>
      </dgm:t>
    </dgm:pt>
    <dgm:pt modelId="{C302BB39-68D1-4269-A1DD-BCEFF5C807D6}" type="parTrans" cxnId="{50F047FD-A158-4E45-BF7E-084A89FA8F36}">
      <dgm:prSet/>
      <dgm:spPr/>
      <dgm:t>
        <a:bodyPr/>
        <a:lstStyle/>
        <a:p>
          <a:endParaRPr lang="en-IN"/>
        </a:p>
      </dgm:t>
    </dgm:pt>
    <dgm:pt modelId="{8B45E842-FB5B-4488-8284-C251F997A4E9}" type="sibTrans" cxnId="{50F047FD-A158-4E45-BF7E-084A89FA8F36}">
      <dgm:prSet/>
      <dgm:spPr/>
      <dgm:t>
        <a:bodyPr/>
        <a:lstStyle/>
        <a:p>
          <a:endParaRPr lang="en-IN"/>
        </a:p>
      </dgm:t>
    </dgm:pt>
    <dgm:pt modelId="{931FDD50-1C98-4060-A0D4-C127198A1F59}" type="pres">
      <dgm:prSet presAssocID="{35AB39FD-042D-401D-B966-742F574F9D7E}" presName="linear" presStyleCnt="0">
        <dgm:presLayoutVars>
          <dgm:dir/>
          <dgm:animLvl val="lvl"/>
          <dgm:resizeHandles val="exact"/>
        </dgm:presLayoutVars>
      </dgm:prSet>
      <dgm:spPr/>
    </dgm:pt>
    <dgm:pt modelId="{A03AE4DD-37AD-46C8-9673-7B5AC3F1681C}" type="pres">
      <dgm:prSet presAssocID="{5A83BC73-2A0C-4F00-B28E-690B33C680D2}" presName="parentLin" presStyleCnt="0"/>
      <dgm:spPr/>
    </dgm:pt>
    <dgm:pt modelId="{58E3D009-A57B-4E7B-938B-1E3F0576F5A2}" type="pres">
      <dgm:prSet presAssocID="{5A83BC73-2A0C-4F00-B28E-690B33C680D2}" presName="parentLeftMargin" presStyleLbl="node1" presStyleIdx="0" presStyleCnt="4"/>
      <dgm:spPr/>
    </dgm:pt>
    <dgm:pt modelId="{B0F2F126-08CB-44D7-9C60-C19C929E9CE6}" type="pres">
      <dgm:prSet presAssocID="{5A83BC73-2A0C-4F00-B28E-690B33C680D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49EBA8C-D613-4E10-958E-388D076DB903}" type="pres">
      <dgm:prSet presAssocID="{5A83BC73-2A0C-4F00-B28E-690B33C680D2}" presName="negativeSpace" presStyleCnt="0"/>
      <dgm:spPr/>
    </dgm:pt>
    <dgm:pt modelId="{E6B1E571-DED0-4467-9A67-50391088A917}" type="pres">
      <dgm:prSet presAssocID="{5A83BC73-2A0C-4F00-B28E-690B33C680D2}" presName="childText" presStyleLbl="conFgAcc1" presStyleIdx="0" presStyleCnt="4">
        <dgm:presLayoutVars>
          <dgm:bulletEnabled val="1"/>
        </dgm:presLayoutVars>
      </dgm:prSet>
      <dgm:spPr/>
    </dgm:pt>
    <dgm:pt modelId="{ECCEE3D4-D5BD-48A1-A469-2E86EE616763}" type="pres">
      <dgm:prSet presAssocID="{2C550D76-E088-4C73-9AF7-62E93472684C}" presName="spaceBetweenRectangles" presStyleCnt="0"/>
      <dgm:spPr/>
    </dgm:pt>
    <dgm:pt modelId="{72C99A46-C21B-4784-9AB6-6FCF8FC79F92}" type="pres">
      <dgm:prSet presAssocID="{AC486335-47F2-4F85-A347-A10FCD708D9D}" presName="parentLin" presStyleCnt="0"/>
      <dgm:spPr/>
    </dgm:pt>
    <dgm:pt modelId="{92CC8503-BF38-4AAE-8896-D5E5F3436BA4}" type="pres">
      <dgm:prSet presAssocID="{AC486335-47F2-4F85-A347-A10FCD708D9D}" presName="parentLeftMargin" presStyleLbl="node1" presStyleIdx="0" presStyleCnt="4"/>
      <dgm:spPr/>
    </dgm:pt>
    <dgm:pt modelId="{D2BA6CE1-19F9-4996-AAE4-D680718B74F7}" type="pres">
      <dgm:prSet presAssocID="{AC486335-47F2-4F85-A347-A10FCD708D9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83DBFD4-1D03-4D94-89E3-AE603FB47482}" type="pres">
      <dgm:prSet presAssocID="{AC486335-47F2-4F85-A347-A10FCD708D9D}" presName="negativeSpace" presStyleCnt="0"/>
      <dgm:spPr/>
    </dgm:pt>
    <dgm:pt modelId="{0140CF3D-8729-4E59-8EF7-37D35247F50F}" type="pres">
      <dgm:prSet presAssocID="{AC486335-47F2-4F85-A347-A10FCD708D9D}" presName="childText" presStyleLbl="conFgAcc1" presStyleIdx="1" presStyleCnt="4">
        <dgm:presLayoutVars>
          <dgm:bulletEnabled val="1"/>
        </dgm:presLayoutVars>
      </dgm:prSet>
      <dgm:spPr/>
    </dgm:pt>
    <dgm:pt modelId="{9D8A9BC0-0106-46D2-BD06-584E81A0162A}" type="pres">
      <dgm:prSet presAssocID="{040DF567-4447-4771-B4F5-BFCF19DAED8E}" presName="spaceBetweenRectangles" presStyleCnt="0"/>
      <dgm:spPr/>
    </dgm:pt>
    <dgm:pt modelId="{2369290B-CB9F-43F7-BF14-6142741EAFA4}" type="pres">
      <dgm:prSet presAssocID="{8359C290-4BF6-409C-971E-A0ACF2EE1795}" presName="parentLin" presStyleCnt="0"/>
      <dgm:spPr/>
    </dgm:pt>
    <dgm:pt modelId="{D7B99B21-44CB-4509-8E97-9180046B7BD3}" type="pres">
      <dgm:prSet presAssocID="{8359C290-4BF6-409C-971E-A0ACF2EE1795}" presName="parentLeftMargin" presStyleLbl="node1" presStyleIdx="1" presStyleCnt="4"/>
      <dgm:spPr/>
    </dgm:pt>
    <dgm:pt modelId="{86196B47-E031-4F07-A9A8-172CF7C12334}" type="pres">
      <dgm:prSet presAssocID="{8359C290-4BF6-409C-971E-A0ACF2EE179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5855BAF-2629-444A-A6F6-8F22EA0603B6}" type="pres">
      <dgm:prSet presAssocID="{8359C290-4BF6-409C-971E-A0ACF2EE1795}" presName="negativeSpace" presStyleCnt="0"/>
      <dgm:spPr/>
    </dgm:pt>
    <dgm:pt modelId="{159AA325-EC49-4A54-AF54-855269271185}" type="pres">
      <dgm:prSet presAssocID="{8359C290-4BF6-409C-971E-A0ACF2EE1795}" presName="childText" presStyleLbl="conFgAcc1" presStyleIdx="2" presStyleCnt="4">
        <dgm:presLayoutVars>
          <dgm:bulletEnabled val="1"/>
        </dgm:presLayoutVars>
      </dgm:prSet>
      <dgm:spPr/>
    </dgm:pt>
    <dgm:pt modelId="{CC7B79F9-4288-4B4A-8D7B-56BB7D4DE9F0}" type="pres">
      <dgm:prSet presAssocID="{B86B773D-0640-41F1-B7B4-9AD104AEB5F8}" presName="spaceBetweenRectangles" presStyleCnt="0"/>
      <dgm:spPr/>
    </dgm:pt>
    <dgm:pt modelId="{6811F462-BFFD-4583-B567-B01947F49F23}" type="pres">
      <dgm:prSet presAssocID="{6AE61857-AFFD-4910-9982-896AEBE26E5D}" presName="parentLin" presStyleCnt="0"/>
      <dgm:spPr/>
    </dgm:pt>
    <dgm:pt modelId="{69C6FE22-35BD-4A47-807F-554C8F60804F}" type="pres">
      <dgm:prSet presAssocID="{6AE61857-AFFD-4910-9982-896AEBE26E5D}" presName="parentLeftMargin" presStyleLbl="node1" presStyleIdx="2" presStyleCnt="4"/>
      <dgm:spPr/>
    </dgm:pt>
    <dgm:pt modelId="{B945421C-762A-498A-96F8-5B6A0C78B371}" type="pres">
      <dgm:prSet presAssocID="{6AE61857-AFFD-4910-9982-896AEBE26E5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24FFA78-D9C4-4EED-9325-DB1A2BFCAEF1}" type="pres">
      <dgm:prSet presAssocID="{6AE61857-AFFD-4910-9982-896AEBE26E5D}" presName="negativeSpace" presStyleCnt="0"/>
      <dgm:spPr/>
    </dgm:pt>
    <dgm:pt modelId="{778C1936-2B52-44D8-9F02-545416B69BB5}" type="pres">
      <dgm:prSet presAssocID="{6AE61857-AFFD-4910-9982-896AEBE26E5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5128815-A31E-4422-949A-9A797EEB6495}" type="presOf" srcId="{8359C290-4BF6-409C-971E-A0ACF2EE1795}" destId="{86196B47-E031-4F07-A9A8-172CF7C12334}" srcOrd="1" destOrd="0" presId="urn:microsoft.com/office/officeart/2005/8/layout/list1"/>
    <dgm:cxn modelId="{FE4E8E21-1A4A-4A2C-A3A2-78FD417115AA}" type="presOf" srcId="{6AE61857-AFFD-4910-9982-896AEBE26E5D}" destId="{B945421C-762A-498A-96F8-5B6A0C78B371}" srcOrd="1" destOrd="0" presId="urn:microsoft.com/office/officeart/2005/8/layout/list1"/>
    <dgm:cxn modelId="{533B3149-3AAF-44CE-80CA-44C3BD2C0B72}" type="presOf" srcId="{8359C290-4BF6-409C-971E-A0ACF2EE1795}" destId="{D7B99B21-44CB-4509-8E97-9180046B7BD3}" srcOrd="0" destOrd="0" presId="urn:microsoft.com/office/officeart/2005/8/layout/list1"/>
    <dgm:cxn modelId="{C94F1852-245E-49F1-B9C2-FD2411B8534F}" type="presOf" srcId="{35AB39FD-042D-401D-B966-742F574F9D7E}" destId="{931FDD50-1C98-4060-A0D4-C127198A1F59}" srcOrd="0" destOrd="0" presId="urn:microsoft.com/office/officeart/2005/8/layout/list1"/>
    <dgm:cxn modelId="{D96BFB76-CA0D-458F-8DC4-11E7207E0A3B}" srcId="{35AB39FD-042D-401D-B966-742F574F9D7E}" destId="{5A83BC73-2A0C-4F00-B28E-690B33C680D2}" srcOrd="0" destOrd="0" parTransId="{9A423723-3C63-49DB-AC7B-A2731D379ADE}" sibTransId="{2C550D76-E088-4C73-9AF7-62E93472684C}"/>
    <dgm:cxn modelId="{62CBF693-28E1-4728-806C-200DCC7BA897}" type="presOf" srcId="{5A83BC73-2A0C-4F00-B28E-690B33C680D2}" destId="{B0F2F126-08CB-44D7-9C60-C19C929E9CE6}" srcOrd="1" destOrd="0" presId="urn:microsoft.com/office/officeart/2005/8/layout/list1"/>
    <dgm:cxn modelId="{C5E45494-9B96-48B9-A5BA-72E6746EF184}" type="presOf" srcId="{6AE61857-AFFD-4910-9982-896AEBE26E5D}" destId="{69C6FE22-35BD-4A47-807F-554C8F60804F}" srcOrd="0" destOrd="0" presId="urn:microsoft.com/office/officeart/2005/8/layout/list1"/>
    <dgm:cxn modelId="{E59EB09D-45DC-4894-81FE-496F2FC4FC60}" srcId="{35AB39FD-042D-401D-B966-742F574F9D7E}" destId="{AC486335-47F2-4F85-A347-A10FCD708D9D}" srcOrd="1" destOrd="0" parTransId="{F60EC936-D861-4FDE-8427-988358F4CC63}" sibTransId="{040DF567-4447-4771-B4F5-BFCF19DAED8E}"/>
    <dgm:cxn modelId="{4FF371A5-879F-40F6-91D6-BE4E7E64C0A9}" type="presOf" srcId="{AC486335-47F2-4F85-A347-A10FCD708D9D}" destId="{D2BA6CE1-19F9-4996-AAE4-D680718B74F7}" srcOrd="1" destOrd="0" presId="urn:microsoft.com/office/officeart/2005/8/layout/list1"/>
    <dgm:cxn modelId="{5FBA74DA-B4CA-43E1-9755-5E25E9F974E2}" type="presOf" srcId="{5A83BC73-2A0C-4F00-B28E-690B33C680D2}" destId="{58E3D009-A57B-4E7B-938B-1E3F0576F5A2}" srcOrd="0" destOrd="0" presId="urn:microsoft.com/office/officeart/2005/8/layout/list1"/>
    <dgm:cxn modelId="{FAFB2FE2-AB0B-49D3-9664-861BE9EA1D14}" srcId="{35AB39FD-042D-401D-B966-742F574F9D7E}" destId="{8359C290-4BF6-409C-971E-A0ACF2EE1795}" srcOrd="2" destOrd="0" parTransId="{7C32F3E0-DA5D-4DDB-A142-204D009F1A77}" sibTransId="{B86B773D-0640-41F1-B7B4-9AD104AEB5F8}"/>
    <dgm:cxn modelId="{C25FB0F3-5FA9-4D89-8935-3EE18A716F07}" type="presOf" srcId="{AC486335-47F2-4F85-A347-A10FCD708D9D}" destId="{92CC8503-BF38-4AAE-8896-D5E5F3436BA4}" srcOrd="0" destOrd="0" presId="urn:microsoft.com/office/officeart/2005/8/layout/list1"/>
    <dgm:cxn modelId="{50F047FD-A158-4E45-BF7E-084A89FA8F36}" srcId="{35AB39FD-042D-401D-B966-742F574F9D7E}" destId="{6AE61857-AFFD-4910-9982-896AEBE26E5D}" srcOrd="3" destOrd="0" parTransId="{C302BB39-68D1-4269-A1DD-BCEFF5C807D6}" sibTransId="{8B45E842-FB5B-4488-8284-C251F997A4E9}"/>
    <dgm:cxn modelId="{5240835D-90D4-4C76-9BEE-CB5DDAA744AC}" type="presParOf" srcId="{931FDD50-1C98-4060-A0D4-C127198A1F59}" destId="{A03AE4DD-37AD-46C8-9673-7B5AC3F1681C}" srcOrd="0" destOrd="0" presId="urn:microsoft.com/office/officeart/2005/8/layout/list1"/>
    <dgm:cxn modelId="{F91AFED2-31DE-4E9D-812C-6B7F04D3CAD2}" type="presParOf" srcId="{A03AE4DD-37AD-46C8-9673-7B5AC3F1681C}" destId="{58E3D009-A57B-4E7B-938B-1E3F0576F5A2}" srcOrd="0" destOrd="0" presId="urn:microsoft.com/office/officeart/2005/8/layout/list1"/>
    <dgm:cxn modelId="{6E6EB7F6-8D78-4997-858F-7B86E8F6C5FC}" type="presParOf" srcId="{A03AE4DD-37AD-46C8-9673-7B5AC3F1681C}" destId="{B0F2F126-08CB-44D7-9C60-C19C929E9CE6}" srcOrd="1" destOrd="0" presId="urn:microsoft.com/office/officeart/2005/8/layout/list1"/>
    <dgm:cxn modelId="{B983AA1A-9618-4CAA-B6C5-0FAAA6EBF943}" type="presParOf" srcId="{931FDD50-1C98-4060-A0D4-C127198A1F59}" destId="{649EBA8C-D613-4E10-958E-388D076DB903}" srcOrd="1" destOrd="0" presId="urn:microsoft.com/office/officeart/2005/8/layout/list1"/>
    <dgm:cxn modelId="{05B0A8DC-61CE-40F4-BAB5-2298FA9A647B}" type="presParOf" srcId="{931FDD50-1C98-4060-A0D4-C127198A1F59}" destId="{E6B1E571-DED0-4467-9A67-50391088A917}" srcOrd="2" destOrd="0" presId="urn:microsoft.com/office/officeart/2005/8/layout/list1"/>
    <dgm:cxn modelId="{B52BB83B-002B-4F53-86AA-F993906FD916}" type="presParOf" srcId="{931FDD50-1C98-4060-A0D4-C127198A1F59}" destId="{ECCEE3D4-D5BD-48A1-A469-2E86EE616763}" srcOrd="3" destOrd="0" presId="urn:microsoft.com/office/officeart/2005/8/layout/list1"/>
    <dgm:cxn modelId="{EF078715-2A53-46F5-BA85-F59237FDEB8A}" type="presParOf" srcId="{931FDD50-1C98-4060-A0D4-C127198A1F59}" destId="{72C99A46-C21B-4784-9AB6-6FCF8FC79F92}" srcOrd="4" destOrd="0" presId="urn:microsoft.com/office/officeart/2005/8/layout/list1"/>
    <dgm:cxn modelId="{5F30B21B-1648-4FA9-BD83-56414F78C6ED}" type="presParOf" srcId="{72C99A46-C21B-4784-9AB6-6FCF8FC79F92}" destId="{92CC8503-BF38-4AAE-8896-D5E5F3436BA4}" srcOrd="0" destOrd="0" presId="urn:microsoft.com/office/officeart/2005/8/layout/list1"/>
    <dgm:cxn modelId="{21494666-0702-40A3-886D-1B2A1A69EDE8}" type="presParOf" srcId="{72C99A46-C21B-4784-9AB6-6FCF8FC79F92}" destId="{D2BA6CE1-19F9-4996-AAE4-D680718B74F7}" srcOrd="1" destOrd="0" presId="urn:microsoft.com/office/officeart/2005/8/layout/list1"/>
    <dgm:cxn modelId="{B662C4A6-3C05-4BF7-980B-E3793251C3C4}" type="presParOf" srcId="{931FDD50-1C98-4060-A0D4-C127198A1F59}" destId="{B83DBFD4-1D03-4D94-89E3-AE603FB47482}" srcOrd="5" destOrd="0" presId="urn:microsoft.com/office/officeart/2005/8/layout/list1"/>
    <dgm:cxn modelId="{72C8E2BD-AF55-4992-866C-17CCB10E10DF}" type="presParOf" srcId="{931FDD50-1C98-4060-A0D4-C127198A1F59}" destId="{0140CF3D-8729-4E59-8EF7-37D35247F50F}" srcOrd="6" destOrd="0" presId="urn:microsoft.com/office/officeart/2005/8/layout/list1"/>
    <dgm:cxn modelId="{A997C5B8-562C-41EB-A784-8BF9CB38EE6D}" type="presParOf" srcId="{931FDD50-1C98-4060-A0D4-C127198A1F59}" destId="{9D8A9BC0-0106-46D2-BD06-584E81A0162A}" srcOrd="7" destOrd="0" presId="urn:microsoft.com/office/officeart/2005/8/layout/list1"/>
    <dgm:cxn modelId="{FE5B16FC-5FDA-4911-B2B1-01D5645EB4AF}" type="presParOf" srcId="{931FDD50-1C98-4060-A0D4-C127198A1F59}" destId="{2369290B-CB9F-43F7-BF14-6142741EAFA4}" srcOrd="8" destOrd="0" presId="urn:microsoft.com/office/officeart/2005/8/layout/list1"/>
    <dgm:cxn modelId="{F1ED7B5E-5161-4218-BA7B-5752E835C7D3}" type="presParOf" srcId="{2369290B-CB9F-43F7-BF14-6142741EAFA4}" destId="{D7B99B21-44CB-4509-8E97-9180046B7BD3}" srcOrd="0" destOrd="0" presId="urn:microsoft.com/office/officeart/2005/8/layout/list1"/>
    <dgm:cxn modelId="{222FF357-321D-4667-BE4C-4EFD6DAACFA5}" type="presParOf" srcId="{2369290B-CB9F-43F7-BF14-6142741EAFA4}" destId="{86196B47-E031-4F07-A9A8-172CF7C12334}" srcOrd="1" destOrd="0" presId="urn:microsoft.com/office/officeart/2005/8/layout/list1"/>
    <dgm:cxn modelId="{754F3CD7-B3DA-48E8-94DF-B8EEACBE241B}" type="presParOf" srcId="{931FDD50-1C98-4060-A0D4-C127198A1F59}" destId="{D5855BAF-2629-444A-A6F6-8F22EA0603B6}" srcOrd="9" destOrd="0" presId="urn:microsoft.com/office/officeart/2005/8/layout/list1"/>
    <dgm:cxn modelId="{D5F8A987-6DDB-45E6-A65E-2F5026A006F3}" type="presParOf" srcId="{931FDD50-1C98-4060-A0D4-C127198A1F59}" destId="{159AA325-EC49-4A54-AF54-855269271185}" srcOrd="10" destOrd="0" presId="urn:microsoft.com/office/officeart/2005/8/layout/list1"/>
    <dgm:cxn modelId="{610DCD24-D579-436F-8E06-917CF4117E01}" type="presParOf" srcId="{931FDD50-1C98-4060-A0D4-C127198A1F59}" destId="{CC7B79F9-4288-4B4A-8D7B-56BB7D4DE9F0}" srcOrd="11" destOrd="0" presId="urn:microsoft.com/office/officeart/2005/8/layout/list1"/>
    <dgm:cxn modelId="{6309C8C1-7A0E-4723-AFB0-F52DB9662E44}" type="presParOf" srcId="{931FDD50-1C98-4060-A0D4-C127198A1F59}" destId="{6811F462-BFFD-4583-B567-B01947F49F23}" srcOrd="12" destOrd="0" presId="urn:microsoft.com/office/officeart/2005/8/layout/list1"/>
    <dgm:cxn modelId="{92213F52-7810-4766-BC6A-903F20ED8E3A}" type="presParOf" srcId="{6811F462-BFFD-4583-B567-B01947F49F23}" destId="{69C6FE22-35BD-4A47-807F-554C8F60804F}" srcOrd="0" destOrd="0" presId="urn:microsoft.com/office/officeart/2005/8/layout/list1"/>
    <dgm:cxn modelId="{344AC351-EA0B-4844-9415-79620B0F8FDC}" type="presParOf" srcId="{6811F462-BFFD-4583-B567-B01947F49F23}" destId="{B945421C-762A-498A-96F8-5B6A0C78B371}" srcOrd="1" destOrd="0" presId="urn:microsoft.com/office/officeart/2005/8/layout/list1"/>
    <dgm:cxn modelId="{A6F16370-C818-447B-A13E-0CF703C4B184}" type="presParOf" srcId="{931FDD50-1C98-4060-A0D4-C127198A1F59}" destId="{524FFA78-D9C4-4EED-9325-DB1A2BFCAEF1}" srcOrd="13" destOrd="0" presId="urn:microsoft.com/office/officeart/2005/8/layout/list1"/>
    <dgm:cxn modelId="{4BAB22F3-9F4A-48C8-A232-29C06525EE67}" type="presParOf" srcId="{931FDD50-1C98-4060-A0D4-C127198A1F59}" destId="{778C1936-2B52-44D8-9F02-545416B69BB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1E571-DED0-4467-9A67-50391088A917}">
      <dsp:nvSpPr>
        <dsp:cNvPr id="0" name=""/>
        <dsp:cNvSpPr/>
      </dsp:nvSpPr>
      <dsp:spPr>
        <a:xfrm>
          <a:off x="0" y="1431716"/>
          <a:ext cx="1112629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2F126-08CB-44D7-9C60-C19C929E9CE6}">
      <dsp:nvSpPr>
        <dsp:cNvPr id="0" name=""/>
        <dsp:cNvSpPr/>
      </dsp:nvSpPr>
      <dsp:spPr>
        <a:xfrm>
          <a:off x="556314" y="1136516"/>
          <a:ext cx="778840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383" tIns="0" rIns="29438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Top revenue brands</a:t>
          </a:r>
          <a:r>
            <a:rPr lang="en-US" sz="2000" kern="1200" dirty="0"/>
            <a:t>: Toyota, BMW, Audi.</a:t>
          </a:r>
          <a:endParaRPr lang="en-IN" sz="2000" kern="1200" dirty="0"/>
        </a:p>
      </dsp:txBody>
      <dsp:txXfrm>
        <a:off x="585135" y="1165337"/>
        <a:ext cx="7730763" cy="532758"/>
      </dsp:txXfrm>
    </dsp:sp>
    <dsp:sp modelId="{0140CF3D-8729-4E59-8EF7-37D35247F50F}">
      <dsp:nvSpPr>
        <dsp:cNvPr id="0" name=""/>
        <dsp:cNvSpPr/>
      </dsp:nvSpPr>
      <dsp:spPr>
        <a:xfrm>
          <a:off x="0" y="2338916"/>
          <a:ext cx="1112629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BA6CE1-19F9-4996-AAE4-D680718B74F7}">
      <dsp:nvSpPr>
        <dsp:cNvPr id="0" name=""/>
        <dsp:cNvSpPr/>
      </dsp:nvSpPr>
      <dsp:spPr>
        <a:xfrm>
          <a:off x="556314" y="2043716"/>
          <a:ext cx="778840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383" tIns="0" rIns="29438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Top mileage models</a:t>
          </a:r>
          <a:r>
            <a:rPr lang="en-IN" sz="2000" kern="1200" dirty="0"/>
            <a:t>: Fiesta, Model X, Q5.</a:t>
          </a:r>
        </a:p>
      </dsp:txBody>
      <dsp:txXfrm>
        <a:off x="585135" y="2072537"/>
        <a:ext cx="7730763" cy="532758"/>
      </dsp:txXfrm>
    </dsp:sp>
    <dsp:sp modelId="{159AA325-EC49-4A54-AF54-855269271185}">
      <dsp:nvSpPr>
        <dsp:cNvPr id="0" name=""/>
        <dsp:cNvSpPr/>
      </dsp:nvSpPr>
      <dsp:spPr>
        <a:xfrm>
          <a:off x="0" y="3246116"/>
          <a:ext cx="1112629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96B47-E031-4F07-A9A8-172CF7C12334}">
      <dsp:nvSpPr>
        <dsp:cNvPr id="0" name=""/>
        <dsp:cNvSpPr/>
      </dsp:nvSpPr>
      <dsp:spPr>
        <a:xfrm>
          <a:off x="556314" y="2950916"/>
          <a:ext cx="778840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383" tIns="0" rIns="29438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52.32% prefer </a:t>
          </a:r>
          <a:r>
            <a:rPr lang="en-US" sz="2000" b="1" kern="1200" dirty="0"/>
            <a:t>automatic cars</a:t>
          </a:r>
          <a:r>
            <a:rPr lang="en-US" sz="2000" kern="1200" dirty="0"/>
            <a:t>, 47.68% prefer </a:t>
          </a:r>
          <a:r>
            <a:rPr lang="en-US" sz="2000" b="1" kern="1200" dirty="0"/>
            <a:t>manual</a:t>
          </a:r>
          <a:r>
            <a:rPr lang="en-US" sz="2000" kern="1200" dirty="0"/>
            <a:t>.</a:t>
          </a:r>
          <a:endParaRPr lang="en-IN" sz="2000" kern="1200" dirty="0"/>
        </a:p>
      </dsp:txBody>
      <dsp:txXfrm>
        <a:off x="585135" y="2979737"/>
        <a:ext cx="7730763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1E571-DED0-4467-9A67-50391088A917}">
      <dsp:nvSpPr>
        <dsp:cNvPr id="0" name=""/>
        <dsp:cNvSpPr/>
      </dsp:nvSpPr>
      <dsp:spPr>
        <a:xfrm>
          <a:off x="0" y="1399457"/>
          <a:ext cx="1165122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2F126-08CB-44D7-9C60-C19C929E9CE6}">
      <dsp:nvSpPr>
        <dsp:cNvPr id="0" name=""/>
        <dsp:cNvSpPr/>
      </dsp:nvSpPr>
      <dsp:spPr>
        <a:xfrm>
          <a:off x="582561" y="1148537"/>
          <a:ext cx="815585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272" tIns="0" rIns="30827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Focus on luxury buyers with financing for Mercedes, Tesla, BMW.</a:t>
          </a:r>
          <a:endParaRPr lang="en-IN" sz="1700" kern="1200" dirty="0"/>
        </a:p>
      </dsp:txBody>
      <dsp:txXfrm>
        <a:off x="607059" y="1173035"/>
        <a:ext cx="8106862" cy="452844"/>
      </dsp:txXfrm>
    </dsp:sp>
    <dsp:sp modelId="{0140CF3D-8729-4E59-8EF7-37D35247F50F}">
      <dsp:nvSpPr>
        <dsp:cNvPr id="0" name=""/>
        <dsp:cNvSpPr/>
      </dsp:nvSpPr>
      <dsp:spPr>
        <a:xfrm>
          <a:off x="0" y="2170577"/>
          <a:ext cx="1165122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BA6CE1-19F9-4996-AAE4-D680718B74F7}">
      <dsp:nvSpPr>
        <dsp:cNvPr id="0" name=""/>
        <dsp:cNvSpPr/>
      </dsp:nvSpPr>
      <dsp:spPr>
        <a:xfrm>
          <a:off x="582561" y="1919657"/>
          <a:ext cx="815585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272" tIns="0" rIns="30827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Stock more Toyota, BMW, Audi top models.</a:t>
          </a:r>
          <a:endParaRPr lang="en-IN" sz="1700" kern="1200" dirty="0"/>
        </a:p>
      </dsp:txBody>
      <dsp:txXfrm>
        <a:off x="607059" y="1944155"/>
        <a:ext cx="8106862" cy="452844"/>
      </dsp:txXfrm>
    </dsp:sp>
    <dsp:sp modelId="{159AA325-EC49-4A54-AF54-855269271185}">
      <dsp:nvSpPr>
        <dsp:cNvPr id="0" name=""/>
        <dsp:cNvSpPr/>
      </dsp:nvSpPr>
      <dsp:spPr>
        <a:xfrm>
          <a:off x="0" y="2941697"/>
          <a:ext cx="1165122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96B47-E031-4F07-A9A8-172CF7C12334}">
      <dsp:nvSpPr>
        <dsp:cNvPr id="0" name=""/>
        <dsp:cNvSpPr/>
      </dsp:nvSpPr>
      <dsp:spPr>
        <a:xfrm>
          <a:off x="582561" y="2690777"/>
          <a:ext cx="815585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272" tIns="0" rIns="30827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Market benefits of manual cars to 47.68% manual buyers.</a:t>
          </a:r>
          <a:endParaRPr lang="en-IN" sz="1700" kern="1200" dirty="0"/>
        </a:p>
      </dsp:txBody>
      <dsp:txXfrm>
        <a:off x="607059" y="2715275"/>
        <a:ext cx="8106862" cy="452844"/>
      </dsp:txXfrm>
    </dsp:sp>
    <dsp:sp modelId="{778C1936-2B52-44D8-9F02-545416B69BB5}">
      <dsp:nvSpPr>
        <dsp:cNvPr id="0" name=""/>
        <dsp:cNvSpPr/>
      </dsp:nvSpPr>
      <dsp:spPr>
        <a:xfrm>
          <a:off x="0" y="3712817"/>
          <a:ext cx="1165122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5421C-762A-498A-96F8-5B6A0C78B371}">
      <dsp:nvSpPr>
        <dsp:cNvPr id="0" name=""/>
        <dsp:cNvSpPr/>
      </dsp:nvSpPr>
      <dsp:spPr>
        <a:xfrm>
          <a:off x="582561" y="3461897"/>
          <a:ext cx="815585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272" tIns="0" rIns="30827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Offer discounts, trade-ins &amp; financing to boost sales.</a:t>
          </a:r>
          <a:endParaRPr lang="en-IN" sz="1700" kern="1200" dirty="0"/>
        </a:p>
      </dsp:txBody>
      <dsp:txXfrm>
        <a:off x="607059" y="3486395"/>
        <a:ext cx="8106862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68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7980E-1B66-95BA-CF8F-8846573C5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F1BB0A-3D23-B37F-6BF3-6E0FE772EC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123CA7-77BB-8BA1-1989-8D1A357E4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30A50-ED61-4424-18EB-012C1343EC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2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4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12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36D94-95EB-850C-5831-B35904827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E5840-24B0-C0D2-8A40-66012557F0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EADE01-CEAE-CC61-064D-DD8B25DA7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8934D-2C3F-2520-060C-6201661CD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4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3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0325" y="-4078"/>
            <a:ext cx="5787773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1031500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1095508"/>
            <a:ext cx="5742273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EC5ED-FCAE-682A-C050-58786819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16" y="1316736"/>
            <a:ext cx="5120640" cy="3392424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49828" y="4816366"/>
            <a:ext cx="5125300" cy="1068929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6099" y="1095509"/>
            <a:ext cx="6391656" cy="50168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44405"/>
            <a:ext cx="644667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6167615"/>
            <a:ext cx="5742273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12249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7949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42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1023" y="167463"/>
            <a:ext cx="6408058" cy="158089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78806-0532-B92A-4326-73941B4232E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0"/>
            <a:ext cx="46132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B24183-BE19-B810-4EF4-D9959CAD15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40405" y="1959427"/>
            <a:ext cx="6408665" cy="416165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Aft>
                <a:spcPts val="600"/>
              </a:spcAft>
              <a:defRPr sz="1800"/>
            </a:lvl4pPr>
            <a:lvl5pPr>
              <a:lnSpc>
                <a:spcPct val="100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15B6AB-EFBA-3087-EC3D-8DA945B7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405" y="6309360"/>
            <a:ext cx="3982428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A3371A6-1409-7906-744F-59D906DF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8415" y="6309360"/>
            <a:ext cx="1215204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546652F-6212-09E9-1A75-28F7C8E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18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8" y="1034477"/>
            <a:ext cx="9380431" cy="2614551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4ADB5-E70F-B672-CBEB-D8194AEA79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86177" y="3649028"/>
            <a:ext cx="9380431" cy="2164715"/>
          </a:xfrm>
        </p:spPr>
        <p:txBody>
          <a:bodyPr anchor="t"/>
          <a:lstStyle>
            <a:lvl1pPr marL="0" indent="0">
              <a:lnSpc>
                <a:spcPct val="125000"/>
              </a:lnSpc>
              <a:buNone/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b="0" kern="1200" spc="15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35738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736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 lang="en-U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57ABF-B75C-BD78-1A04-E483A57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38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0" r:id="rId13"/>
    <p:sldLayoutId id="2147483701" r:id="rId14"/>
    <p:sldLayoutId id="2147483702" r:id="rId15"/>
    <p:sldLayoutId id="2147483707" r:id="rId16"/>
    <p:sldLayoutId id="2147483709" r:id="rId17"/>
    <p:sldLayoutId id="2147483682" r:id="rId18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pPr algn="ctr"/>
            <a:r>
              <a:rPr lang="en-IN" dirty="0"/>
              <a:t>Car Price Prediction Analysis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986560-ADFC-F41F-2BA6-A29AEE324717}"/>
              </a:ext>
            </a:extLst>
          </p:cNvPr>
          <p:cNvSpPr txBox="1"/>
          <p:nvPr/>
        </p:nvSpPr>
        <p:spPr>
          <a:xfrm>
            <a:off x="9261988" y="4992518"/>
            <a:ext cx="2279691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bg1"/>
                </a:solidFill>
              </a:rPr>
              <a:t>By 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bg1"/>
                </a:solidFill>
              </a:rPr>
              <a:t>SUBHIKSHA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bg1"/>
                </a:solidFill>
              </a:rPr>
              <a:t>DADS OCT BATCH</a:t>
            </a:r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75" y="1088589"/>
            <a:ext cx="6623040" cy="693019"/>
          </a:xfrm>
        </p:spPr>
        <p:txBody>
          <a:bodyPr>
            <a:normAutofit/>
          </a:bodyPr>
          <a:lstStyle/>
          <a:p>
            <a:r>
              <a:rPr lang="en-IN" dirty="0"/>
              <a:t>Dataset Overview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1875" y="1781608"/>
            <a:ext cx="7904537" cy="4599527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200" b="1" dirty="0"/>
              <a:t>Dataset Description: </a:t>
            </a:r>
            <a:r>
              <a:rPr lang="en-US" sz="1200" dirty="0"/>
              <a:t>The dataset contains car listings with various attributes such as brand, model, year, mileage, engine type, fuel type, and price.</a:t>
            </a:r>
          </a:p>
          <a:p>
            <a:pPr>
              <a:lnSpc>
                <a:spcPct val="170000"/>
              </a:lnSpc>
            </a:pPr>
            <a:r>
              <a:rPr lang="en-US" sz="1200" b="1" dirty="0"/>
              <a:t>Key Attributes:</a:t>
            </a:r>
          </a:p>
          <a:p>
            <a:pPr>
              <a:lnSpc>
                <a:spcPct val="170000"/>
              </a:lnSpc>
            </a:pPr>
            <a:r>
              <a:rPr lang="en-US" sz="1200" dirty="0"/>
              <a:t>Make &amp; Model – Brand and model of the car</a:t>
            </a:r>
          </a:p>
          <a:p>
            <a:pPr>
              <a:lnSpc>
                <a:spcPct val="170000"/>
              </a:lnSpc>
            </a:pPr>
            <a:r>
              <a:rPr lang="en-US" sz="1200" dirty="0"/>
              <a:t>Year – Manufacturing year</a:t>
            </a:r>
          </a:p>
          <a:p>
            <a:pPr>
              <a:lnSpc>
                <a:spcPct val="170000"/>
              </a:lnSpc>
            </a:pPr>
            <a:r>
              <a:rPr lang="en-US" sz="1200" dirty="0"/>
              <a:t>Mileage – Distance traveled</a:t>
            </a:r>
          </a:p>
          <a:p>
            <a:pPr>
              <a:lnSpc>
                <a:spcPct val="170000"/>
              </a:lnSpc>
            </a:pPr>
            <a:r>
              <a:rPr lang="en-US" sz="1200" dirty="0"/>
              <a:t>Fuel Type – Petrol, Diesel, Electric, etc.</a:t>
            </a:r>
          </a:p>
          <a:p>
            <a:pPr>
              <a:lnSpc>
                <a:spcPct val="170000"/>
              </a:lnSpc>
            </a:pPr>
            <a:r>
              <a:rPr lang="en-US" sz="1200" dirty="0"/>
              <a:t>Transmission – Automatic or Manual</a:t>
            </a:r>
          </a:p>
          <a:p>
            <a:pPr>
              <a:lnSpc>
                <a:spcPct val="170000"/>
              </a:lnSpc>
            </a:pPr>
            <a:r>
              <a:rPr lang="en-US" sz="1200" dirty="0"/>
              <a:t>Price – Selling price of the car (Target Variable)</a:t>
            </a:r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2447" y="1095509"/>
            <a:ext cx="5523075" cy="792285"/>
          </a:xfrm>
        </p:spPr>
        <p:txBody>
          <a:bodyPr>
            <a:normAutofit fontScale="90000"/>
          </a:bodyPr>
          <a:lstStyle/>
          <a:p>
            <a:r>
              <a:rPr lang="en-IN" dirty="0"/>
              <a:t>Data Cleaning Process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9828" y="1966452"/>
            <a:ext cx="5125300" cy="407055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Removed missing and duplicate entries.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Converted categorical variables (e.g., fuel type, transmission) into numerical representations.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Normalized continuous variables (e.g., mileage, price) for better predictions.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D4A5B47-B225-D7A1-31B7-B44D11AEDC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4017" r="14017"/>
          <a:stretch>
            <a:fillRect/>
          </a:stretch>
        </p:blipFill>
        <p:spPr>
          <a:xfrm>
            <a:off x="-6350" y="1095375"/>
            <a:ext cx="6391275" cy="5016500"/>
          </a:xfrm>
        </p:spPr>
      </p:pic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65A9-1ACB-EE49-7672-A927F8F3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23" y="167463"/>
            <a:ext cx="6408058" cy="894421"/>
          </a:xfrm>
        </p:spPr>
        <p:txBody>
          <a:bodyPr/>
          <a:lstStyle/>
          <a:p>
            <a:r>
              <a:rPr lang="en-IN" dirty="0"/>
              <a:t>DAX Functions Used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AABBD-8A7F-A90C-3E5F-9B47E6255AA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40405" y="1278195"/>
            <a:ext cx="6408665" cy="484288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/>
              <a:t>CALCULATE: Used to modify filter contexts and derive insights.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/>
              <a:t>SUM, AVERAGE: Used for total and average price calculations.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/>
              <a:t>IF: Applied for conditional transformations.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/>
              <a:t>COUNTROWS: Counts the number of rows in a table.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/>
              <a:t>TOPN: Returns the top N rows from a table based on a specified expression.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18F8F8-43AF-B175-84A8-54FE15A94131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560439" y="109074"/>
            <a:ext cx="3510116" cy="6639852"/>
          </a:xfrm>
        </p:spPr>
      </p:pic>
    </p:spTree>
    <p:extLst>
      <p:ext uri="{BB962C8B-B14F-4D97-AF65-F5344CB8AC3E}">
        <p14:creationId xmlns:p14="http://schemas.microsoft.com/office/powerpoint/2010/main" val="117010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80708B-94C8-87BC-F381-86D06BF25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CF274-9B2D-3DC6-EB85-90E34FCB0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7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88A367-E5DC-6AA1-4D36-6D98CE671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" y="0"/>
            <a:ext cx="12186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1AC8366-16E7-459D-0A52-FC92ED4B93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6454502"/>
              </p:ext>
            </p:extLst>
          </p:nvPr>
        </p:nvGraphicFramePr>
        <p:xfrm>
          <a:off x="642920" y="1150374"/>
          <a:ext cx="11126293" cy="4886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324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21C68-7DB7-26E4-FFC1-30EB4870A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9D06-3E9C-797C-8BBE-DCD5F243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6EA1417-4192-9232-9382-909BD6F2DD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1531857"/>
              </p:ext>
            </p:extLst>
          </p:nvPr>
        </p:nvGraphicFramePr>
        <p:xfrm>
          <a:off x="353962" y="1002889"/>
          <a:ext cx="11651226" cy="5289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31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9673" y="4794226"/>
            <a:ext cx="3272327" cy="20637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By 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SUBHIKSHA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DADS OCT BATCH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Shoji design</Template>
  <TotalTime>76</TotalTime>
  <Words>285</Words>
  <Application>Microsoft Office PowerPoint</Application>
  <PresentationFormat>Widescreen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Meiryo</vt:lpstr>
      <vt:lpstr>Arial</vt:lpstr>
      <vt:lpstr>Calibri</vt:lpstr>
      <vt:lpstr>Corbel</vt:lpstr>
      <vt:lpstr>ShojiVTI</vt:lpstr>
      <vt:lpstr>Car Price Prediction Analysis</vt:lpstr>
      <vt:lpstr>Dataset Overview</vt:lpstr>
      <vt:lpstr>Data Cleaning Process</vt:lpstr>
      <vt:lpstr>DAX Functions Used</vt:lpstr>
      <vt:lpstr>PowerPoint Presentation</vt:lpstr>
      <vt:lpstr>PowerPoint Presentation</vt:lpstr>
      <vt:lpstr>Insights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SUBI PREM</dc:creator>
  <cp:lastModifiedBy>SUBI PREM</cp:lastModifiedBy>
  <cp:revision>2</cp:revision>
  <dcterms:created xsi:type="dcterms:W3CDTF">2025-02-20T06:08:35Z</dcterms:created>
  <dcterms:modified xsi:type="dcterms:W3CDTF">2025-03-05T05:28:26Z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