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9539E-F7A2-4A6F-A19E-964E07E6FF8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EAC8BCD-4C21-4FCA-9F44-95CD3DB492C5}">
      <dgm:prSet/>
      <dgm:spPr/>
      <dgm:t>
        <a:bodyPr/>
        <a:lstStyle/>
        <a:p>
          <a:r>
            <a:rPr lang="en-US"/>
            <a:t>Data Copy/Transfer Instructions</a:t>
          </a:r>
        </a:p>
      </dgm:t>
    </dgm:pt>
    <dgm:pt modelId="{4DAFA1CE-6BF2-43A0-B1EE-3EFB342C69E3}" type="parTrans" cxnId="{A1668097-C74D-4F75-BEFC-2CE72AC136A3}">
      <dgm:prSet/>
      <dgm:spPr/>
      <dgm:t>
        <a:bodyPr/>
        <a:lstStyle/>
        <a:p>
          <a:endParaRPr lang="en-US"/>
        </a:p>
      </dgm:t>
    </dgm:pt>
    <dgm:pt modelId="{15296BCC-88EF-4E1F-8626-94AC64A57B03}" type="sibTrans" cxnId="{A1668097-C74D-4F75-BEFC-2CE72AC136A3}">
      <dgm:prSet/>
      <dgm:spPr/>
      <dgm:t>
        <a:bodyPr/>
        <a:lstStyle/>
        <a:p>
          <a:endParaRPr lang="en-US"/>
        </a:p>
      </dgm:t>
    </dgm:pt>
    <dgm:pt modelId="{957C1670-CCF5-4FE6-9A1A-B49888631D3C}">
      <dgm:prSet/>
      <dgm:spPr/>
      <dgm:t>
        <a:bodyPr/>
        <a:lstStyle/>
        <a:p>
          <a:r>
            <a:rPr lang="en-US"/>
            <a:t>Arithmetic &amp; Logical Instructions</a:t>
          </a:r>
        </a:p>
      </dgm:t>
    </dgm:pt>
    <dgm:pt modelId="{329330CC-9A7C-4A44-B6B1-F12038533CAA}" type="parTrans" cxnId="{E018753A-620E-4753-809C-D1A6233E7F2C}">
      <dgm:prSet/>
      <dgm:spPr/>
      <dgm:t>
        <a:bodyPr/>
        <a:lstStyle/>
        <a:p>
          <a:endParaRPr lang="en-US"/>
        </a:p>
      </dgm:t>
    </dgm:pt>
    <dgm:pt modelId="{8E54BAC2-430E-476A-AA9D-57C01B2277FC}" type="sibTrans" cxnId="{E018753A-620E-4753-809C-D1A6233E7F2C}">
      <dgm:prSet/>
      <dgm:spPr/>
      <dgm:t>
        <a:bodyPr/>
        <a:lstStyle/>
        <a:p>
          <a:endParaRPr lang="en-US"/>
        </a:p>
      </dgm:t>
    </dgm:pt>
    <dgm:pt modelId="{E06613B1-1F5F-42B1-A463-6133091519D3}">
      <dgm:prSet/>
      <dgm:spPr/>
      <dgm:t>
        <a:bodyPr/>
        <a:lstStyle/>
        <a:p>
          <a:r>
            <a:rPr lang="en-US"/>
            <a:t>Branch Instructions</a:t>
          </a:r>
        </a:p>
      </dgm:t>
    </dgm:pt>
    <dgm:pt modelId="{BE856D24-457A-4F72-8986-E2932518B018}" type="parTrans" cxnId="{A7497AB3-7CF4-4B9D-8DCE-58483E88FEC5}">
      <dgm:prSet/>
      <dgm:spPr/>
      <dgm:t>
        <a:bodyPr/>
        <a:lstStyle/>
        <a:p>
          <a:endParaRPr lang="en-US"/>
        </a:p>
      </dgm:t>
    </dgm:pt>
    <dgm:pt modelId="{AA32DBC4-2F0E-48FE-98A6-A52273020898}" type="sibTrans" cxnId="{A7497AB3-7CF4-4B9D-8DCE-58483E88FEC5}">
      <dgm:prSet/>
      <dgm:spPr/>
      <dgm:t>
        <a:bodyPr/>
        <a:lstStyle/>
        <a:p>
          <a:endParaRPr lang="en-US"/>
        </a:p>
      </dgm:t>
    </dgm:pt>
    <dgm:pt modelId="{7292002F-F11D-4E32-A494-9A1EC849687B}">
      <dgm:prSet/>
      <dgm:spPr/>
      <dgm:t>
        <a:bodyPr/>
        <a:lstStyle/>
        <a:p>
          <a:r>
            <a:rPr lang="en-US"/>
            <a:t>Loop Instructions</a:t>
          </a:r>
        </a:p>
      </dgm:t>
    </dgm:pt>
    <dgm:pt modelId="{F812B45A-AE02-4902-A9F8-2CF4AB2EC6CE}" type="parTrans" cxnId="{8DA533B1-A860-4BC4-BCDC-4A4F32B1E36C}">
      <dgm:prSet/>
      <dgm:spPr/>
      <dgm:t>
        <a:bodyPr/>
        <a:lstStyle/>
        <a:p>
          <a:endParaRPr lang="en-US"/>
        </a:p>
      </dgm:t>
    </dgm:pt>
    <dgm:pt modelId="{8F50A3F2-8F80-4C09-814C-98DE387FA602}" type="sibTrans" cxnId="{8DA533B1-A860-4BC4-BCDC-4A4F32B1E36C}">
      <dgm:prSet/>
      <dgm:spPr/>
      <dgm:t>
        <a:bodyPr/>
        <a:lstStyle/>
        <a:p>
          <a:endParaRPr lang="en-US"/>
        </a:p>
      </dgm:t>
    </dgm:pt>
    <dgm:pt modelId="{0AE573B8-F729-426C-BCBC-E73395D30F36}">
      <dgm:prSet/>
      <dgm:spPr/>
      <dgm:t>
        <a:bodyPr/>
        <a:lstStyle/>
        <a:p>
          <a:r>
            <a:rPr lang="en-US"/>
            <a:t>Machine Control Instructions</a:t>
          </a:r>
        </a:p>
      </dgm:t>
    </dgm:pt>
    <dgm:pt modelId="{B1814C63-7FFF-4790-B329-15059B6DB0A2}" type="parTrans" cxnId="{24BB14EF-3542-40F7-A430-CF633FB79986}">
      <dgm:prSet/>
      <dgm:spPr/>
      <dgm:t>
        <a:bodyPr/>
        <a:lstStyle/>
        <a:p>
          <a:endParaRPr lang="en-US"/>
        </a:p>
      </dgm:t>
    </dgm:pt>
    <dgm:pt modelId="{97AB0838-C544-4E47-A0A0-02A17DC9473D}" type="sibTrans" cxnId="{24BB14EF-3542-40F7-A430-CF633FB79986}">
      <dgm:prSet/>
      <dgm:spPr/>
      <dgm:t>
        <a:bodyPr/>
        <a:lstStyle/>
        <a:p>
          <a:endParaRPr lang="en-US"/>
        </a:p>
      </dgm:t>
    </dgm:pt>
    <dgm:pt modelId="{B3EF23AA-9B51-4D2F-822F-C9A151E1B55D}">
      <dgm:prSet/>
      <dgm:spPr/>
      <dgm:t>
        <a:bodyPr/>
        <a:lstStyle/>
        <a:p>
          <a:r>
            <a:rPr lang="en-US"/>
            <a:t>Flag Manipulation Instructions</a:t>
          </a:r>
        </a:p>
      </dgm:t>
    </dgm:pt>
    <dgm:pt modelId="{87852DD1-0CB4-4C62-828E-09799C29C0C1}" type="parTrans" cxnId="{C94ECE41-3106-4A8B-8AC2-24D6170E8A54}">
      <dgm:prSet/>
      <dgm:spPr/>
      <dgm:t>
        <a:bodyPr/>
        <a:lstStyle/>
        <a:p>
          <a:endParaRPr lang="en-US"/>
        </a:p>
      </dgm:t>
    </dgm:pt>
    <dgm:pt modelId="{D2572379-A867-44F6-8A8C-5549C0808247}" type="sibTrans" cxnId="{C94ECE41-3106-4A8B-8AC2-24D6170E8A54}">
      <dgm:prSet/>
      <dgm:spPr/>
      <dgm:t>
        <a:bodyPr/>
        <a:lstStyle/>
        <a:p>
          <a:endParaRPr lang="en-US"/>
        </a:p>
      </dgm:t>
    </dgm:pt>
    <dgm:pt modelId="{AE319481-030F-4F4F-A62D-BF0B56D43393}">
      <dgm:prSet/>
      <dgm:spPr/>
      <dgm:t>
        <a:bodyPr/>
        <a:lstStyle/>
        <a:p>
          <a:r>
            <a:rPr lang="en-US"/>
            <a:t>Shift &amp; Rotate Instructions</a:t>
          </a:r>
        </a:p>
      </dgm:t>
    </dgm:pt>
    <dgm:pt modelId="{9EDE300C-4814-4141-9C3F-F63D16323BBF}" type="parTrans" cxnId="{AE2EB701-3792-4A33-B246-6941A834AD22}">
      <dgm:prSet/>
      <dgm:spPr/>
      <dgm:t>
        <a:bodyPr/>
        <a:lstStyle/>
        <a:p>
          <a:endParaRPr lang="en-US"/>
        </a:p>
      </dgm:t>
    </dgm:pt>
    <dgm:pt modelId="{BDFF43DE-A92E-4119-A9B7-219B872F349B}" type="sibTrans" cxnId="{AE2EB701-3792-4A33-B246-6941A834AD22}">
      <dgm:prSet/>
      <dgm:spPr/>
      <dgm:t>
        <a:bodyPr/>
        <a:lstStyle/>
        <a:p>
          <a:endParaRPr lang="en-US"/>
        </a:p>
      </dgm:t>
    </dgm:pt>
    <dgm:pt modelId="{6D0FA501-2674-4672-AB5A-47DEE1DA465A}">
      <dgm:prSet/>
      <dgm:spPr/>
      <dgm:t>
        <a:bodyPr/>
        <a:lstStyle/>
        <a:p>
          <a:r>
            <a:rPr lang="en-US"/>
            <a:t>String Instructions</a:t>
          </a:r>
        </a:p>
      </dgm:t>
    </dgm:pt>
    <dgm:pt modelId="{EF6BDDCE-096D-4486-97F7-7A1BBAE2D714}" type="parTrans" cxnId="{81C1FFB0-4B86-4574-95D0-F73C226A1C33}">
      <dgm:prSet/>
      <dgm:spPr/>
      <dgm:t>
        <a:bodyPr/>
        <a:lstStyle/>
        <a:p>
          <a:endParaRPr lang="en-US"/>
        </a:p>
      </dgm:t>
    </dgm:pt>
    <dgm:pt modelId="{B677D5B3-8643-4804-8280-EE4899F62FAA}" type="sibTrans" cxnId="{81C1FFB0-4B86-4574-95D0-F73C226A1C33}">
      <dgm:prSet/>
      <dgm:spPr/>
      <dgm:t>
        <a:bodyPr/>
        <a:lstStyle/>
        <a:p>
          <a:endParaRPr lang="en-US"/>
        </a:p>
      </dgm:t>
    </dgm:pt>
    <dgm:pt modelId="{9E392692-4DB2-450A-9EA6-19177C32E7C5}" type="pres">
      <dgm:prSet presAssocID="{7829539E-F7A2-4A6F-A19E-964E07E6FF8B}" presName="linear" presStyleCnt="0">
        <dgm:presLayoutVars>
          <dgm:animLvl val="lvl"/>
          <dgm:resizeHandles val="exact"/>
        </dgm:presLayoutVars>
      </dgm:prSet>
      <dgm:spPr/>
    </dgm:pt>
    <dgm:pt modelId="{D902BC71-BAE7-443B-8A12-2A6F346F8313}" type="pres">
      <dgm:prSet presAssocID="{BEAC8BCD-4C21-4FCA-9F44-95CD3DB492C5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B62CCB4-3F6C-47B6-AB6E-63729F40F039}" type="pres">
      <dgm:prSet presAssocID="{15296BCC-88EF-4E1F-8626-94AC64A57B03}" presName="spacer" presStyleCnt="0"/>
      <dgm:spPr/>
    </dgm:pt>
    <dgm:pt modelId="{436D1D0C-A12F-4C2D-B522-210F514777DF}" type="pres">
      <dgm:prSet presAssocID="{957C1670-CCF5-4FE6-9A1A-B49888631D3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3F67A239-2B6A-4166-9A3B-26EE8F00A4A5}" type="pres">
      <dgm:prSet presAssocID="{8E54BAC2-430E-476A-AA9D-57C01B2277FC}" presName="spacer" presStyleCnt="0"/>
      <dgm:spPr/>
    </dgm:pt>
    <dgm:pt modelId="{F98690BF-FA39-47C8-A017-661BDA384BAA}" type="pres">
      <dgm:prSet presAssocID="{E06613B1-1F5F-42B1-A463-6133091519D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2721141-C6F1-40FA-9C60-20EDD17AA609}" type="pres">
      <dgm:prSet presAssocID="{AA32DBC4-2F0E-48FE-98A6-A52273020898}" presName="spacer" presStyleCnt="0"/>
      <dgm:spPr/>
    </dgm:pt>
    <dgm:pt modelId="{F005C2E8-F316-42B4-9504-754A82324495}" type="pres">
      <dgm:prSet presAssocID="{7292002F-F11D-4E32-A494-9A1EC849687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DF90687-F22C-4BF4-BD72-242DEC1EF616}" type="pres">
      <dgm:prSet presAssocID="{8F50A3F2-8F80-4C09-814C-98DE387FA602}" presName="spacer" presStyleCnt="0"/>
      <dgm:spPr/>
    </dgm:pt>
    <dgm:pt modelId="{312D44CA-DE69-4551-BA9F-2AE8179AAF71}" type="pres">
      <dgm:prSet presAssocID="{0AE573B8-F729-426C-BCBC-E73395D30F3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48C6273-0134-409C-8CB0-7E6323880F05}" type="pres">
      <dgm:prSet presAssocID="{97AB0838-C544-4E47-A0A0-02A17DC9473D}" presName="spacer" presStyleCnt="0"/>
      <dgm:spPr/>
    </dgm:pt>
    <dgm:pt modelId="{13C1A2E3-DC2B-4205-B3FF-ECF2079382D5}" type="pres">
      <dgm:prSet presAssocID="{B3EF23AA-9B51-4D2F-822F-C9A151E1B55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686C0D5-1132-458B-B3BD-C7C60038C5AA}" type="pres">
      <dgm:prSet presAssocID="{D2572379-A867-44F6-8A8C-5549C0808247}" presName="spacer" presStyleCnt="0"/>
      <dgm:spPr/>
    </dgm:pt>
    <dgm:pt modelId="{07C2BF13-2DED-4845-BC53-5FA97D1A88BC}" type="pres">
      <dgm:prSet presAssocID="{AE319481-030F-4F4F-A62D-BF0B56D4339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46E2458-EB7E-4F35-ADDD-040D818E8619}" type="pres">
      <dgm:prSet presAssocID="{BDFF43DE-A92E-4119-A9B7-219B872F349B}" presName="spacer" presStyleCnt="0"/>
      <dgm:spPr/>
    </dgm:pt>
    <dgm:pt modelId="{1551925B-C00C-48F3-B8D0-B55EA022BAF8}" type="pres">
      <dgm:prSet presAssocID="{6D0FA501-2674-4672-AB5A-47DEE1DA465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BFB6200-3133-40B5-851D-72651875523F}" type="presOf" srcId="{E06613B1-1F5F-42B1-A463-6133091519D3}" destId="{F98690BF-FA39-47C8-A017-661BDA384BAA}" srcOrd="0" destOrd="0" presId="urn:microsoft.com/office/officeart/2005/8/layout/vList2"/>
    <dgm:cxn modelId="{AE2EB701-3792-4A33-B246-6941A834AD22}" srcId="{7829539E-F7A2-4A6F-A19E-964E07E6FF8B}" destId="{AE319481-030F-4F4F-A62D-BF0B56D43393}" srcOrd="6" destOrd="0" parTransId="{9EDE300C-4814-4141-9C3F-F63D16323BBF}" sibTransId="{BDFF43DE-A92E-4119-A9B7-219B872F349B}"/>
    <dgm:cxn modelId="{FDEDE903-D329-435B-B16F-A22D7E6E9612}" type="presOf" srcId="{AE319481-030F-4F4F-A62D-BF0B56D43393}" destId="{07C2BF13-2DED-4845-BC53-5FA97D1A88BC}" srcOrd="0" destOrd="0" presId="urn:microsoft.com/office/officeart/2005/8/layout/vList2"/>
    <dgm:cxn modelId="{E018753A-620E-4753-809C-D1A6233E7F2C}" srcId="{7829539E-F7A2-4A6F-A19E-964E07E6FF8B}" destId="{957C1670-CCF5-4FE6-9A1A-B49888631D3C}" srcOrd="1" destOrd="0" parTransId="{329330CC-9A7C-4A44-B6B1-F12038533CAA}" sibTransId="{8E54BAC2-430E-476A-AA9D-57C01B2277FC}"/>
    <dgm:cxn modelId="{17E6F13D-488A-482C-AFBC-8FCFBBB7DEC8}" type="presOf" srcId="{6D0FA501-2674-4672-AB5A-47DEE1DA465A}" destId="{1551925B-C00C-48F3-B8D0-B55EA022BAF8}" srcOrd="0" destOrd="0" presId="urn:microsoft.com/office/officeart/2005/8/layout/vList2"/>
    <dgm:cxn modelId="{C94ECE41-3106-4A8B-8AC2-24D6170E8A54}" srcId="{7829539E-F7A2-4A6F-A19E-964E07E6FF8B}" destId="{B3EF23AA-9B51-4D2F-822F-C9A151E1B55D}" srcOrd="5" destOrd="0" parTransId="{87852DD1-0CB4-4C62-828E-09799C29C0C1}" sibTransId="{D2572379-A867-44F6-8A8C-5549C0808247}"/>
    <dgm:cxn modelId="{9CC2D052-FCBC-464A-A66D-66C523C14D38}" type="presOf" srcId="{7292002F-F11D-4E32-A494-9A1EC849687B}" destId="{F005C2E8-F316-42B4-9504-754A82324495}" srcOrd="0" destOrd="0" presId="urn:microsoft.com/office/officeart/2005/8/layout/vList2"/>
    <dgm:cxn modelId="{A1668097-C74D-4F75-BEFC-2CE72AC136A3}" srcId="{7829539E-F7A2-4A6F-A19E-964E07E6FF8B}" destId="{BEAC8BCD-4C21-4FCA-9F44-95CD3DB492C5}" srcOrd="0" destOrd="0" parTransId="{4DAFA1CE-6BF2-43A0-B1EE-3EFB342C69E3}" sibTransId="{15296BCC-88EF-4E1F-8626-94AC64A57B03}"/>
    <dgm:cxn modelId="{870F739E-523E-4CFE-8A6F-BBB77440493D}" type="presOf" srcId="{7829539E-F7A2-4A6F-A19E-964E07E6FF8B}" destId="{9E392692-4DB2-450A-9EA6-19177C32E7C5}" srcOrd="0" destOrd="0" presId="urn:microsoft.com/office/officeart/2005/8/layout/vList2"/>
    <dgm:cxn modelId="{81C1FFB0-4B86-4574-95D0-F73C226A1C33}" srcId="{7829539E-F7A2-4A6F-A19E-964E07E6FF8B}" destId="{6D0FA501-2674-4672-AB5A-47DEE1DA465A}" srcOrd="7" destOrd="0" parTransId="{EF6BDDCE-096D-4486-97F7-7A1BBAE2D714}" sibTransId="{B677D5B3-8643-4804-8280-EE4899F62FAA}"/>
    <dgm:cxn modelId="{8DA533B1-A860-4BC4-BCDC-4A4F32B1E36C}" srcId="{7829539E-F7A2-4A6F-A19E-964E07E6FF8B}" destId="{7292002F-F11D-4E32-A494-9A1EC849687B}" srcOrd="3" destOrd="0" parTransId="{F812B45A-AE02-4902-A9F8-2CF4AB2EC6CE}" sibTransId="{8F50A3F2-8F80-4C09-814C-98DE387FA602}"/>
    <dgm:cxn modelId="{A7497AB3-7CF4-4B9D-8DCE-58483E88FEC5}" srcId="{7829539E-F7A2-4A6F-A19E-964E07E6FF8B}" destId="{E06613B1-1F5F-42B1-A463-6133091519D3}" srcOrd="2" destOrd="0" parTransId="{BE856D24-457A-4F72-8986-E2932518B018}" sibTransId="{AA32DBC4-2F0E-48FE-98A6-A52273020898}"/>
    <dgm:cxn modelId="{4B88DBB9-58A8-4DF9-BE53-B4FC17D4FC12}" type="presOf" srcId="{0AE573B8-F729-426C-BCBC-E73395D30F36}" destId="{312D44CA-DE69-4551-BA9F-2AE8179AAF71}" srcOrd="0" destOrd="0" presId="urn:microsoft.com/office/officeart/2005/8/layout/vList2"/>
    <dgm:cxn modelId="{DDBB7CC2-8B5D-45D8-B77D-BBD1DC3F5BF9}" type="presOf" srcId="{957C1670-CCF5-4FE6-9A1A-B49888631D3C}" destId="{436D1D0C-A12F-4C2D-B522-210F514777DF}" srcOrd="0" destOrd="0" presId="urn:microsoft.com/office/officeart/2005/8/layout/vList2"/>
    <dgm:cxn modelId="{5D2088E2-02E1-4B29-8F5A-67EC85A79533}" type="presOf" srcId="{B3EF23AA-9B51-4D2F-822F-C9A151E1B55D}" destId="{13C1A2E3-DC2B-4205-B3FF-ECF2079382D5}" srcOrd="0" destOrd="0" presId="urn:microsoft.com/office/officeart/2005/8/layout/vList2"/>
    <dgm:cxn modelId="{59ED3EEB-BF73-4EB8-9D08-7D509AF6B19A}" type="presOf" srcId="{BEAC8BCD-4C21-4FCA-9F44-95CD3DB492C5}" destId="{D902BC71-BAE7-443B-8A12-2A6F346F8313}" srcOrd="0" destOrd="0" presId="urn:microsoft.com/office/officeart/2005/8/layout/vList2"/>
    <dgm:cxn modelId="{24BB14EF-3542-40F7-A430-CF633FB79986}" srcId="{7829539E-F7A2-4A6F-A19E-964E07E6FF8B}" destId="{0AE573B8-F729-426C-BCBC-E73395D30F36}" srcOrd="4" destOrd="0" parTransId="{B1814C63-7FFF-4790-B329-15059B6DB0A2}" sibTransId="{97AB0838-C544-4E47-A0A0-02A17DC9473D}"/>
    <dgm:cxn modelId="{DDA29DB0-0541-4FB6-B454-D9238429ABDB}" type="presParOf" srcId="{9E392692-4DB2-450A-9EA6-19177C32E7C5}" destId="{D902BC71-BAE7-443B-8A12-2A6F346F8313}" srcOrd="0" destOrd="0" presId="urn:microsoft.com/office/officeart/2005/8/layout/vList2"/>
    <dgm:cxn modelId="{635EB4CC-21A1-49AC-AE1B-17B10E34AB3A}" type="presParOf" srcId="{9E392692-4DB2-450A-9EA6-19177C32E7C5}" destId="{BB62CCB4-3F6C-47B6-AB6E-63729F40F039}" srcOrd="1" destOrd="0" presId="urn:microsoft.com/office/officeart/2005/8/layout/vList2"/>
    <dgm:cxn modelId="{33D1FDBB-6ECB-45AC-8235-032371959DB2}" type="presParOf" srcId="{9E392692-4DB2-450A-9EA6-19177C32E7C5}" destId="{436D1D0C-A12F-4C2D-B522-210F514777DF}" srcOrd="2" destOrd="0" presId="urn:microsoft.com/office/officeart/2005/8/layout/vList2"/>
    <dgm:cxn modelId="{6FAA6500-D74A-4AB3-AF7F-D0CD05B88234}" type="presParOf" srcId="{9E392692-4DB2-450A-9EA6-19177C32E7C5}" destId="{3F67A239-2B6A-4166-9A3B-26EE8F00A4A5}" srcOrd="3" destOrd="0" presId="urn:microsoft.com/office/officeart/2005/8/layout/vList2"/>
    <dgm:cxn modelId="{72722CA0-AB34-4E6F-8CFA-BA423035D024}" type="presParOf" srcId="{9E392692-4DB2-450A-9EA6-19177C32E7C5}" destId="{F98690BF-FA39-47C8-A017-661BDA384BAA}" srcOrd="4" destOrd="0" presId="urn:microsoft.com/office/officeart/2005/8/layout/vList2"/>
    <dgm:cxn modelId="{B8AA1520-AABD-450C-8DDC-775D7B24443F}" type="presParOf" srcId="{9E392692-4DB2-450A-9EA6-19177C32E7C5}" destId="{82721141-C6F1-40FA-9C60-20EDD17AA609}" srcOrd="5" destOrd="0" presId="urn:microsoft.com/office/officeart/2005/8/layout/vList2"/>
    <dgm:cxn modelId="{2376BAD1-7892-4D59-B704-4EF816DF6343}" type="presParOf" srcId="{9E392692-4DB2-450A-9EA6-19177C32E7C5}" destId="{F005C2E8-F316-42B4-9504-754A82324495}" srcOrd="6" destOrd="0" presId="urn:microsoft.com/office/officeart/2005/8/layout/vList2"/>
    <dgm:cxn modelId="{0B694EEC-686E-4827-9122-69E1DCA4DE03}" type="presParOf" srcId="{9E392692-4DB2-450A-9EA6-19177C32E7C5}" destId="{ADF90687-F22C-4BF4-BD72-242DEC1EF616}" srcOrd="7" destOrd="0" presId="urn:microsoft.com/office/officeart/2005/8/layout/vList2"/>
    <dgm:cxn modelId="{346FB760-CA78-4B89-8F31-699BC61EDF03}" type="presParOf" srcId="{9E392692-4DB2-450A-9EA6-19177C32E7C5}" destId="{312D44CA-DE69-4551-BA9F-2AE8179AAF71}" srcOrd="8" destOrd="0" presId="urn:microsoft.com/office/officeart/2005/8/layout/vList2"/>
    <dgm:cxn modelId="{03D1A9BB-0785-4CC8-827D-B78C52E450E0}" type="presParOf" srcId="{9E392692-4DB2-450A-9EA6-19177C32E7C5}" destId="{A48C6273-0134-409C-8CB0-7E6323880F05}" srcOrd="9" destOrd="0" presId="urn:microsoft.com/office/officeart/2005/8/layout/vList2"/>
    <dgm:cxn modelId="{A5EEF1C2-C487-4678-BDE6-0848B7E8E339}" type="presParOf" srcId="{9E392692-4DB2-450A-9EA6-19177C32E7C5}" destId="{13C1A2E3-DC2B-4205-B3FF-ECF2079382D5}" srcOrd="10" destOrd="0" presId="urn:microsoft.com/office/officeart/2005/8/layout/vList2"/>
    <dgm:cxn modelId="{EF9F3FCE-7769-4209-B322-D93A1DE51AE5}" type="presParOf" srcId="{9E392692-4DB2-450A-9EA6-19177C32E7C5}" destId="{F686C0D5-1132-458B-B3BD-C7C60038C5AA}" srcOrd="11" destOrd="0" presId="urn:microsoft.com/office/officeart/2005/8/layout/vList2"/>
    <dgm:cxn modelId="{5050D56C-312A-4102-B8FC-98E1BCF08C88}" type="presParOf" srcId="{9E392692-4DB2-450A-9EA6-19177C32E7C5}" destId="{07C2BF13-2DED-4845-BC53-5FA97D1A88BC}" srcOrd="12" destOrd="0" presId="urn:microsoft.com/office/officeart/2005/8/layout/vList2"/>
    <dgm:cxn modelId="{5BCB20D9-FB2E-4A78-BFD4-DF57B10DB810}" type="presParOf" srcId="{9E392692-4DB2-450A-9EA6-19177C32E7C5}" destId="{546E2458-EB7E-4F35-ADDD-040D818E8619}" srcOrd="13" destOrd="0" presId="urn:microsoft.com/office/officeart/2005/8/layout/vList2"/>
    <dgm:cxn modelId="{43ADDFE6-1F29-4243-9EAD-9BCB84EDCF45}" type="presParOf" srcId="{9E392692-4DB2-450A-9EA6-19177C32E7C5}" destId="{1551925B-C00C-48F3-B8D0-B55EA022BAF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457E436-FFFA-4EFD-9A51-EE435C7D9B1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DF9842-6821-4CC6-AB5C-81F03764B7D7}">
      <dgm:prSet/>
      <dgm:spPr/>
      <dgm:t>
        <a:bodyPr/>
        <a:lstStyle/>
        <a:p>
          <a:r>
            <a:rPr lang="en-US"/>
            <a:t>WAIT (Wait for Test Input pin to go low)</a:t>
          </a:r>
        </a:p>
      </dgm:t>
    </dgm:pt>
    <dgm:pt modelId="{35DDD48B-7B3E-4000-948E-63E82E881941}" type="parTrans" cxnId="{8B1E835A-6A05-429F-81EC-460CF19A53BC}">
      <dgm:prSet/>
      <dgm:spPr/>
      <dgm:t>
        <a:bodyPr/>
        <a:lstStyle/>
        <a:p>
          <a:endParaRPr lang="en-US"/>
        </a:p>
      </dgm:t>
    </dgm:pt>
    <dgm:pt modelId="{2CC499C6-5B0F-4691-AA03-9E55EA01F453}" type="sibTrans" cxnId="{8B1E835A-6A05-429F-81EC-460CF19A53BC}">
      <dgm:prSet/>
      <dgm:spPr/>
      <dgm:t>
        <a:bodyPr/>
        <a:lstStyle/>
        <a:p>
          <a:endParaRPr lang="en-US"/>
        </a:p>
      </dgm:t>
    </dgm:pt>
    <dgm:pt modelId="{5E305085-BA8E-4C95-8327-38ADDEC78FEC}">
      <dgm:prSet/>
      <dgm:spPr/>
      <dgm:t>
        <a:bodyPr/>
        <a:lstStyle/>
        <a:p>
          <a:r>
            <a:rPr lang="en-US"/>
            <a:t>HLT (Halt the processor)</a:t>
          </a:r>
        </a:p>
      </dgm:t>
    </dgm:pt>
    <dgm:pt modelId="{AFE31B1A-28A7-4083-8A76-41515BB8EEBC}" type="parTrans" cxnId="{241DA8FE-542B-4E0A-87B6-283F3A29D7D5}">
      <dgm:prSet/>
      <dgm:spPr/>
      <dgm:t>
        <a:bodyPr/>
        <a:lstStyle/>
        <a:p>
          <a:endParaRPr lang="en-US"/>
        </a:p>
      </dgm:t>
    </dgm:pt>
    <dgm:pt modelId="{3566C841-ADF2-4563-AD3C-FF38599A47EA}" type="sibTrans" cxnId="{241DA8FE-542B-4E0A-87B6-283F3A29D7D5}">
      <dgm:prSet/>
      <dgm:spPr/>
      <dgm:t>
        <a:bodyPr/>
        <a:lstStyle/>
        <a:p>
          <a:endParaRPr lang="en-US"/>
        </a:p>
      </dgm:t>
    </dgm:pt>
    <dgm:pt modelId="{0644E9F6-6940-4420-8EAF-F2698D6490C4}">
      <dgm:prSet/>
      <dgm:spPr/>
      <dgm:t>
        <a:bodyPr/>
        <a:lstStyle/>
        <a:p>
          <a:r>
            <a:rPr lang="en-US"/>
            <a:t>NOP (No operation)</a:t>
          </a:r>
        </a:p>
      </dgm:t>
    </dgm:pt>
    <dgm:pt modelId="{A0C05520-D294-4E43-AF1F-91E0CAFDADFA}" type="parTrans" cxnId="{C5CD4608-9FA3-4A27-94A9-89A7C8DCE459}">
      <dgm:prSet/>
      <dgm:spPr/>
      <dgm:t>
        <a:bodyPr/>
        <a:lstStyle/>
        <a:p>
          <a:endParaRPr lang="en-US"/>
        </a:p>
      </dgm:t>
    </dgm:pt>
    <dgm:pt modelId="{4A75D068-9AA2-433B-8C03-365E142CFF04}" type="sibTrans" cxnId="{C5CD4608-9FA3-4A27-94A9-89A7C8DCE459}">
      <dgm:prSet/>
      <dgm:spPr/>
      <dgm:t>
        <a:bodyPr/>
        <a:lstStyle/>
        <a:p>
          <a:endParaRPr lang="en-US"/>
        </a:p>
      </dgm:t>
    </dgm:pt>
    <dgm:pt modelId="{18429895-4136-46D0-84AF-E3F02F0A5D1F}">
      <dgm:prSet/>
      <dgm:spPr/>
      <dgm:t>
        <a:bodyPr/>
        <a:lstStyle/>
        <a:p>
          <a:r>
            <a:rPr lang="en-US"/>
            <a:t>ESC (Escape external devices like co-processor)</a:t>
          </a:r>
        </a:p>
      </dgm:t>
    </dgm:pt>
    <dgm:pt modelId="{8FCB373C-F17C-4C28-AB00-AF5537CCF97A}" type="parTrans" cxnId="{5FA67C69-1A7F-4A7F-9FC7-521837D647BF}">
      <dgm:prSet/>
      <dgm:spPr/>
      <dgm:t>
        <a:bodyPr/>
        <a:lstStyle/>
        <a:p>
          <a:endParaRPr lang="en-US"/>
        </a:p>
      </dgm:t>
    </dgm:pt>
    <dgm:pt modelId="{27CB6D73-9DBF-475E-AA45-23A4A40EC267}" type="sibTrans" cxnId="{5FA67C69-1A7F-4A7F-9FC7-521837D647BF}">
      <dgm:prSet/>
      <dgm:spPr/>
      <dgm:t>
        <a:bodyPr/>
        <a:lstStyle/>
        <a:p>
          <a:endParaRPr lang="en-US"/>
        </a:p>
      </dgm:t>
    </dgm:pt>
    <dgm:pt modelId="{A865AE83-B59B-4BD1-93FD-2591D480C3C9}">
      <dgm:prSet/>
      <dgm:spPr/>
      <dgm:t>
        <a:bodyPr/>
        <a:lstStyle/>
        <a:p>
          <a:r>
            <a:rPr lang="en-US"/>
            <a:t>LOCK (Bus lock instruction)</a:t>
          </a:r>
        </a:p>
      </dgm:t>
    </dgm:pt>
    <dgm:pt modelId="{2401A3B2-A3EA-4858-9BCC-11DF25818D42}" type="parTrans" cxnId="{743A356B-4D26-4865-A48A-03C1ABCF5B0F}">
      <dgm:prSet/>
      <dgm:spPr/>
      <dgm:t>
        <a:bodyPr/>
        <a:lstStyle/>
        <a:p>
          <a:endParaRPr lang="en-US"/>
        </a:p>
      </dgm:t>
    </dgm:pt>
    <dgm:pt modelId="{3209B22A-D50A-49C2-AB34-49913AE3993D}" type="sibTrans" cxnId="{743A356B-4D26-4865-A48A-03C1ABCF5B0F}">
      <dgm:prSet/>
      <dgm:spPr/>
      <dgm:t>
        <a:bodyPr/>
        <a:lstStyle/>
        <a:p>
          <a:endParaRPr lang="en-US"/>
        </a:p>
      </dgm:t>
    </dgm:pt>
    <dgm:pt modelId="{87BB829B-25E5-44DC-8073-C5EB3B6FA54D}" type="pres">
      <dgm:prSet presAssocID="{2457E436-FFFA-4EFD-9A51-EE435C7D9B19}" presName="diagram" presStyleCnt="0">
        <dgm:presLayoutVars>
          <dgm:dir/>
          <dgm:resizeHandles val="exact"/>
        </dgm:presLayoutVars>
      </dgm:prSet>
      <dgm:spPr/>
    </dgm:pt>
    <dgm:pt modelId="{FB59903D-F2B2-44C6-8B07-FD3B933FA48C}" type="pres">
      <dgm:prSet presAssocID="{12DF9842-6821-4CC6-AB5C-81F03764B7D7}" presName="node" presStyleLbl="node1" presStyleIdx="0" presStyleCnt="5">
        <dgm:presLayoutVars>
          <dgm:bulletEnabled val="1"/>
        </dgm:presLayoutVars>
      </dgm:prSet>
      <dgm:spPr/>
    </dgm:pt>
    <dgm:pt modelId="{4A26706B-B21E-4EF2-8825-E3B8029C40A3}" type="pres">
      <dgm:prSet presAssocID="{2CC499C6-5B0F-4691-AA03-9E55EA01F453}" presName="sibTrans" presStyleCnt="0"/>
      <dgm:spPr/>
    </dgm:pt>
    <dgm:pt modelId="{4A261998-EAFE-40D1-AFAD-E8DF59809CD0}" type="pres">
      <dgm:prSet presAssocID="{5E305085-BA8E-4C95-8327-38ADDEC78FEC}" presName="node" presStyleLbl="node1" presStyleIdx="1" presStyleCnt="5">
        <dgm:presLayoutVars>
          <dgm:bulletEnabled val="1"/>
        </dgm:presLayoutVars>
      </dgm:prSet>
      <dgm:spPr/>
    </dgm:pt>
    <dgm:pt modelId="{AED96454-7A81-4BD6-A261-9165F3BE3A3E}" type="pres">
      <dgm:prSet presAssocID="{3566C841-ADF2-4563-AD3C-FF38599A47EA}" presName="sibTrans" presStyleCnt="0"/>
      <dgm:spPr/>
    </dgm:pt>
    <dgm:pt modelId="{BE3F6602-505C-4751-B57A-A8AE17306EF4}" type="pres">
      <dgm:prSet presAssocID="{0644E9F6-6940-4420-8EAF-F2698D6490C4}" presName="node" presStyleLbl="node1" presStyleIdx="2" presStyleCnt="5">
        <dgm:presLayoutVars>
          <dgm:bulletEnabled val="1"/>
        </dgm:presLayoutVars>
      </dgm:prSet>
      <dgm:spPr/>
    </dgm:pt>
    <dgm:pt modelId="{9C1DFA6D-6DDF-4B15-A6CC-16EB592696BA}" type="pres">
      <dgm:prSet presAssocID="{4A75D068-9AA2-433B-8C03-365E142CFF04}" presName="sibTrans" presStyleCnt="0"/>
      <dgm:spPr/>
    </dgm:pt>
    <dgm:pt modelId="{D96D528E-4EA7-4343-98A7-AFD4992ADAD2}" type="pres">
      <dgm:prSet presAssocID="{18429895-4136-46D0-84AF-E3F02F0A5D1F}" presName="node" presStyleLbl="node1" presStyleIdx="3" presStyleCnt="5">
        <dgm:presLayoutVars>
          <dgm:bulletEnabled val="1"/>
        </dgm:presLayoutVars>
      </dgm:prSet>
      <dgm:spPr/>
    </dgm:pt>
    <dgm:pt modelId="{C0CC4B52-11B1-4EEE-8557-A3DF9E522468}" type="pres">
      <dgm:prSet presAssocID="{27CB6D73-9DBF-475E-AA45-23A4A40EC267}" presName="sibTrans" presStyleCnt="0"/>
      <dgm:spPr/>
    </dgm:pt>
    <dgm:pt modelId="{59C55521-4709-4B4F-BB6E-49D41D47A94F}" type="pres">
      <dgm:prSet presAssocID="{A865AE83-B59B-4BD1-93FD-2591D480C3C9}" presName="node" presStyleLbl="node1" presStyleIdx="4" presStyleCnt="5">
        <dgm:presLayoutVars>
          <dgm:bulletEnabled val="1"/>
        </dgm:presLayoutVars>
      </dgm:prSet>
      <dgm:spPr/>
    </dgm:pt>
  </dgm:ptLst>
  <dgm:cxnLst>
    <dgm:cxn modelId="{C5CD4608-9FA3-4A27-94A9-89A7C8DCE459}" srcId="{2457E436-FFFA-4EFD-9A51-EE435C7D9B19}" destId="{0644E9F6-6940-4420-8EAF-F2698D6490C4}" srcOrd="2" destOrd="0" parTransId="{A0C05520-D294-4E43-AF1F-91E0CAFDADFA}" sibTransId="{4A75D068-9AA2-433B-8C03-365E142CFF04}"/>
    <dgm:cxn modelId="{7E4C1913-6818-4484-8335-6BC5A868DE9B}" type="presOf" srcId="{0644E9F6-6940-4420-8EAF-F2698D6490C4}" destId="{BE3F6602-505C-4751-B57A-A8AE17306EF4}" srcOrd="0" destOrd="0" presId="urn:microsoft.com/office/officeart/2005/8/layout/default"/>
    <dgm:cxn modelId="{6D32591F-46D9-4299-8841-9FF7367C50A7}" type="presOf" srcId="{18429895-4136-46D0-84AF-E3F02F0A5D1F}" destId="{D96D528E-4EA7-4343-98A7-AFD4992ADAD2}" srcOrd="0" destOrd="0" presId="urn:microsoft.com/office/officeart/2005/8/layout/default"/>
    <dgm:cxn modelId="{B0619C33-7EDB-4B30-B276-FD2A2BFD73DF}" type="presOf" srcId="{5E305085-BA8E-4C95-8327-38ADDEC78FEC}" destId="{4A261998-EAFE-40D1-AFAD-E8DF59809CD0}" srcOrd="0" destOrd="0" presId="urn:microsoft.com/office/officeart/2005/8/layout/default"/>
    <dgm:cxn modelId="{5FA67C69-1A7F-4A7F-9FC7-521837D647BF}" srcId="{2457E436-FFFA-4EFD-9A51-EE435C7D9B19}" destId="{18429895-4136-46D0-84AF-E3F02F0A5D1F}" srcOrd="3" destOrd="0" parTransId="{8FCB373C-F17C-4C28-AB00-AF5537CCF97A}" sibTransId="{27CB6D73-9DBF-475E-AA45-23A4A40EC267}"/>
    <dgm:cxn modelId="{743A356B-4D26-4865-A48A-03C1ABCF5B0F}" srcId="{2457E436-FFFA-4EFD-9A51-EE435C7D9B19}" destId="{A865AE83-B59B-4BD1-93FD-2591D480C3C9}" srcOrd="4" destOrd="0" parTransId="{2401A3B2-A3EA-4858-9BCC-11DF25818D42}" sibTransId="{3209B22A-D50A-49C2-AB34-49913AE3993D}"/>
    <dgm:cxn modelId="{8B1E835A-6A05-429F-81EC-460CF19A53BC}" srcId="{2457E436-FFFA-4EFD-9A51-EE435C7D9B19}" destId="{12DF9842-6821-4CC6-AB5C-81F03764B7D7}" srcOrd="0" destOrd="0" parTransId="{35DDD48B-7B3E-4000-948E-63E82E881941}" sibTransId="{2CC499C6-5B0F-4691-AA03-9E55EA01F453}"/>
    <dgm:cxn modelId="{DDED3A7D-76A9-4B4D-8D3F-530D50EA0BD4}" type="presOf" srcId="{2457E436-FFFA-4EFD-9A51-EE435C7D9B19}" destId="{87BB829B-25E5-44DC-8073-C5EB3B6FA54D}" srcOrd="0" destOrd="0" presId="urn:microsoft.com/office/officeart/2005/8/layout/default"/>
    <dgm:cxn modelId="{FF96E7B2-13C2-496B-BEDE-D9DDEBD54E44}" type="presOf" srcId="{12DF9842-6821-4CC6-AB5C-81F03764B7D7}" destId="{FB59903D-F2B2-44C6-8B07-FD3B933FA48C}" srcOrd="0" destOrd="0" presId="urn:microsoft.com/office/officeart/2005/8/layout/default"/>
    <dgm:cxn modelId="{F3B14CF3-B3E7-488D-AFDD-4BFC0ED74928}" type="presOf" srcId="{A865AE83-B59B-4BD1-93FD-2591D480C3C9}" destId="{59C55521-4709-4B4F-BB6E-49D41D47A94F}" srcOrd="0" destOrd="0" presId="urn:microsoft.com/office/officeart/2005/8/layout/default"/>
    <dgm:cxn modelId="{241DA8FE-542B-4E0A-87B6-283F3A29D7D5}" srcId="{2457E436-FFFA-4EFD-9A51-EE435C7D9B19}" destId="{5E305085-BA8E-4C95-8327-38ADDEC78FEC}" srcOrd="1" destOrd="0" parTransId="{AFE31B1A-28A7-4083-8A76-41515BB8EEBC}" sibTransId="{3566C841-ADF2-4563-AD3C-FF38599A47EA}"/>
    <dgm:cxn modelId="{17AF98E7-4113-42BA-B52D-D777D9529F8D}" type="presParOf" srcId="{87BB829B-25E5-44DC-8073-C5EB3B6FA54D}" destId="{FB59903D-F2B2-44C6-8B07-FD3B933FA48C}" srcOrd="0" destOrd="0" presId="urn:microsoft.com/office/officeart/2005/8/layout/default"/>
    <dgm:cxn modelId="{1A493409-A051-4384-8E49-01F71665AA0C}" type="presParOf" srcId="{87BB829B-25E5-44DC-8073-C5EB3B6FA54D}" destId="{4A26706B-B21E-4EF2-8825-E3B8029C40A3}" srcOrd="1" destOrd="0" presId="urn:microsoft.com/office/officeart/2005/8/layout/default"/>
    <dgm:cxn modelId="{6CDB08E1-44FE-499F-94D8-71ADDB02979C}" type="presParOf" srcId="{87BB829B-25E5-44DC-8073-C5EB3B6FA54D}" destId="{4A261998-EAFE-40D1-AFAD-E8DF59809CD0}" srcOrd="2" destOrd="0" presId="urn:microsoft.com/office/officeart/2005/8/layout/default"/>
    <dgm:cxn modelId="{B7F6237F-707C-4D1D-856E-FC1DFAC35653}" type="presParOf" srcId="{87BB829B-25E5-44DC-8073-C5EB3B6FA54D}" destId="{AED96454-7A81-4BD6-A261-9165F3BE3A3E}" srcOrd="3" destOrd="0" presId="urn:microsoft.com/office/officeart/2005/8/layout/default"/>
    <dgm:cxn modelId="{97AC1A66-9AA2-450B-8DB7-08CE83D1A064}" type="presParOf" srcId="{87BB829B-25E5-44DC-8073-C5EB3B6FA54D}" destId="{BE3F6602-505C-4751-B57A-A8AE17306EF4}" srcOrd="4" destOrd="0" presId="urn:microsoft.com/office/officeart/2005/8/layout/default"/>
    <dgm:cxn modelId="{349EA2FD-5D6D-4B49-8299-0BCA0C683E2E}" type="presParOf" srcId="{87BB829B-25E5-44DC-8073-C5EB3B6FA54D}" destId="{9C1DFA6D-6DDF-4B15-A6CC-16EB592696BA}" srcOrd="5" destOrd="0" presId="urn:microsoft.com/office/officeart/2005/8/layout/default"/>
    <dgm:cxn modelId="{7F416015-B21E-4D14-A8BF-949C8438D061}" type="presParOf" srcId="{87BB829B-25E5-44DC-8073-C5EB3B6FA54D}" destId="{D96D528E-4EA7-4343-98A7-AFD4992ADAD2}" srcOrd="6" destOrd="0" presId="urn:microsoft.com/office/officeart/2005/8/layout/default"/>
    <dgm:cxn modelId="{C501EAA8-8060-45B2-97D5-806AF2FC27F3}" type="presParOf" srcId="{87BB829B-25E5-44DC-8073-C5EB3B6FA54D}" destId="{C0CC4B52-11B1-4EEE-8557-A3DF9E522468}" srcOrd="7" destOrd="0" presId="urn:microsoft.com/office/officeart/2005/8/layout/default"/>
    <dgm:cxn modelId="{2FFE7AC4-4157-4044-9383-706CF917D98B}" type="presParOf" srcId="{87BB829B-25E5-44DC-8073-C5EB3B6FA54D}" destId="{59C55521-4709-4B4F-BB6E-49D41D47A94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C22ACF-8C84-4C3D-B5D2-9A25B5ED605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2068B9-733B-44D4-AC14-4A87645B9ECC}">
      <dgm:prSet/>
      <dgm:spPr/>
      <dgm:t>
        <a:bodyPr/>
        <a:lstStyle/>
        <a:p>
          <a:r>
            <a:rPr lang="en-US"/>
            <a:t>MOV</a:t>
          </a:r>
        </a:p>
      </dgm:t>
    </dgm:pt>
    <dgm:pt modelId="{79388C26-32D5-41E8-9CF3-79C7A40629D6}" type="parTrans" cxnId="{B781B5D3-5675-4D67-AA0B-736DB98E9493}">
      <dgm:prSet/>
      <dgm:spPr/>
      <dgm:t>
        <a:bodyPr/>
        <a:lstStyle/>
        <a:p>
          <a:endParaRPr lang="en-US"/>
        </a:p>
      </dgm:t>
    </dgm:pt>
    <dgm:pt modelId="{51C14E54-92C2-474B-92D7-6F4826943F11}" type="sibTrans" cxnId="{B781B5D3-5675-4D67-AA0B-736DB98E9493}">
      <dgm:prSet/>
      <dgm:spPr/>
      <dgm:t>
        <a:bodyPr/>
        <a:lstStyle/>
        <a:p>
          <a:endParaRPr lang="en-US"/>
        </a:p>
      </dgm:t>
    </dgm:pt>
    <dgm:pt modelId="{9EE40FB2-84D9-4D98-84A5-D851BADBDD77}">
      <dgm:prSet/>
      <dgm:spPr/>
      <dgm:t>
        <a:bodyPr/>
        <a:lstStyle/>
        <a:p>
          <a:r>
            <a:rPr lang="en-US"/>
            <a:t>PUSH</a:t>
          </a:r>
        </a:p>
      </dgm:t>
    </dgm:pt>
    <dgm:pt modelId="{E198BD4B-EE4F-4C93-9F7F-72AEF029679A}" type="parTrans" cxnId="{5D12C034-6600-45DE-978E-E020F4E78858}">
      <dgm:prSet/>
      <dgm:spPr/>
      <dgm:t>
        <a:bodyPr/>
        <a:lstStyle/>
        <a:p>
          <a:endParaRPr lang="en-US"/>
        </a:p>
      </dgm:t>
    </dgm:pt>
    <dgm:pt modelId="{DFCC36D4-AD58-4391-80EE-276306AA8BCC}" type="sibTrans" cxnId="{5D12C034-6600-45DE-978E-E020F4E78858}">
      <dgm:prSet/>
      <dgm:spPr/>
      <dgm:t>
        <a:bodyPr/>
        <a:lstStyle/>
        <a:p>
          <a:endParaRPr lang="en-US"/>
        </a:p>
      </dgm:t>
    </dgm:pt>
    <dgm:pt modelId="{4CD969EC-133A-4FB4-9723-DE6B2459519A}">
      <dgm:prSet/>
      <dgm:spPr/>
      <dgm:t>
        <a:bodyPr/>
        <a:lstStyle/>
        <a:p>
          <a:r>
            <a:rPr lang="en-US"/>
            <a:t>POP</a:t>
          </a:r>
        </a:p>
      </dgm:t>
    </dgm:pt>
    <dgm:pt modelId="{E47E0FDF-1854-4B73-A4A4-00D448FF49DB}" type="parTrans" cxnId="{DA222294-85EF-4D3B-A067-FBB3CBEEA536}">
      <dgm:prSet/>
      <dgm:spPr/>
      <dgm:t>
        <a:bodyPr/>
        <a:lstStyle/>
        <a:p>
          <a:endParaRPr lang="en-US"/>
        </a:p>
      </dgm:t>
    </dgm:pt>
    <dgm:pt modelId="{E6A9AF3F-1E6E-4977-B48F-87ACD681E8FA}" type="sibTrans" cxnId="{DA222294-85EF-4D3B-A067-FBB3CBEEA536}">
      <dgm:prSet/>
      <dgm:spPr/>
      <dgm:t>
        <a:bodyPr/>
        <a:lstStyle/>
        <a:p>
          <a:endParaRPr lang="en-US"/>
        </a:p>
      </dgm:t>
    </dgm:pt>
    <dgm:pt modelId="{E1DA4C69-B5B9-4C78-9F2F-8245CDB02DAD}">
      <dgm:prSet/>
      <dgm:spPr/>
      <dgm:t>
        <a:bodyPr/>
        <a:lstStyle/>
        <a:p>
          <a:r>
            <a:rPr lang="en-US"/>
            <a:t>XCHG</a:t>
          </a:r>
        </a:p>
      </dgm:t>
    </dgm:pt>
    <dgm:pt modelId="{666B058B-8B43-43AB-9BE6-FD771C9CDFDD}" type="parTrans" cxnId="{56A2A88B-0B02-4429-A140-808AC3E730A0}">
      <dgm:prSet/>
      <dgm:spPr/>
      <dgm:t>
        <a:bodyPr/>
        <a:lstStyle/>
        <a:p>
          <a:endParaRPr lang="en-US"/>
        </a:p>
      </dgm:t>
    </dgm:pt>
    <dgm:pt modelId="{31F46709-BE0C-41BE-B8D2-0AC4DEB8641D}" type="sibTrans" cxnId="{56A2A88B-0B02-4429-A140-808AC3E730A0}">
      <dgm:prSet/>
      <dgm:spPr/>
      <dgm:t>
        <a:bodyPr/>
        <a:lstStyle/>
        <a:p>
          <a:endParaRPr lang="en-US"/>
        </a:p>
      </dgm:t>
    </dgm:pt>
    <dgm:pt modelId="{42484A0E-BD05-4DB3-B5FA-2883823A16BF}">
      <dgm:prSet/>
      <dgm:spPr/>
      <dgm:t>
        <a:bodyPr/>
        <a:lstStyle/>
        <a:p>
          <a:r>
            <a:rPr lang="en-US"/>
            <a:t>IN</a:t>
          </a:r>
        </a:p>
      </dgm:t>
    </dgm:pt>
    <dgm:pt modelId="{53E021C8-37E8-408D-80DD-1E10E0524D8E}" type="parTrans" cxnId="{1382D826-8690-4986-B99D-77CD70155BFD}">
      <dgm:prSet/>
      <dgm:spPr/>
      <dgm:t>
        <a:bodyPr/>
        <a:lstStyle/>
        <a:p>
          <a:endParaRPr lang="en-US"/>
        </a:p>
      </dgm:t>
    </dgm:pt>
    <dgm:pt modelId="{B587C86C-97B8-41D7-A8A6-2DA3433ACF9D}" type="sibTrans" cxnId="{1382D826-8690-4986-B99D-77CD70155BFD}">
      <dgm:prSet/>
      <dgm:spPr/>
      <dgm:t>
        <a:bodyPr/>
        <a:lstStyle/>
        <a:p>
          <a:endParaRPr lang="en-US"/>
        </a:p>
      </dgm:t>
    </dgm:pt>
    <dgm:pt modelId="{2E41CBC1-F068-4400-9D0E-57BAAEDDE3E2}">
      <dgm:prSet/>
      <dgm:spPr/>
      <dgm:t>
        <a:bodyPr/>
        <a:lstStyle/>
        <a:p>
          <a:r>
            <a:rPr lang="en-US"/>
            <a:t>OUT</a:t>
          </a:r>
        </a:p>
      </dgm:t>
    </dgm:pt>
    <dgm:pt modelId="{D1E3D0DF-F275-40FD-8F1E-34347C990C3F}" type="parTrans" cxnId="{F0CDCDF9-9CD5-4D68-B713-B818C20F7C4B}">
      <dgm:prSet/>
      <dgm:spPr/>
      <dgm:t>
        <a:bodyPr/>
        <a:lstStyle/>
        <a:p>
          <a:endParaRPr lang="en-US"/>
        </a:p>
      </dgm:t>
    </dgm:pt>
    <dgm:pt modelId="{BB466F1E-E175-47FB-B4CB-901375876683}" type="sibTrans" cxnId="{F0CDCDF9-9CD5-4D68-B713-B818C20F7C4B}">
      <dgm:prSet/>
      <dgm:spPr/>
      <dgm:t>
        <a:bodyPr/>
        <a:lstStyle/>
        <a:p>
          <a:endParaRPr lang="en-US"/>
        </a:p>
      </dgm:t>
    </dgm:pt>
    <dgm:pt modelId="{FEDE83BA-3BD1-44CC-9A85-407974F699CE}">
      <dgm:prSet/>
      <dgm:spPr/>
      <dgm:t>
        <a:bodyPr/>
        <a:lstStyle/>
        <a:p>
          <a:r>
            <a:rPr lang="en-US"/>
            <a:t>XLAT</a:t>
          </a:r>
        </a:p>
      </dgm:t>
    </dgm:pt>
    <dgm:pt modelId="{24E21180-1EB6-46C2-A1ED-895C3FFFE920}" type="parTrans" cxnId="{0AC3345C-E9EF-4D8C-BCB0-97988A596CA6}">
      <dgm:prSet/>
      <dgm:spPr/>
      <dgm:t>
        <a:bodyPr/>
        <a:lstStyle/>
        <a:p>
          <a:endParaRPr lang="en-US"/>
        </a:p>
      </dgm:t>
    </dgm:pt>
    <dgm:pt modelId="{24A38DDB-32EF-4D2B-800A-5688A7B0B46C}" type="sibTrans" cxnId="{0AC3345C-E9EF-4D8C-BCB0-97988A596CA6}">
      <dgm:prSet/>
      <dgm:spPr/>
      <dgm:t>
        <a:bodyPr/>
        <a:lstStyle/>
        <a:p>
          <a:endParaRPr lang="en-US"/>
        </a:p>
      </dgm:t>
    </dgm:pt>
    <dgm:pt modelId="{042F74C4-54FB-4049-921B-B65390EFC265}">
      <dgm:prSet/>
      <dgm:spPr/>
      <dgm:t>
        <a:bodyPr/>
        <a:lstStyle/>
        <a:p>
          <a:r>
            <a:rPr lang="en-US"/>
            <a:t>LEA</a:t>
          </a:r>
        </a:p>
      </dgm:t>
    </dgm:pt>
    <dgm:pt modelId="{756C172F-7F27-4493-B97A-DACA875A9DA8}" type="parTrans" cxnId="{51160375-0E58-4990-88F7-80E77A184160}">
      <dgm:prSet/>
      <dgm:spPr/>
      <dgm:t>
        <a:bodyPr/>
        <a:lstStyle/>
        <a:p>
          <a:endParaRPr lang="en-US"/>
        </a:p>
      </dgm:t>
    </dgm:pt>
    <dgm:pt modelId="{6D30F63B-3E8F-432E-92F2-7E172AAD436C}" type="sibTrans" cxnId="{51160375-0E58-4990-88F7-80E77A184160}">
      <dgm:prSet/>
      <dgm:spPr/>
      <dgm:t>
        <a:bodyPr/>
        <a:lstStyle/>
        <a:p>
          <a:endParaRPr lang="en-US"/>
        </a:p>
      </dgm:t>
    </dgm:pt>
    <dgm:pt modelId="{967555EC-244E-4B4E-82A9-D6B34F9BA524}">
      <dgm:prSet/>
      <dgm:spPr/>
      <dgm:t>
        <a:bodyPr/>
        <a:lstStyle/>
        <a:p>
          <a:r>
            <a:rPr lang="en-US"/>
            <a:t>LDS/LES</a:t>
          </a:r>
        </a:p>
      </dgm:t>
    </dgm:pt>
    <dgm:pt modelId="{5A27F8DB-1BA8-434E-9FBE-D2D2DA436248}" type="parTrans" cxnId="{E647E374-080A-4E92-A8F7-472D915D00C6}">
      <dgm:prSet/>
      <dgm:spPr/>
      <dgm:t>
        <a:bodyPr/>
        <a:lstStyle/>
        <a:p>
          <a:endParaRPr lang="en-US"/>
        </a:p>
      </dgm:t>
    </dgm:pt>
    <dgm:pt modelId="{FFAC3C33-866D-4591-9BB2-CC6A9472DDCE}" type="sibTrans" cxnId="{E647E374-080A-4E92-A8F7-472D915D00C6}">
      <dgm:prSet/>
      <dgm:spPr/>
      <dgm:t>
        <a:bodyPr/>
        <a:lstStyle/>
        <a:p>
          <a:endParaRPr lang="en-US"/>
        </a:p>
      </dgm:t>
    </dgm:pt>
    <dgm:pt modelId="{3A47F525-03ED-459B-A016-434F1CF812C0}">
      <dgm:prSet/>
      <dgm:spPr/>
      <dgm:t>
        <a:bodyPr/>
        <a:lstStyle/>
        <a:p>
          <a:r>
            <a:rPr lang="en-US"/>
            <a:t>LAHF</a:t>
          </a:r>
        </a:p>
      </dgm:t>
    </dgm:pt>
    <dgm:pt modelId="{3B382EB0-A14D-4239-ABEA-77D8252A84AB}" type="parTrans" cxnId="{FB9604AB-FD5D-461C-8FBD-D5CDAE5EA14F}">
      <dgm:prSet/>
      <dgm:spPr/>
      <dgm:t>
        <a:bodyPr/>
        <a:lstStyle/>
        <a:p>
          <a:endParaRPr lang="en-US"/>
        </a:p>
      </dgm:t>
    </dgm:pt>
    <dgm:pt modelId="{58685380-F90C-4A13-A146-288F9121E4CD}" type="sibTrans" cxnId="{FB9604AB-FD5D-461C-8FBD-D5CDAE5EA14F}">
      <dgm:prSet/>
      <dgm:spPr/>
      <dgm:t>
        <a:bodyPr/>
        <a:lstStyle/>
        <a:p>
          <a:endParaRPr lang="en-US"/>
        </a:p>
      </dgm:t>
    </dgm:pt>
    <dgm:pt modelId="{5FE6311E-B32C-43AB-BF8D-240352CB9954}">
      <dgm:prSet/>
      <dgm:spPr/>
      <dgm:t>
        <a:bodyPr/>
        <a:lstStyle/>
        <a:p>
          <a:r>
            <a:rPr lang="en-US"/>
            <a:t>SAHF</a:t>
          </a:r>
        </a:p>
      </dgm:t>
    </dgm:pt>
    <dgm:pt modelId="{6FA3D9B1-5712-4585-8FB6-F417FA819B22}" type="parTrans" cxnId="{23CAE367-F16F-4A85-A658-FB615A521AD2}">
      <dgm:prSet/>
      <dgm:spPr/>
      <dgm:t>
        <a:bodyPr/>
        <a:lstStyle/>
        <a:p>
          <a:endParaRPr lang="en-US"/>
        </a:p>
      </dgm:t>
    </dgm:pt>
    <dgm:pt modelId="{4BDF2136-5A19-4549-9963-B53418599F39}" type="sibTrans" cxnId="{23CAE367-F16F-4A85-A658-FB615A521AD2}">
      <dgm:prSet/>
      <dgm:spPr/>
      <dgm:t>
        <a:bodyPr/>
        <a:lstStyle/>
        <a:p>
          <a:endParaRPr lang="en-US"/>
        </a:p>
      </dgm:t>
    </dgm:pt>
    <dgm:pt modelId="{B384B8CF-1917-4E46-9B9D-78C7C21ECAF5}">
      <dgm:prSet/>
      <dgm:spPr/>
      <dgm:t>
        <a:bodyPr/>
        <a:lstStyle/>
        <a:p>
          <a:r>
            <a:rPr lang="en-US"/>
            <a:t>PUSHF</a:t>
          </a:r>
        </a:p>
      </dgm:t>
    </dgm:pt>
    <dgm:pt modelId="{790F6BF8-1B6B-44F1-99DF-71442C1ED20D}" type="parTrans" cxnId="{35FC9E8B-759D-455A-A1D7-5F9A23176A0A}">
      <dgm:prSet/>
      <dgm:spPr/>
      <dgm:t>
        <a:bodyPr/>
        <a:lstStyle/>
        <a:p>
          <a:endParaRPr lang="en-US"/>
        </a:p>
      </dgm:t>
    </dgm:pt>
    <dgm:pt modelId="{D71EC2A6-9157-4ADC-A96F-E0D2D135F3AD}" type="sibTrans" cxnId="{35FC9E8B-759D-455A-A1D7-5F9A23176A0A}">
      <dgm:prSet/>
      <dgm:spPr/>
      <dgm:t>
        <a:bodyPr/>
        <a:lstStyle/>
        <a:p>
          <a:endParaRPr lang="en-US"/>
        </a:p>
      </dgm:t>
    </dgm:pt>
    <dgm:pt modelId="{891926DB-0400-4920-9DF8-2E2EB7008487}">
      <dgm:prSet/>
      <dgm:spPr/>
      <dgm:t>
        <a:bodyPr/>
        <a:lstStyle/>
        <a:p>
          <a:r>
            <a:rPr lang="en-US"/>
            <a:t>POPF</a:t>
          </a:r>
        </a:p>
      </dgm:t>
    </dgm:pt>
    <dgm:pt modelId="{F6F2E3E9-7ED3-4BB6-A287-700850830DCB}" type="parTrans" cxnId="{84E06708-D516-48C3-B3FB-837FAFC6F501}">
      <dgm:prSet/>
      <dgm:spPr/>
      <dgm:t>
        <a:bodyPr/>
        <a:lstStyle/>
        <a:p>
          <a:endParaRPr lang="en-US"/>
        </a:p>
      </dgm:t>
    </dgm:pt>
    <dgm:pt modelId="{987BF8C4-08AF-4B97-926A-1782E66F3300}" type="sibTrans" cxnId="{84E06708-D516-48C3-B3FB-837FAFC6F501}">
      <dgm:prSet/>
      <dgm:spPr/>
      <dgm:t>
        <a:bodyPr/>
        <a:lstStyle/>
        <a:p>
          <a:endParaRPr lang="en-US"/>
        </a:p>
      </dgm:t>
    </dgm:pt>
    <dgm:pt modelId="{A21A956C-ADAF-46DD-A471-023001BD21D1}" type="pres">
      <dgm:prSet presAssocID="{67C22ACF-8C84-4C3D-B5D2-9A25B5ED6051}" presName="diagram" presStyleCnt="0">
        <dgm:presLayoutVars>
          <dgm:dir/>
          <dgm:resizeHandles val="exact"/>
        </dgm:presLayoutVars>
      </dgm:prSet>
      <dgm:spPr/>
    </dgm:pt>
    <dgm:pt modelId="{1AD8F5F8-CC1A-47C6-8F6F-064877758E1A}" type="pres">
      <dgm:prSet presAssocID="{452068B9-733B-44D4-AC14-4A87645B9ECC}" presName="node" presStyleLbl="node1" presStyleIdx="0" presStyleCnt="13">
        <dgm:presLayoutVars>
          <dgm:bulletEnabled val="1"/>
        </dgm:presLayoutVars>
      </dgm:prSet>
      <dgm:spPr/>
    </dgm:pt>
    <dgm:pt modelId="{82F420C1-DDF9-45F8-B89E-41599E3B5B80}" type="pres">
      <dgm:prSet presAssocID="{51C14E54-92C2-474B-92D7-6F4826943F11}" presName="sibTrans" presStyleCnt="0"/>
      <dgm:spPr/>
    </dgm:pt>
    <dgm:pt modelId="{E3306BAD-920D-4AEF-A927-8FA80BDA21DC}" type="pres">
      <dgm:prSet presAssocID="{9EE40FB2-84D9-4D98-84A5-D851BADBDD77}" presName="node" presStyleLbl="node1" presStyleIdx="1" presStyleCnt="13">
        <dgm:presLayoutVars>
          <dgm:bulletEnabled val="1"/>
        </dgm:presLayoutVars>
      </dgm:prSet>
      <dgm:spPr/>
    </dgm:pt>
    <dgm:pt modelId="{9BDF2CB7-1C6D-4361-B911-6159A52DFEDF}" type="pres">
      <dgm:prSet presAssocID="{DFCC36D4-AD58-4391-80EE-276306AA8BCC}" presName="sibTrans" presStyleCnt="0"/>
      <dgm:spPr/>
    </dgm:pt>
    <dgm:pt modelId="{32AF65C1-A20A-4900-951F-626648DFA041}" type="pres">
      <dgm:prSet presAssocID="{4CD969EC-133A-4FB4-9723-DE6B2459519A}" presName="node" presStyleLbl="node1" presStyleIdx="2" presStyleCnt="13">
        <dgm:presLayoutVars>
          <dgm:bulletEnabled val="1"/>
        </dgm:presLayoutVars>
      </dgm:prSet>
      <dgm:spPr/>
    </dgm:pt>
    <dgm:pt modelId="{47BC9E9F-5506-4443-B5E3-E2BCBBC0AD87}" type="pres">
      <dgm:prSet presAssocID="{E6A9AF3F-1E6E-4977-B48F-87ACD681E8FA}" presName="sibTrans" presStyleCnt="0"/>
      <dgm:spPr/>
    </dgm:pt>
    <dgm:pt modelId="{6F4B9140-9F05-4B6D-B20D-529402F45F0C}" type="pres">
      <dgm:prSet presAssocID="{E1DA4C69-B5B9-4C78-9F2F-8245CDB02DAD}" presName="node" presStyleLbl="node1" presStyleIdx="3" presStyleCnt="13">
        <dgm:presLayoutVars>
          <dgm:bulletEnabled val="1"/>
        </dgm:presLayoutVars>
      </dgm:prSet>
      <dgm:spPr/>
    </dgm:pt>
    <dgm:pt modelId="{7EC9DEF7-FE20-424F-9D8D-C97F953D5F5F}" type="pres">
      <dgm:prSet presAssocID="{31F46709-BE0C-41BE-B8D2-0AC4DEB8641D}" presName="sibTrans" presStyleCnt="0"/>
      <dgm:spPr/>
    </dgm:pt>
    <dgm:pt modelId="{19B8DAF5-60BE-4EB7-9341-AB7853447FB7}" type="pres">
      <dgm:prSet presAssocID="{42484A0E-BD05-4DB3-B5FA-2883823A16BF}" presName="node" presStyleLbl="node1" presStyleIdx="4" presStyleCnt="13">
        <dgm:presLayoutVars>
          <dgm:bulletEnabled val="1"/>
        </dgm:presLayoutVars>
      </dgm:prSet>
      <dgm:spPr/>
    </dgm:pt>
    <dgm:pt modelId="{982F8D12-C71A-41E2-AD22-FB56FA409075}" type="pres">
      <dgm:prSet presAssocID="{B587C86C-97B8-41D7-A8A6-2DA3433ACF9D}" presName="sibTrans" presStyleCnt="0"/>
      <dgm:spPr/>
    </dgm:pt>
    <dgm:pt modelId="{8853ECCF-008E-4C47-B693-016F4FE40C23}" type="pres">
      <dgm:prSet presAssocID="{2E41CBC1-F068-4400-9D0E-57BAAEDDE3E2}" presName="node" presStyleLbl="node1" presStyleIdx="5" presStyleCnt="13">
        <dgm:presLayoutVars>
          <dgm:bulletEnabled val="1"/>
        </dgm:presLayoutVars>
      </dgm:prSet>
      <dgm:spPr/>
    </dgm:pt>
    <dgm:pt modelId="{13599EAD-29D3-49ED-B658-29BF6A7EC2C2}" type="pres">
      <dgm:prSet presAssocID="{BB466F1E-E175-47FB-B4CB-901375876683}" presName="sibTrans" presStyleCnt="0"/>
      <dgm:spPr/>
    </dgm:pt>
    <dgm:pt modelId="{9014841A-D753-489F-9D62-DB5FD2A98B90}" type="pres">
      <dgm:prSet presAssocID="{FEDE83BA-3BD1-44CC-9A85-407974F699CE}" presName="node" presStyleLbl="node1" presStyleIdx="6" presStyleCnt="13">
        <dgm:presLayoutVars>
          <dgm:bulletEnabled val="1"/>
        </dgm:presLayoutVars>
      </dgm:prSet>
      <dgm:spPr/>
    </dgm:pt>
    <dgm:pt modelId="{B1B57395-CD0D-422E-8650-D21BEFAF4116}" type="pres">
      <dgm:prSet presAssocID="{24A38DDB-32EF-4D2B-800A-5688A7B0B46C}" presName="sibTrans" presStyleCnt="0"/>
      <dgm:spPr/>
    </dgm:pt>
    <dgm:pt modelId="{F4A2C2A0-335A-4C7D-9985-B2021BB88806}" type="pres">
      <dgm:prSet presAssocID="{042F74C4-54FB-4049-921B-B65390EFC265}" presName="node" presStyleLbl="node1" presStyleIdx="7" presStyleCnt="13">
        <dgm:presLayoutVars>
          <dgm:bulletEnabled val="1"/>
        </dgm:presLayoutVars>
      </dgm:prSet>
      <dgm:spPr/>
    </dgm:pt>
    <dgm:pt modelId="{114048A5-AACA-414F-A003-E91F6BF10904}" type="pres">
      <dgm:prSet presAssocID="{6D30F63B-3E8F-432E-92F2-7E172AAD436C}" presName="sibTrans" presStyleCnt="0"/>
      <dgm:spPr/>
    </dgm:pt>
    <dgm:pt modelId="{D1553752-B604-4913-A67B-A35BF8032E78}" type="pres">
      <dgm:prSet presAssocID="{967555EC-244E-4B4E-82A9-D6B34F9BA524}" presName="node" presStyleLbl="node1" presStyleIdx="8" presStyleCnt="13">
        <dgm:presLayoutVars>
          <dgm:bulletEnabled val="1"/>
        </dgm:presLayoutVars>
      </dgm:prSet>
      <dgm:spPr/>
    </dgm:pt>
    <dgm:pt modelId="{9AFF1C99-9A08-4C7D-9871-AD198350ED17}" type="pres">
      <dgm:prSet presAssocID="{FFAC3C33-866D-4591-9BB2-CC6A9472DDCE}" presName="sibTrans" presStyleCnt="0"/>
      <dgm:spPr/>
    </dgm:pt>
    <dgm:pt modelId="{1EC8D308-0F8D-4BE8-BD16-A852F3A7FA33}" type="pres">
      <dgm:prSet presAssocID="{3A47F525-03ED-459B-A016-434F1CF812C0}" presName="node" presStyleLbl="node1" presStyleIdx="9" presStyleCnt="13">
        <dgm:presLayoutVars>
          <dgm:bulletEnabled val="1"/>
        </dgm:presLayoutVars>
      </dgm:prSet>
      <dgm:spPr/>
    </dgm:pt>
    <dgm:pt modelId="{9D0EC1DB-B3B9-43B9-A3FE-6524ECD4AED8}" type="pres">
      <dgm:prSet presAssocID="{58685380-F90C-4A13-A146-288F9121E4CD}" presName="sibTrans" presStyleCnt="0"/>
      <dgm:spPr/>
    </dgm:pt>
    <dgm:pt modelId="{6C52665B-1FD6-4DDC-92EF-55EBC9376B58}" type="pres">
      <dgm:prSet presAssocID="{5FE6311E-B32C-43AB-BF8D-240352CB9954}" presName="node" presStyleLbl="node1" presStyleIdx="10" presStyleCnt="13">
        <dgm:presLayoutVars>
          <dgm:bulletEnabled val="1"/>
        </dgm:presLayoutVars>
      </dgm:prSet>
      <dgm:spPr/>
    </dgm:pt>
    <dgm:pt modelId="{03EBEA79-B3FC-4DC1-ADEA-BD871889C5D9}" type="pres">
      <dgm:prSet presAssocID="{4BDF2136-5A19-4549-9963-B53418599F39}" presName="sibTrans" presStyleCnt="0"/>
      <dgm:spPr/>
    </dgm:pt>
    <dgm:pt modelId="{67E46819-965E-4668-97DC-34104A64AAA0}" type="pres">
      <dgm:prSet presAssocID="{B384B8CF-1917-4E46-9B9D-78C7C21ECAF5}" presName="node" presStyleLbl="node1" presStyleIdx="11" presStyleCnt="13">
        <dgm:presLayoutVars>
          <dgm:bulletEnabled val="1"/>
        </dgm:presLayoutVars>
      </dgm:prSet>
      <dgm:spPr/>
    </dgm:pt>
    <dgm:pt modelId="{9600D800-AC27-4829-B529-1E5005033F86}" type="pres">
      <dgm:prSet presAssocID="{D71EC2A6-9157-4ADC-A96F-E0D2D135F3AD}" presName="sibTrans" presStyleCnt="0"/>
      <dgm:spPr/>
    </dgm:pt>
    <dgm:pt modelId="{4478796D-6FA3-467F-80E4-130E04C1DD69}" type="pres">
      <dgm:prSet presAssocID="{891926DB-0400-4920-9DF8-2E2EB7008487}" presName="node" presStyleLbl="node1" presStyleIdx="12" presStyleCnt="13">
        <dgm:presLayoutVars>
          <dgm:bulletEnabled val="1"/>
        </dgm:presLayoutVars>
      </dgm:prSet>
      <dgm:spPr/>
    </dgm:pt>
  </dgm:ptLst>
  <dgm:cxnLst>
    <dgm:cxn modelId="{0457EC05-5D80-42D4-B807-882E226D1EA4}" type="presOf" srcId="{9EE40FB2-84D9-4D98-84A5-D851BADBDD77}" destId="{E3306BAD-920D-4AEF-A927-8FA80BDA21DC}" srcOrd="0" destOrd="0" presId="urn:microsoft.com/office/officeart/2005/8/layout/default"/>
    <dgm:cxn modelId="{84E06708-D516-48C3-B3FB-837FAFC6F501}" srcId="{67C22ACF-8C84-4C3D-B5D2-9A25B5ED6051}" destId="{891926DB-0400-4920-9DF8-2E2EB7008487}" srcOrd="12" destOrd="0" parTransId="{F6F2E3E9-7ED3-4BB6-A287-700850830DCB}" sibTransId="{987BF8C4-08AF-4B97-926A-1782E66F3300}"/>
    <dgm:cxn modelId="{EF10600A-FFD0-4C22-9100-17A926020FCD}" type="presOf" srcId="{891926DB-0400-4920-9DF8-2E2EB7008487}" destId="{4478796D-6FA3-467F-80E4-130E04C1DD69}" srcOrd="0" destOrd="0" presId="urn:microsoft.com/office/officeart/2005/8/layout/default"/>
    <dgm:cxn modelId="{A8FD9814-EB04-4CFF-BA45-32DA6602CDD7}" type="presOf" srcId="{42484A0E-BD05-4DB3-B5FA-2883823A16BF}" destId="{19B8DAF5-60BE-4EB7-9341-AB7853447FB7}" srcOrd="0" destOrd="0" presId="urn:microsoft.com/office/officeart/2005/8/layout/default"/>
    <dgm:cxn modelId="{FC25A520-4BE2-4C85-9DC5-DC75686AEA83}" type="presOf" srcId="{2E41CBC1-F068-4400-9D0E-57BAAEDDE3E2}" destId="{8853ECCF-008E-4C47-B693-016F4FE40C23}" srcOrd="0" destOrd="0" presId="urn:microsoft.com/office/officeart/2005/8/layout/default"/>
    <dgm:cxn modelId="{1382D826-8690-4986-B99D-77CD70155BFD}" srcId="{67C22ACF-8C84-4C3D-B5D2-9A25B5ED6051}" destId="{42484A0E-BD05-4DB3-B5FA-2883823A16BF}" srcOrd="4" destOrd="0" parTransId="{53E021C8-37E8-408D-80DD-1E10E0524D8E}" sibTransId="{B587C86C-97B8-41D7-A8A6-2DA3433ACF9D}"/>
    <dgm:cxn modelId="{5D12C034-6600-45DE-978E-E020F4E78858}" srcId="{67C22ACF-8C84-4C3D-B5D2-9A25B5ED6051}" destId="{9EE40FB2-84D9-4D98-84A5-D851BADBDD77}" srcOrd="1" destOrd="0" parTransId="{E198BD4B-EE4F-4C93-9F7F-72AEF029679A}" sibTransId="{DFCC36D4-AD58-4391-80EE-276306AA8BCC}"/>
    <dgm:cxn modelId="{51F6E83C-14C1-4EA3-BD1E-D132D2454FDC}" type="presOf" srcId="{FEDE83BA-3BD1-44CC-9A85-407974F699CE}" destId="{9014841A-D753-489F-9D62-DB5FD2A98B90}" srcOrd="0" destOrd="0" presId="urn:microsoft.com/office/officeart/2005/8/layout/default"/>
    <dgm:cxn modelId="{76F3CA3E-4B10-40BD-8AFF-C5F1067258D5}" type="presOf" srcId="{3A47F525-03ED-459B-A016-434F1CF812C0}" destId="{1EC8D308-0F8D-4BE8-BD16-A852F3A7FA33}" srcOrd="0" destOrd="0" presId="urn:microsoft.com/office/officeart/2005/8/layout/default"/>
    <dgm:cxn modelId="{0AC3345C-E9EF-4D8C-BCB0-97988A596CA6}" srcId="{67C22ACF-8C84-4C3D-B5D2-9A25B5ED6051}" destId="{FEDE83BA-3BD1-44CC-9A85-407974F699CE}" srcOrd="6" destOrd="0" parTransId="{24E21180-1EB6-46C2-A1ED-895C3FFFE920}" sibTransId="{24A38DDB-32EF-4D2B-800A-5688A7B0B46C}"/>
    <dgm:cxn modelId="{23CAE367-F16F-4A85-A658-FB615A521AD2}" srcId="{67C22ACF-8C84-4C3D-B5D2-9A25B5ED6051}" destId="{5FE6311E-B32C-43AB-BF8D-240352CB9954}" srcOrd="10" destOrd="0" parTransId="{6FA3D9B1-5712-4585-8FB6-F417FA819B22}" sibTransId="{4BDF2136-5A19-4549-9963-B53418599F39}"/>
    <dgm:cxn modelId="{E647E374-080A-4E92-A8F7-472D915D00C6}" srcId="{67C22ACF-8C84-4C3D-B5D2-9A25B5ED6051}" destId="{967555EC-244E-4B4E-82A9-D6B34F9BA524}" srcOrd="8" destOrd="0" parTransId="{5A27F8DB-1BA8-434E-9FBE-D2D2DA436248}" sibTransId="{FFAC3C33-866D-4591-9BB2-CC6A9472DDCE}"/>
    <dgm:cxn modelId="{51160375-0E58-4990-88F7-80E77A184160}" srcId="{67C22ACF-8C84-4C3D-B5D2-9A25B5ED6051}" destId="{042F74C4-54FB-4049-921B-B65390EFC265}" srcOrd="7" destOrd="0" parTransId="{756C172F-7F27-4493-B97A-DACA875A9DA8}" sibTransId="{6D30F63B-3E8F-432E-92F2-7E172AAD436C}"/>
    <dgm:cxn modelId="{18794B80-4B33-4133-8114-B3E199F27B7D}" type="presOf" srcId="{967555EC-244E-4B4E-82A9-D6B34F9BA524}" destId="{D1553752-B604-4913-A67B-A35BF8032E78}" srcOrd="0" destOrd="0" presId="urn:microsoft.com/office/officeart/2005/8/layout/default"/>
    <dgm:cxn modelId="{E5D32481-1F04-4AD4-A6FB-A0828BF5B918}" type="presOf" srcId="{042F74C4-54FB-4049-921B-B65390EFC265}" destId="{F4A2C2A0-335A-4C7D-9985-B2021BB88806}" srcOrd="0" destOrd="0" presId="urn:microsoft.com/office/officeart/2005/8/layout/default"/>
    <dgm:cxn modelId="{35FC9E8B-759D-455A-A1D7-5F9A23176A0A}" srcId="{67C22ACF-8C84-4C3D-B5D2-9A25B5ED6051}" destId="{B384B8CF-1917-4E46-9B9D-78C7C21ECAF5}" srcOrd="11" destOrd="0" parTransId="{790F6BF8-1B6B-44F1-99DF-71442C1ED20D}" sibTransId="{D71EC2A6-9157-4ADC-A96F-E0D2D135F3AD}"/>
    <dgm:cxn modelId="{56A2A88B-0B02-4429-A140-808AC3E730A0}" srcId="{67C22ACF-8C84-4C3D-B5D2-9A25B5ED6051}" destId="{E1DA4C69-B5B9-4C78-9F2F-8245CDB02DAD}" srcOrd="3" destOrd="0" parTransId="{666B058B-8B43-43AB-9BE6-FD771C9CDFDD}" sibTransId="{31F46709-BE0C-41BE-B8D2-0AC4DEB8641D}"/>
    <dgm:cxn modelId="{F0706E90-9482-4C4A-81AB-BA90969550FC}" type="presOf" srcId="{4CD969EC-133A-4FB4-9723-DE6B2459519A}" destId="{32AF65C1-A20A-4900-951F-626648DFA041}" srcOrd="0" destOrd="0" presId="urn:microsoft.com/office/officeart/2005/8/layout/default"/>
    <dgm:cxn modelId="{DA222294-85EF-4D3B-A067-FBB3CBEEA536}" srcId="{67C22ACF-8C84-4C3D-B5D2-9A25B5ED6051}" destId="{4CD969EC-133A-4FB4-9723-DE6B2459519A}" srcOrd="2" destOrd="0" parTransId="{E47E0FDF-1854-4B73-A4A4-00D448FF49DB}" sibTransId="{E6A9AF3F-1E6E-4977-B48F-87ACD681E8FA}"/>
    <dgm:cxn modelId="{6FC82197-A339-4196-ACD5-8D4C03B0A22D}" type="presOf" srcId="{E1DA4C69-B5B9-4C78-9F2F-8245CDB02DAD}" destId="{6F4B9140-9F05-4B6D-B20D-529402F45F0C}" srcOrd="0" destOrd="0" presId="urn:microsoft.com/office/officeart/2005/8/layout/default"/>
    <dgm:cxn modelId="{FB9604AB-FD5D-461C-8FBD-D5CDAE5EA14F}" srcId="{67C22ACF-8C84-4C3D-B5D2-9A25B5ED6051}" destId="{3A47F525-03ED-459B-A016-434F1CF812C0}" srcOrd="9" destOrd="0" parTransId="{3B382EB0-A14D-4239-ABEA-77D8252A84AB}" sibTransId="{58685380-F90C-4A13-A146-288F9121E4CD}"/>
    <dgm:cxn modelId="{9EA382C7-67F6-4384-AE4D-1EDD52249B49}" type="presOf" srcId="{B384B8CF-1917-4E46-9B9D-78C7C21ECAF5}" destId="{67E46819-965E-4668-97DC-34104A64AAA0}" srcOrd="0" destOrd="0" presId="urn:microsoft.com/office/officeart/2005/8/layout/default"/>
    <dgm:cxn modelId="{B781B5D3-5675-4D67-AA0B-736DB98E9493}" srcId="{67C22ACF-8C84-4C3D-B5D2-9A25B5ED6051}" destId="{452068B9-733B-44D4-AC14-4A87645B9ECC}" srcOrd="0" destOrd="0" parTransId="{79388C26-32D5-41E8-9CF3-79C7A40629D6}" sibTransId="{51C14E54-92C2-474B-92D7-6F4826943F11}"/>
    <dgm:cxn modelId="{CCB530E6-74E0-41F2-8E86-A7B98F147D23}" type="presOf" srcId="{5FE6311E-B32C-43AB-BF8D-240352CB9954}" destId="{6C52665B-1FD6-4DDC-92EF-55EBC9376B58}" srcOrd="0" destOrd="0" presId="urn:microsoft.com/office/officeart/2005/8/layout/default"/>
    <dgm:cxn modelId="{5C4784EE-B578-4DE6-8D32-41834A0570E3}" type="presOf" srcId="{452068B9-733B-44D4-AC14-4A87645B9ECC}" destId="{1AD8F5F8-CC1A-47C6-8F6F-064877758E1A}" srcOrd="0" destOrd="0" presId="urn:microsoft.com/office/officeart/2005/8/layout/default"/>
    <dgm:cxn modelId="{F0CDCDF9-9CD5-4D68-B713-B818C20F7C4B}" srcId="{67C22ACF-8C84-4C3D-B5D2-9A25B5ED6051}" destId="{2E41CBC1-F068-4400-9D0E-57BAAEDDE3E2}" srcOrd="5" destOrd="0" parTransId="{D1E3D0DF-F275-40FD-8F1E-34347C990C3F}" sibTransId="{BB466F1E-E175-47FB-B4CB-901375876683}"/>
    <dgm:cxn modelId="{4D2168FF-6C53-49D9-B232-A55AA30058C7}" type="presOf" srcId="{67C22ACF-8C84-4C3D-B5D2-9A25B5ED6051}" destId="{A21A956C-ADAF-46DD-A471-023001BD21D1}" srcOrd="0" destOrd="0" presId="urn:microsoft.com/office/officeart/2005/8/layout/default"/>
    <dgm:cxn modelId="{CCD66351-61F6-42B8-A57D-B703196350AF}" type="presParOf" srcId="{A21A956C-ADAF-46DD-A471-023001BD21D1}" destId="{1AD8F5F8-CC1A-47C6-8F6F-064877758E1A}" srcOrd="0" destOrd="0" presId="urn:microsoft.com/office/officeart/2005/8/layout/default"/>
    <dgm:cxn modelId="{76F53AB4-027B-4FBB-86C5-CD2C6AD506D1}" type="presParOf" srcId="{A21A956C-ADAF-46DD-A471-023001BD21D1}" destId="{82F420C1-DDF9-45F8-B89E-41599E3B5B80}" srcOrd="1" destOrd="0" presId="urn:microsoft.com/office/officeart/2005/8/layout/default"/>
    <dgm:cxn modelId="{A108031F-BEF5-473E-B117-5C32BD2F233A}" type="presParOf" srcId="{A21A956C-ADAF-46DD-A471-023001BD21D1}" destId="{E3306BAD-920D-4AEF-A927-8FA80BDA21DC}" srcOrd="2" destOrd="0" presId="urn:microsoft.com/office/officeart/2005/8/layout/default"/>
    <dgm:cxn modelId="{FEC501AC-E438-4C46-988F-42E70C54B642}" type="presParOf" srcId="{A21A956C-ADAF-46DD-A471-023001BD21D1}" destId="{9BDF2CB7-1C6D-4361-B911-6159A52DFEDF}" srcOrd="3" destOrd="0" presId="urn:microsoft.com/office/officeart/2005/8/layout/default"/>
    <dgm:cxn modelId="{D686EF24-2B2A-4B1A-A308-529FF2E9F8F3}" type="presParOf" srcId="{A21A956C-ADAF-46DD-A471-023001BD21D1}" destId="{32AF65C1-A20A-4900-951F-626648DFA041}" srcOrd="4" destOrd="0" presId="urn:microsoft.com/office/officeart/2005/8/layout/default"/>
    <dgm:cxn modelId="{A042653F-BBA7-4D90-AF51-9CF11A818F53}" type="presParOf" srcId="{A21A956C-ADAF-46DD-A471-023001BD21D1}" destId="{47BC9E9F-5506-4443-B5E3-E2BCBBC0AD87}" srcOrd="5" destOrd="0" presId="urn:microsoft.com/office/officeart/2005/8/layout/default"/>
    <dgm:cxn modelId="{DFF7A837-A9E9-42DC-AA6B-DCBCA446878B}" type="presParOf" srcId="{A21A956C-ADAF-46DD-A471-023001BD21D1}" destId="{6F4B9140-9F05-4B6D-B20D-529402F45F0C}" srcOrd="6" destOrd="0" presId="urn:microsoft.com/office/officeart/2005/8/layout/default"/>
    <dgm:cxn modelId="{02B214FF-AD84-4CAD-B0EC-DCDB5535DFFE}" type="presParOf" srcId="{A21A956C-ADAF-46DD-A471-023001BD21D1}" destId="{7EC9DEF7-FE20-424F-9D8D-C97F953D5F5F}" srcOrd="7" destOrd="0" presId="urn:microsoft.com/office/officeart/2005/8/layout/default"/>
    <dgm:cxn modelId="{BC7FCB2E-56AA-4E88-957B-53EDF2D1E861}" type="presParOf" srcId="{A21A956C-ADAF-46DD-A471-023001BD21D1}" destId="{19B8DAF5-60BE-4EB7-9341-AB7853447FB7}" srcOrd="8" destOrd="0" presId="urn:microsoft.com/office/officeart/2005/8/layout/default"/>
    <dgm:cxn modelId="{1BC97FB3-81E8-4D3C-A514-A72CF052B5AC}" type="presParOf" srcId="{A21A956C-ADAF-46DD-A471-023001BD21D1}" destId="{982F8D12-C71A-41E2-AD22-FB56FA409075}" srcOrd="9" destOrd="0" presId="urn:microsoft.com/office/officeart/2005/8/layout/default"/>
    <dgm:cxn modelId="{A7A7769C-D332-40A6-A7CE-1C5C3B532382}" type="presParOf" srcId="{A21A956C-ADAF-46DD-A471-023001BD21D1}" destId="{8853ECCF-008E-4C47-B693-016F4FE40C23}" srcOrd="10" destOrd="0" presId="urn:microsoft.com/office/officeart/2005/8/layout/default"/>
    <dgm:cxn modelId="{A5555C46-7934-4A58-B5FE-E4237412B6C3}" type="presParOf" srcId="{A21A956C-ADAF-46DD-A471-023001BD21D1}" destId="{13599EAD-29D3-49ED-B658-29BF6A7EC2C2}" srcOrd="11" destOrd="0" presId="urn:microsoft.com/office/officeart/2005/8/layout/default"/>
    <dgm:cxn modelId="{896975BC-8504-47D3-B153-DE84E4268A02}" type="presParOf" srcId="{A21A956C-ADAF-46DD-A471-023001BD21D1}" destId="{9014841A-D753-489F-9D62-DB5FD2A98B90}" srcOrd="12" destOrd="0" presId="urn:microsoft.com/office/officeart/2005/8/layout/default"/>
    <dgm:cxn modelId="{E689409C-C31F-46B4-B0CB-EEE524E2CA86}" type="presParOf" srcId="{A21A956C-ADAF-46DD-A471-023001BD21D1}" destId="{B1B57395-CD0D-422E-8650-D21BEFAF4116}" srcOrd="13" destOrd="0" presId="urn:microsoft.com/office/officeart/2005/8/layout/default"/>
    <dgm:cxn modelId="{7C6E9027-DA1A-45AD-A317-864BBFCC1244}" type="presParOf" srcId="{A21A956C-ADAF-46DD-A471-023001BD21D1}" destId="{F4A2C2A0-335A-4C7D-9985-B2021BB88806}" srcOrd="14" destOrd="0" presId="urn:microsoft.com/office/officeart/2005/8/layout/default"/>
    <dgm:cxn modelId="{3EC11460-79A2-4CB9-A28E-435D239BBF49}" type="presParOf" srcId="{A21A956C-ADAF-46DD-A471-023001BD21D1}" destId="{114048A5-AACA-414F-A003-E91F6BF10904}" srcOrd="15" destOrd="0" presId="urn:microsoft.com/office/officeart/2005/8/layout/default"/>
    <dgm:cxn modelId="{8BABBA60-30B2-4948-9AAA-603C78254A9B}" type="presParOf" srcId="{A21A956C-ADAF-46DD-A471-023001BD21D1}" destId="{D1553752-B604-4913-A67B-A35BF8032E78}" srcOrd="16" destOrd="0" presId="urn:microsoft.com/office/officeart/2005/8/layout/default"/>
    <dgm:cxn modelId="{3799CE58-9A89-41A1-A598-E30AA506D865}" type="presParOf" srcId="{A21A956C-ADAF-46DD-A471-023001BD21D1}" destId="{9AFF1C99-9A08-4C7D-9871-AD198350ED17}" srcOrd="17" destOrd="0" presId="urn:microsoft.com/office/officeart/2005/8/layout/default"/>
    <dgm:cxn modelId="{4F30AB6B-7691-42BE-A97D-8B2F70CAC298}" type="presParOf" srcId="{A21A956C-ADAF-46DD-A471-023001BD21D1}" destId="{1EC8D308-0F8D-4BE8-BD16-A852F3A7FA33}" srcOrd="18" destOrd="0" presId="urn:microsoft.com/office/officeart/2005/8/layout/default"/>
    <dgm:cxn modelId="{B77BB345-9D16-44C3-9D29-DA1E8CC6C579}" type="presParOf" srcId="{A21A956C-ADAF-46DD-A471-023001BD21D1}" destId="{9D0EC1DB-B3B9-43B9-A3FE-6524ECD4AED8}" srcOrd="19" destOrd="0" presId="urn:microsoft.com/office/officeart/2005/8/layout/default"/>
    <dgm:cxn modelId="{A1446097-535A-4356-8AC4-D7494995754F}" type="presParOf" srcId="{A21A956C-ADAF-46DD-A471-023001BD21D1}" destId="{6C52665B-1FD6-4DDC-92EF-55EBC9376B58}" srcOrd="20" destOrd="0" presId="urn:microsoft.com/office/officeart/2005/8/layout/default"/>
    <dgm:cxn modelId="{76B68D75-18E1-4500-A641-A8884E5F605D}" type="presParOf" srcId="{A21A956C-ADAF-46DD-A471-023001BD21D1}" destId="{03EBEA79-B3FC-4DC1-ADEA-BD871889C5D9}" srcOrd="21" destOrd="0" presId="urn:microsoft.com/office/officeart/2005/8/layout/default"/>
    <dgm:cxn modelId="{25A906CE-CD27-4C0D-9C50-FB3644183879}" type="presParOf" srcId="{A21A956C-ADAF-46DD-A471-023001BD21D1}" destId="{67E46819-965E-4668-97DC-34104A64AAA0}" srcOrd="22" destOrd="0" presId="urn:microsoft.com/office/officeart/2005/8/layout/default"/>
    <dgm:cxn modelId="{411059C6-D7A9-400F-9834-3BC66DCB6F08}" type="presParOf" srcId="{A21A956C-ADAF-46DD-A471-023001BD21D1}" destId="{9600D800-AC27-4829-B529-1E5005033F86}" srcOrd="23" destOrd="0" presId="urn:microsoft.com/office/officeart/2005/8/layout/default"/>
    <dgm:cxn modelId="{94806AB1-778B-432B-942D-18958283CD38}" type="presParOf" srcId="{A21A956C-ADAF-46DD-A471-023001BD21D1}" destId="{4478796D-6FA3-467F-80E4-130E04C1DD69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E016D-FD35-4CBC-A104-DEEAD630A6C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758A40-4161-46C9-AD4F-B64B9BC9901C}">
      <dgm:prSet/>
      <dgm:spPr/>
      <dgm:t>
        <a:bodyPr/>
        <a:lstStyle/>
        <a:p>
          <a:r>
            <a:rPr lang="en-US"/>
            <a:t>ADD, ADC</a:t>
          </a:r>
        </a:p>
      </dgm:t>
    </dgm:pt>
    <dgm:pt modelId="{BAADA29F-6EB7-4C44-9FB3-7C953B0C63A2}" type="parTrans" cxnId="{80E08918-523F-4A56-95FD-C5FFFCA56699}">
      <dgm:prSet/>
      <dgm:spPr/>
      <dgm:t>
        <a:bodyPr/>
        <a:lstStyle/>
        <a:p>
          <a:endParaRPr lang="en-US"/>
        </a:p>
      </dgm:t>
    </dgm:pt>
    <dgm:pt modelId="{01AEBF45-E94B-43AC-A383-101206EE8616}" type="sibTrans" cxnId="{80E08918-523F-4A56-95FD-C5FFFCA56699}">
      <dgm:prSet/>
      <dgm:spPr/>
      <dgm:t>
        <a:bodyPr/>
        <a:lstStyle/>
        <a:p>
          <a:endParaRPr lang="en-US"/>
        </a:p>
      </dgm:t>
    </dgm:pt>
    <dgm:pt modelId="{4A28F077-4F90-4F21-A806-93CE2A7E8A9D}">
      <dgm:prSet/>
      <dgm:spPr/>
      <dgm:t>
        <a:bodyPr/>
        <a:lstStyle/>
        <a:p>
          <a:r>
            <a:rPr lang="en-US"/>
            <a:t>INC</a:t>
          </a:r>
        </a:p>
      </dgm:t>
    </dgm:pt>
    <dgm:pt modelId="{C4A1B4BA-3783-4CE7-ADA9-07EC8600C80D}" type="parTrans" cxnId="{BD43C954-B5B4-47BA-8601-6CE78CD1D61A}">
      <dgm:prSet/>
      <dgm:spPr/>
      <dgm:t>
        <a:bodyPr/>
        <a:lstStyle/>
        <a:p>
          <a:endParaRPr lang="en-US"/>
        </a:p>
      </dgm:t>
    </dgm:pt>
    <dgm:pt modelId="{542EF7B6-FBB1-42F9-AFCA-E43A4E0D0645}" type="sibTrans" cxnId="{BD43C954-B5B4-47BA-8601-6CE78CD1D61A}">
      <dgm:prSet/>
      <dgm:spPr/>
      <dgm:t>
        <a:bodyPr/>
        <a:lstStyle/>
        <a:p>
          <a:endParaRPr lang="en-US"/>
        </a:p>
      </dgm:t>
    </dgm:pt>
    <dgm:pt modelId="{A3A22B14-3C7A-484A-8636-71BAF1BDD3EE}">
      <dgm:prSet/>
      <dgm:spPr/>
      <dgm:t>
        <a:bodyPr/>
        <a:lstStyle/>
        <a:p>
          <a:r>
            <a:rPr lang="en-US"/>
            <a:t>DEC</a:t>
          </a:r>
        </a:p>
      </dgm:t>
    </dgm:pt>
    <dgm:pt modelId="{8CBDBB87-60CA-4C41-B686-8431E8C613D2}" type="parTrans" cxnId="{FC75D22E-CBE6-489A-A3E9-7D3CE1D474D2}">
      <dgm:prSet/>
      <dgm:spPr/>
      <dgm:t>
        <a:bodyPr/>
        <a:lstStyle/>
        <a:p>
          <a:endParaRPr lang="en-US"/>
        </a:p>
      </dgm:t>
    </dgm:pt>
    <dgm:pt modelId="{D8E81488-7E1C-4C82-8D8E-12F122C75CEE}" type="sibTrans" cxnId="{FC75D22E-CBE6-489A-A3E9-7D3CE1D474D2}">
      <dgm:prSet/>
      <dgm:spPr/>
      <dgm:t>
        <a:bodyPr/>
        <a:lstStyle/>
        <a:p>
          <a:endParaRPr lang="en-US"/>
        </a:p>
      </dgm:t>
    </dgm:pt>
    <dgm:pt modelId="{9BE89FF8-14DD-436C-8D58-925F8ECC5927}">
      <dgm:prSet/>
      <dgm:spPr/>
      <dgm:t>
        <a:bodyPr/>
        <a:lstStyle/>
        <a:p>
          <a:r>
            <a:rPr lang="en-US"/>
            <a:t>SUB, SBB</a:t>
          </a:r>
        </a:p>
      </dgm:t>
    </dgm:pt>
    <dgm:pt modelId="{44D81A96-2D11-40DF-AF2E-7B1D1A5C9B52}" type="parTrans" cxnId="{EB9226D0-96EE-4FCC-A79E-7EE8C48B3ADB}">
      <dgm:prSet/>
      <dgm:spPr/>
      <dgm:t>
        <a:bodyPr/>
        <a:lstStyle/>
        <a:p>
          <a:endParaRPr lang="en-US"/>
        </a:p>
      </dgm:t>
    </dgm:pt>
    <dgm:pt modelId="{D91CF682-587E-4484-A09E-882E361CC462}" type="sibTrans" cxnId="{EB9226D0-96EE-4FCC-A79E-7EE8C48B3ADB}">
      <dgm:prSet/>
      <dgm:spPr/>
      <dgm:t>
        <a:bodyPr/>
        <a:lstStyle/>
        <a:p>
          <a:endParaRPr lang="en-US"/>
        </a:p>
      </dgm:t>
    </dgm:pt>
    <dgm:pt modelId="{2EF22A42-DE22-4638-A17A-FFF2CEB6E51F}">
      <dgm:prSet/>
      <dgm:spPr/>
      <dgm:t>
        <a:bodyPr/>
        <a:lstStyle/>
        <a:p>
          <a:r>
            <a:rPr lang="en-US"/>
            <a:t>CMP</a:t>
          </a:r>
        </a:p>
      </dgm:t>
    </dgm:pt>
    <dgm:pt modelId="{4D2BACB7-83B4-42E6-86FC-790A24501BDB}" type="parTrans" cxnId="{F56D2075-07A4-4897-8420-E60940D3A36C}">
      <dgm:prSet/>
      <dgm:spPr/>
      <dgm:t>
        <a:bodyPr/>
        <a:lstStyle/>
        <a:p>
          <a:endParaRPr lang="en-US"/>
        </a:p>
      </dgm:t>
    </dgm:pt>
    <dgm:pt modelId="{35F6AC81-88DB-4110-9A90-A1B370A563C1}" type="sibTrans" cxnId="{F56D2075-07A4-4897-8420-E60940D3A36C}">
      <dgm:prSet/>
      <dgm:spPr/>
      <dgm:t>
        <a:bodyPr/>
        <a:lstStyle/>
        <a:p>
          <a:endParaRPr lang="en-US"/>
        </a:p>
      </dgm:t>
    </dgm:pt>
    <dgm:pt modelId="{AFA9A4E2-97BC-4456-A25E-82F07A6EE135}">
      <dgm:prSet/>
      <dgm:spPr/>
      <dgm:t>
        <a:bodyPr/>
        <a:lstStyle/>
        <a:p>
          <a:r>
            <a:rPr lang="en-US"/>
            <a:t>AAA, AAS,AAM, AAD</a:t>
          </a:r>
        </a:p>
      </dgm:t>
    </dgm:pt>
    <dgm:pt modelId="{3F2EAE82-B10D-4D02-A29C-F76849D18F44}" type="parTrans" cxnId="{62072864-F38C-470A-896C-68396740BEC2}">
      <dgm:prSet/>
      <dgm:spPr/>
      <dgm:t>
        <a:bodyPr/>
        <a:lstStyle/>
        <a:p>
          <a:endParaRPr lang="en-US"/>
        </a:p>
      </dgm:t>
    </dgm:pt>
    <dgm:pt modelId="{E1F990C8-1BBF-47BB-9098-05ECAAA9BA04}" type="sibTrans" cxnId="{62072864-F38C-470A-896C-68396740BEC2}">
      <dgm:prSet/>
      <dgm:spPr/>
      <dgm:t>
        <a:bodyPr/>
        <a:lstStyle/>
        <a:p>
          <a:endParaRPr lang="en-US"/>
        </a:p>
      </dgm:t>
    </dgm:pt>
    <dgm:pt modelId="{F950E6FF-2DAE-4DE0-848E-783ACCD6F537}">
      <dgm:prSet/>
      <dgm:spPr/>
      <dgm:t>
        <a:bodyPr/>
        <a:lstStyle/>
        <a:p>
          <a:r>
            <a:rPr lang="en-US"/>
            <a:t>DAA, DAS</a:t>
          </a:r>
        </a:p>
      </dgm:t>
    </dgm:pt>
    <dgm:pt modelId="{314198F5-234D-4C02-A6C8-A22C9E44935D}" type="parTrans" cxnId="{2173BC77-52A6-462E-B61D-2B6C33C1A902}">
      <dgm:prSet/>
      <dgm:spPr/>
      <dgm:t>
        <a:bodyPr/>
        <a:lstStyle/>
        <a:p>
          <a:endParaRPr lang="en-US"/>
        </a:p>
      </dgm:t>
    </dgm:pt>
    <dgm:pt modelId="{CD0C1C6E-6B08-48CF-85DD-F5800854023F}" type="sibTrans" cxnId="{2173BC77-52A6-462E-B61D-2B6C33C1A902}">
      <dgm:prSet/>
      <dgm:spPr/>
      <dgm:t>
        <a:bodyPr/>
        <a:lstStyle/>
        <a:p>
          <a:endParaRPr lang="en-US"/>
        </a:p>
      </dgm:t>
    </dgm:pt>
    <dgm:pt modelId="{BA9E483F-963E-4AA2-93CC-87C80D531A6B}">
      <dgm:prSet/>
      <dgm:spPr/>
      <dgm:t>
        <a:bodyPr/>
        <a:lstStyle/>
        <a:p>
          <a:r>
            <a:rPr lang="en-US"/>
            <a:t>NEG</a:t>
          </a:r>
        </a:p>
      </dgm:t>
    </dgm:pt>
    <dgm:pt modelId="{B4752F86-82F5-491B-B5A0-3F7CEE85E8D0}" type="parTrans" cxnId="{A2338155-8E9A-4085-94E8-BEAD6CDDB90D}">
      <dgm:prSet/>
      <dgm:spPr/>
      <dgm:t>
        <a:bodyPr/>
        <a:lstStyle/>
        <a:p>
          <a:endParaRPr lang="en-US"/>
        </a:p>
      </dgm:t>
    </dgm:pt>
    <dgm:pt modelId="{977A69FE-C4EF-4E36-A805-DC786646E6B0}" type="sibTrans" cxnId="{A2338155-8E9A-4085-94E8-BEAD6CDDB90D}">
      <dgm:prSet/>
      <dgm:spPr/>
      <dgm:t>
        <a:bodyPr/>
        <a:lstStyle/>
        <a:p>
          <a:endParaRPr lang="en-US"/>
        </a:p>
      </dgm:t>
    </dgm:pt>
    <dgm:pt modelId="{370AE894-C81C-4409-A684-24574594E384}">
      <dgm:prSet/>
      <dgm:spPr/>
      <dgm:t>
        <a:bodyPr/>
        <a:lstStyle/>
        <a:p>
          <a:r>
            <a:rPr lang="en-US"/>
            <a:t>MUL, IMUL</a:t>
          </a:r>
        </a:p>
      </dgm:t>
    </dgm:pt>
    <dgm:pt modelId="{43DB8DFC-182B-4820-B90E-C92E05F057DD}" type="parTrans" cxnId="{B3B92FEE-ABC9-4470-8509-3F3372834B1D}">
      <dgm:prSet/>
      <dgm:spPr/>
      <dgm:t>
        <a:bodyPr/>
        <a:lstStyle/>
        <a:p>
          <a:endParaRPr lang="en-US"/>
        </a:p>
      </dgm:t>
    </dgm:pt>
    <dgm:pt modelId="{637C243F-2859-4246-86B3-75A247C9778E}" type="sibTrans" cxnId="{B3B92FEE-ABC9-4470-8509-3F3372834B1D}">
      <dgm:prSet/>
      <dgm:spPr/>
      <dgm:t>
        <a:bodyPr/>
        <a:lstStyle/>
        <a:p>
          <a:endParaRPr lang="en-US"/>
        </a:p>
      </dgm:t>
    </dgm:pt>
    <dgm:pt modelId="{8F3E1A0F-893C-4470-BC80-39903D143818}">
      <dgm:prSet/>
      <dgm:spPr/>
      <dgm:t>
        <a:bodyPr/>
        <a:lstStyle/>
        <a:p>
          <a:r>
            <a:rPr lang="en-US"/>
            <a:t>CBW</a:t>
          </a:r>
        </a:p>
      </dgm:t>
    </dgm:pt>
    <dgm:pt modelId="{3A8B92CA-8C55-46D0-8FC4-7FAF67108C23}" type="parTrans" cxnId="{D6DBB2E4-F8DB-454E-ADC4-FDC3FF9F4266}">
      <dgm:prSet/>
      <dgm:spPr/>
      <dgm:t>
        <a:bodyPr/>
        <a:lstStyle/>
        <a:p>
          <a:endParaRPr lang="en-US"/>
        </a:p>
      </dgm:t>
    </dgm:pt>
    <dgm:pt modelId="{D17B687A-8941-4E13-9F51-F1227716F525}" type="sibTrans" cxnId="{D6DBB2E4-F8DB-454E-ADC4-FDC3FF9F4266}">
      <dgm:prSet/>
      <dgm:spPr/>
      <dgm:t>
        <a:bodyPr/>
        <a:lstStyle/>
        <a:p>
          <a:endParaRPr lang="en-US"/>
        </a:p>
      </dgm:t>
    </dgm:pt>
    <dgm:pt modelId="{D3E58C2B-8C4D-448A-A080-83769DFC4A51}">
      <dgm:prSet/>
      <dgm:spPr/>
      <dgm:t>
        <a:bodyPr/>
        <a:lstStyle/>
        <a:p>
          <a:r>
            <a:rPr lang="en-US"/>
            <a:t>CWD</a:t>
          </a:r>
        </a:p>
      </dgm:t>
    </dgm:pt>
    <dgm:pt modelId="{A71C221B-0391-4295-8BAA-2491E4053AE3}" type="parTrans" cxnId="{4B9EBB1D-5CC4-4CA8-8D81-7DD1AA4B87E1}">
      <dgm:prSet/>
      <dgm:spPr/>
      <dgm:t>
        <a:bodyPr/>
        <a:lstStyle/>
        <a:p>
          <a:endParaRPr lang="en-US"/>
        </a:p>
      </dgm:t>
    </dgm:pt>
    <dgm:pt modelId="{047EBC10-2B2E-4CD5-B7CD-5C2279B415CA}" type="sibTrans" cxnId="{4B9EBB1D-5CC4-4CA8-8D81-7DD1AA4B87E1}">
      <dgm:prSet/>
      <dgm:spPr/>
      <dgm:t>
        <a:bodyPr/>
        <a:lstStyle/>
        <a:p>
          <a:endParaRPr lang="en-US"/>
        </a:p>
      </dgm:t>
    </dgm:pt>
    <dgm:pt modelId="{5F3416BA-C121-45C9-B4D3-1A3BD6E01716}">
      <dgm:prSet/>
      <dgm:spPr/>
      <dgm:t>
        <a:bodyPr/>
        <a:lstStyle/>
        <a:p>
          <a:r>
            <a:rPr lang="en-US"/>
            <a:t>DIV, IDIV</a:t>
          </a:r>
        </a:p>
      </dgm:t>
    </dgm:pt>
    <dgm:pt modelId="{1DC3E5DD-EB16-46B3-BF0B-170FC3896056}" type="parTrans" cxnId="{16A9222C-99FD-4907-91EB-667C8FA95BC6}">
      <dgm:prSet/>
      <dgm:spPr/>
      <dgm:t>
        <a:bodyPr/>
        <a:lstStyle/>
        <a:p>
          <a:endParaRPr lang="en-US"/>
        </a:p>
      </dgm:t>
    </dgm:pt>
    <dgm:pt modelId="{35835F56-9561-4E5C-80BD-F1D55A1A656D}" type="sibTrans" cxnId="{16A9222C-99FD-4907-91EB-667C8FA95BC6}">
      <dgm:prSet/>
      <dgm:spPr/>
      <dgm:t>
        <a:bodyPr/>
        <a:lstStyle/>
        <a:p>
          <a:endParaRPr lang="en-US"/>
        </a:p>
      </dgm:t>
    </dgm:pt>
    <dgm:pt modelId="{4B048BAA-BEE3-495A-AE34-186C50FB14E6}" type="pres">
      <dgm:prSet presAssocID="{811E016D-FD35-4CBC-A104-DEEAD630A6CC}" presName="diagram" presStyleCnt="0">
        <dgm:presLayoutVars>
          <dgm:dir/>
          <dgm:resizeHandles val="exact"/>
        </dgm:presLayoutVars>
      </dgm:prSet>
      <dgm:spPr/>
    </dgm:pt>
    <dgm:pt modelId="{4086D627-425F-4467-9675-381D7C79CC94}" type="pres">
      <dgm:prSet presAssocID="{22758A40-4161-46C9-AD4F-B64B9BC9901C}" presName="node" presStyleLbl="node1" presStyleIdx="0" presStyleCnt="12">
        <dgm:presLayoutVars>
          <dgm:bulletEnabled val="1"/>
        </dgm:presLayoutVars>
      </dgm:prSet>
      <dgm:spPr/>
    </dgm:pt>
    <dgm:pt modelId="{9B810B11-3F01-4095-A0A0-24DD2D3B87DA}" type="pres">
      <dgm:prSet presAssocID="{01AEBF45-E94B-43AC-A383-101206EE8616}" presName="sibTrans" presStyleCnt="0"/>
      <dgm:spPr/>
    </dgm:pt>
    <dgm:pt modelId="{EF09E77C-994B-4C6E-9EDE-0FCC50609F01}" type="pres">
      <dgm:prSet presAssocID="{4A28F077-4F90-4F21-A806-93CE2A7E8A9D}" presName="node" presStyleLbl="node1" presStyleIdx="1" presStyleCnt="12">
        <dgm:presLayoutVars>
          <dgm:bulletEnabled val="1"/>
        </dgm:presLayoutVars>
      </dgm:prSet>
      <dgm:spPr/>
    </dgm:pt>
    <dgm:pt modelId="{0968E3A0-F50E-4E2B-A685-D34D590BAA68}" type="pres">
      <dgm:prSet presAssocID="{542EF7B6-FBB1-42F9-AFCA-E43A4E0D0645}" presName="sibTrans" presStyleCnt="0"/>
      <dgm:spPr/>
    </dgm:pt>
    <dgm:pt modelId="{1EBC0755-2B41-41FE-B943-A5C4EF7B812C}" type="pres">
      <dgm:prSet presAssocID="{A3A22B14-3C7A-484A-8636-71BAF1BDD3EE}" presName="node" presStyleLbl="node1" presStyleIdx="2" presStyleCnt="12">
        <dgm:presLayoutVars>
          <dgm:bulletEnabled val="1"/>
        </dgm:presLayoutVars>
      </dgm:prSet>
      <dgm:spPr/>
    </dgm:pt>
    <dgm:pt modelId="{F374E541-0A2F-4C37-8FD5-BB1AAEB35135}" type="pres">
      <dgm:prSet presAssocID="{D8E81488-7E1C-4C82-8D8E-12F122C75CEE}" presName="sibTrans" presStyleCnt="0"/>
      <dgm:spPr/>
    </dgm:pt>
    <dgm:pt modelId="{4EE68E6B-B1A9-455E-9CE7-37FC1DF581DE}" type="pres">
      <dgm:prSet presAssocID="{9BE89FF8-14DD-436C-8D58-925F8ECC5927}" presName="node" presStyleLbl="node1" presStyleIdx="3" presStyleCnt="12">
        <dgm:presLayoutVars>
          <dgm:bulletEnabled val="1"/>
        </dgm:presLayoutVars>
      </dgm:prSet>
      <dgm:spPr/>
    </dgm:pt>
    <dgm:pt modelId="{8D3F0733-0885-45D4-9E63-B4CA10957EED}" type="pres">
      <dgm:prSet presAssocID="{D91CF682-587E-4484-A09E-882E361CC462}" presName="sibTrans" presStyleCnt="0"/>
      <dgm:spPr/>
    </dgm:pt>
    <dgm:pt modelId="{2D4A0E45-FD42-48C9-BC7A-22619BB04ABA}" type="pres">
      <dgm:prSet presAssocID="{2EF22A42-DE22-4638-A17A-FFF2CEB6E51F}" presName="node" presStyleLbl="node1" presStyleIdx="4" presStyleCnt="12">
        <dgm:presLayoutVars>
          <dgm:bulletEnabled val="1"/>
        </dgm:presLayoutVars>
      </dgm:prSet>
      <dgm:spPr/>
    </dgm:pt>
    <dgm:pt modelId="{4CD5CC67-48DD-482A-9855-EECA5A69CA36}" type="pres">
      <dgm:prSet presAssocID="{35F6AC81-88DB-4110-9A90-A1B370A563C1}" presName="sibTrans" presStyleCnt="0"/>
      <dgm:spPr/>
    </dgm:pt>
    <dgm:pt modelId="{3176739A-AC1C-4845-A140-7F535D9A35A2}" type="pres">
      <dgm:prSet presAssocID="{AFA9A4E2-97BC-4456-A25E-82F07A6EE135}" presName="node" presStyleLbl="node1" presStyleIdx="5" presStyleCnt="12">
        <dgm:presLayoutVars>
          <dgm:bulletEnabled val="1"/>
        </dgm:presLayoutVars>
      </dgm:prSet>
      <dgm:spPr/>
    </dgm:pt>
    <dgm:pt modelId="{1DDE23E4-A441-440F-A2E4-4296592B5F23}" type="pres">
      <dgm:prSet presAssocID="{E1F990C8-1BBF-47BB-9098-05ECAAA9BA04}" presName="sibTrans" presStyleCnt="0"/>
      <dgm:spPr/>
    </dgm:pt>
    <dgm:pt modelId="{3E8EDE79-0F98-4F10-B016-FC26A4AC9233}" type="pres">
      <dgm:prSet presAssocID="{F950E6FF-2DAE-4DE0-848E-783ACCD6F537}" presName="node" presStyleLbl="node1" presStyleIdx="6" presStyleCnt="12">
        <dgm:presLayoutVars>
          <dgm:bulletEnabled val="1"/>
        </dgm:presLayoutVars>
      </dgm:prSet>
      <dgm:spPr/>
    </dgm:pt>
    <dgm:pt modelId="{BB412B29-2400-426C-A821-ABFDCDBDF8EA}" type="pres">
      <dgm:prSet presAssocID="{CD0C1C6E-6B08-48CF-85DD-F5800854023F}" presName="sibTrans" presStyleCnt="0"/>
      <dgm:spPr/>
    </dgm:pt>
    <dgm:pt modelId="{C00E18A0-9EC1-403D-B902-7A6867F5B2C7}" type="pres">
      <dgm:prSet presAssocID="{BA9E483F-963E-4AA2-93CC-87C80D531A6B}" presName="node" presStyleLbl="node1" presStyleIdx="7" presStyleCnt="12">
        <dgm:presLayoutVars>
          <dgm:bulletEnabled val="1"/>
        </dgm:presLayoutVars>
      </dgm:prSet>
      <dgm:spPr/>
    </dgm:pt>
    <dgm:pt modelId="{3C73925E-708F-47C2-B9D6-157100E55C53}" type="pres">
      <dgm:prSet presAssocID="{977A69FE-C4EF-4E36-A805-DC786646E6B0}" presName="sibTrans" presStyleCnt="0"/>
      <dgm:spPr/>
    </dgm:pt>
    <dgm:pt modelId="{617A4FB2-FD6E-4EDA-80A7-120C1B59FBC4}" type="pres">
      <dgm:prSet presAssocID="{370AE894-C81C-4409-A684-24574594E384}" presName="node" presStyleLbl="node1" presStyleIdx="8" presStyleCnt="12">
        <dgm:presLayoutVars>
          <dgm:bulletEnabled val="1"/>
        </dgm:presLayoutVars>
      </dgm:prSet>
      <dgm:spPr/>
    </dgm:pt>
    <dgm:pt modelId="{46D0EFE9-6C1E-4455-AC9E-E61FB7ECF537}" type="pres">
      <dgm:prSet presAssocID="{637C243F-2859-4246-86B3-75A247C9778E}" presName="sibTrans" presStyleCnt="0"/>
      <dgm:spPr/>
    </dgm:pt>
    <dgm:pt modelId="{D0BF0399-959A-47A1-B8B2-5ADA7BBEC0F4}" type="pres">
      <dgm:prSet presAssocID="{8F3E1A0F-893C-4470-BC80-39903D143818}" presName="node" presStyleLbl="node1" presStyleIdx="9" presStyleCnt="12">
        <dgm:presLayoutVars>
          <dgm:bulletEnabled val="1"/>
        </dgm:presLayoutVars>
      </dgm:prSet>
      <dgm:spPr/>
    </dgm:pt>
    <dgm:pt modelId="{AB423784-D8CE-42F5-9819-F94BA9FF13A3}" type="pres">
      <dgm:prSet presAssocID="{D17B687A-8941-4E13-9F51-F1227716F525}" presName="sibTrans" presStyleCnt="0"/>
      <dgm:spPr/>
    </dgm:pt>
    <dgm:pt modelId="{A63A04EB-3DFA-432D-AEBA-4649DAEEB578}" type="pres">
      <dgm:prSet presAssocID="{D3E58C2B-8C4D-448A-A080-83769DFC4A51}" presName="node" presStyleLbl="node1" presStyleIdx="10" presStyleCnt="12">
        <dgm:presLayoutVars>
          <dgm:bulletEnabled val="1"/>
        </dgm:presLayoutVars>
      </dgm:prSet>
      <dgm:spPr/>
    </dgm:pt>
    <dgm:pt modelId="{DEFF021D-56A8-4B9E-A6E5-EBDEDC0F9606}" type="pres">
      <dgm:prSet presAssocID="{047EBC10-2B2E-4CD5-B7CD-5C2279B415CA}" presName="sibTrans" presStyleCnt="0"/>
      <dgm:spPr/>
    </dgm:pt>
    <dgm:pt modelId="{6E17BDC3-96E9-42D1-BD5D-8F1793F2390E}" type="pres">
      <dgm:prSet presAssocID="{5F3416BA-C121-45C9-B4D3-1A3BD6E0171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EE99A10-A7BE-4DB7-81CC-4A1E7B9A8EBF}" type="presOf" srcId="{A3A22B14-3C7A-484A-8636-71BAF1BDD3EE}" destId="{1EBC0755-2B41-41FE-B943-A5C4EF7B812C}" srcOrd="0" destOrd="0" presId="urn:microsoft.com/office/officeart/2005/8/layout/default"/>
    <dgm:cxn modelId="{C6CDAB15-1A28-41EA-BB22-E54F15157D20}" type="presOf" srcId="{22758A40-4161-46C9-AD4F-B64B9BC9901C}" destId="{4086D627-425F-4467-9675-381D7C79CC94}" srcOrd="0" destOrd="0" presId="urn:microsoft.com/office/officeart/2005/8/layout/default"/>
    <dgm:cxn modelId="{80E08918-523F-4A56-95FD-C5FFFCA56699}" srcId="{811E016D-FD35-4CBC-A104-DEEAD630A6CC}" destId="{22758A40-4161-46C9-AD4F-B64B9BC9901C}" srcOrd="0" destOrd="0" parTransId="{BAADA29F-6EB7-4C44-9FB3-7C953B0C63A2}" sibTransId="{01AEBF45-E94B-43AC-A383-101206EE8616}"/>
    <dgm:cxn modelId="{4B9EBB1D-5CC4-4CA8-8D81-7DD1AA4B87E1}" srcId="{811E016D-FD35-4CBC-A104-DEEAD630A6CC}" destId="{D3E58C2B-8C4D-448A-A080-83769DFC4A51}" srcOrd="10" destOrd="0" parTransId="{A71C221B-0391-4295-8BAA-2491E4053AE3}" sibTransId="{047EBC10-2B2E-4CD5-B7CD-5C2279B415CA}"/>
    <dgm:cxn modelId="{16A9222C-99FD-4907-91EB-667C8FA95BC6}" srcId="{811E016D-FD35-4CBC-A104-DEEAD630A6CC}" destId="{5F3416BA-C121-45C9-B4D3-1A3BD6E01716}" srcOrd="11" destOrd="0" parTransId="{1DC3E5DD-EB16-46B3-BF0B-170FC3896056}" sibTransId="{35835F56-9561-4E5C-80BD-F1D55A1A656D}"/>
    <dgm:cxn modelId="{FC75D22E-CBE6-489A-A3E9-7D3CE1D474D2}" srcId="{811E016D-FD35-4CBC-A104-DEEAD630A6CC}" destId="{A3A22B14-3C7A-484A-8636-71BAF1BDD3EE}" srcOrd="2" destOrd="0" parTransId="{8CBDBB87-60CA-4C41-B686-8431E8C613D2}" sibTransId="{D8E81488-7E1C-4C82-8D8E-12F122C75CEE}"/>
    <dgm:cxn modelId="{66A27C31-F035-4EA0-89FA-F865CF652051}" type="presOf" srcId="{4A28F077-4F90-4F21-A806-93CE2A7E8A9D}" destId="{EF09E77C-994B-4C6E-9EDE-0FCC50609F01}" srcOrd="0" destOrd="0" presId="urn:microsoft.com/office/officeart/2005/8/layout/default"/>
    <dgm:cxn modelId="{62072864-F38C-470A-896C-68396740BEC2}" srcId="{811E016D-FD35-4CBC-A104-DEEAD630A6CC}" destId="{AFA9A4E2-97BC-4456-A25E-82F07A6EE135}" srcOrd="5" destOrd="0" parTransId="{3F2EAE82-B10D-4D02-A29C-F76849D18F44}" sibTransId="{E1F990C8-1BBF-47BB-9098-05ECAAA9BA04}"/>
    <dgm:cxn modelId="{A6C32550-3BB6-4B66-AA8A-B27DD49DDF3D}" type="presOf" srcId="{5F3416BA-C121-45C9-B4D3-1A3BD6E01716}" destId="{6E17BDC3-96E9-42D1-BD5D-8F1793F2390E}" srcOrd="0" destOrd="0" presId="urn:microsoft.com/office/officeart/2005/8/layout/default"/>
    <dgm:cxn modelId="{A0525C50-C507-4105-B83C-FA7F5093D309}" type="presOf" srcId="{811E016D-FD35-4CBC-A104-DEEAD630A6CC}" destId="{4B048BAA-BEE3-495A-AE34-186C50FB14E6}" srcOrd="0" destOrd="0" presId="urn:microsoft.com/office/officeart/2005/8/layout/default"/>
    <dgm:cxn modelId="{BD43C954-B5B4-47BA-8601-6CE78CD1D61A}" srcId="{811E016D-FD35-4CBC-A104-DEEAD630A6CC}" destId="{4A28F077-4F90-4F21-A806-93CE2A7E8A9D}" srcOrd="1" destOrd="0" parTransId="{C4A1B4BA-3783-4CE7-ADA9-07EC8600C80D}" sibTransId="{542EF7B6-FBB1-42F9-AFCA-E43A4E0D0645}"/>
    <dgm:cxn modelId="{F56D2075-07A4-4897-8420-E60940D3A36C}" srcId="{811E016D-FD35-4CBC-A104-DEEAD630A6CC}" destId="{2EF22A42-DE22-4638-A17A-FFF2CEB6E51F}" srcOrd="4" destOrd="0" parTransId="{4D2BACB7-83B4-42E6-86FC-790A24501BDB}" sibTransId="{35F6AC81-88DB-4110-9A90-A1B370A563C1}"/>
    <dgm:cxn modelId="{A2338155-8E9A-4085-94E8-BEAD6CDDB90D}" srcId="{811E016D-FD35-4CBC-A104-DEEAD630A6CC}" destId="{BA9E483F-963E-4AA2-93CC-87C80D531A6B}" srcOrd="7" destOrd="0" parTransId="{B4752F86-82F5-491B-B5A0-3F7CEE85E8D0}" sibTransId="{977A69FE-C4EF-4E36-A805-DC786646E6B0}"/>
    <dgm:cxn modelId="{2173BC77-52A6-462E-B61D-2B6C33C1A902}" srcId="{811E016D-FD35-4CBC-A104-DEEAD630A6CC}" destId="{F950E6FF-2DAE-4DE0-848E-783ACCD6F537}" srcOrd="6" destOrd="0" parTransId="{314198F5-234D-4C02-A6C8-A22C9E44935D}" sibTransId="{CD0C1C6E-6B08-48CF-85DD-F5800854023F}"/>
    <dgm:cxn modelId="{BB4EC559-8090-4A1D-B1BE-90749E97ECAB}" type="presOf" srcId="{8F3E1A0F-893C-4470-BC80-39903D143818}" destId="{D0BF0399-959A-47A1-B8B2-5ADA7BBEC0F4}" srcOrd="0" destOrd="0" presId="urn:microsoft.com/office/officeart/2005/8/layout/default"/>
    <dgm:cxn modelId="{A3313585-1F69-43EF-A13D-DCCDF8A7DE17}" type="presOf" srcId="{AFA9A4E2-97BC-4456-A25E-82F07A6EE135}" destId="{3176739A-AC1C-4845-A140-7F535D9A35A2}" srcOrd="0" destOrd="0" presId="urn:microsoft.com/office/officeart/2005/8/layout/default"/>
    <dgm:cxn modelId="{A6A55096-7F70-40EA-B1F5-CE18DE8C55DF}" type="presOf" srcId="{2EF22A42-DE22-4638-A17A-FFF2CEB6E51F}" destId="{2D4A0E45-FD42-48C9-BC7A-22619BB04ABA}" srcOrd="0" destOrd="0" presId="urn:microsoft.com/office/officeart/2005/8/layout/default"/>
    <dgm:cxn modelId="{26241AA1-18C9-407C-A6D5-65B70DEDD882}" type="presOf" srcId="{F950E6FF-2DAE-4DE0-848E-783ACCD6F537}" destId="{3E8EDE79-0F98-4F10-B016-FC26A4AC9233}" srcOrd="0" destOrd="0" presId="urn:microsoft.com/office/officeart/2005/8/layout/default"/>
    <dgm:cxn modelId="{FFCF73B3-38DC-4B1E-917D-1A3ED2C18552}" type="presOf" srcId="{9BE89FF8-14DD-436C-8D58-925F8ECC5927}" destId="{4EE68E6B-B1A9-455E-9CE7-37FC1DF581DE}" srcOrd="0" destOrd="0" presId="urn:microsoft.com/office/officeart/2005/8/layout/default"/>
    <dgm:cxn modelId="{A5E7B9B8-6F62-4186-BAC7-5B1B17D50546}" type="presOf" srcId="{370AE894-C81C-4409-A684-24574594E384}" destId="{617A4FB2-FD6E-4EDA-80A7-120C1B59FBC4}" srcOrd="0" destOrd="0" presId="urn:microsoft.com/office/officeart/2005/8/layout/default"/>
    <dgm:cxn modelId="{42D81CBD-DB3F-4025-83D7-4618B9EF9832}" type="presOf" srcId="{BA9E483F-963E-4AA2-93CC-87C80D531A6B}" destId="{C00E18A0-9EC1-403D-B902-7A6867F5B2C7}" srcOrd="0" destOrd="0" presId="urn:microsoft.com/office/officeart/2005/8/layout/default"/>
    <dgm:cxn modelId="{EB9226D0-96EE-4FCC-A79E-7EE8C48B3ADB}" srcId="{811E016D-FD35-4CBC-A104-DEEAD630A6CC}" destId="{9BE89FF8-14DD-436C-8D58-925F8ECC5927}" srcOrd="3" destOrd="0" parTransId="{44D81A96-2D11-40DF-AF2E-7B1D1A5C9B52}" sibTransId="{D91CF682-587E-4484-A09E-882E361CC462}"/>
    <dgm:cxn modelId="{0F9273D7-FE92-4832-91EB-FDCA4409988B}" type="presOf" srcId="{D3E58C2B-8C4D-448A-A080-83769DFC4A51}" destId="{A63A04EB-3DFA-432D-AEBA-4649DAEEB578}" srcOrd="0" destOrd="0" presId="urn:microsoft.com/office/officeart/2005/8/layout/default"/>
    <dgm:cxn modelId="{D6DBB2E4-F8DB-454E-ADC4-FDC3FF9F4266}" srcId="{811E016D-FD35-4CBC-A104-DEEAD630A6CC}" destId="{8F3E1A0F-893C-4470-BC80-39903D143818}" srcOrd="9" destOrd="0" parTransId="{3A8B92CA-8C55-46D0-8FC4-7FAF67108C23}" sibTransId="{D17B687A-8941-4E13-9F51-F1227716F525}"/>
    <dgm:cxn modelId="{B3B92FEE-ABC9-4470-8509-3F3372834B1D}" srcId="{811E016D-FD35-4CBC-A104-DEEAD630A6CC}" destId="{370AE894-C81C-4409-A684-24574594E384}" srcOrd="8" destOrd="0" parTransId="{43DB8DFC-182B-4820-B90E-C92E05F057DD}" sibTransId="{637C243F-2859-4246-86B3-75A247C9778E}"/>
    <dgm:cxn modelId="{990B7B92-F29C-4BC3-A4EE-38B8145949A3}" type="presParOf" srcId="{4B048BAA-BEE3-495A-AE34-186C50FB14E6}" destId="{4086D627-425F-4467-9675-381D7C79CC94}" srcOrd="0" destOrd="0" presId="urn:microsoft.com/office/officeart/2005/8/layout/default"/>
    <dgm:cxn modelId="{D0E38B49-0B42-410C-9C50-2553110F2F11}" type="presParOf" srcId="{4B048BAA-BEE3-495A-AE34-186C50FB14E6}" destId="{9B810B11-3F01-4095-A0A0-24DD2D3B87DA}" srcOrd="1" destOrd="0" presId="urn:microsoft.com/office/officeart/2005/8/layout/default"/>
    <dgm:cxn modelId="{553AEBC1-A412-4E95-81E9-17C00380504B}" type="presParOf" srcId="{4B048BAA-BEE3-495A-AE34-186C50FB14E6}" destId="{EF09E77C-994B-4C6E-9EDE-0FCC50609F01}" srcOrd="2" destOrd="0" presId="urn:microsoft.com/office/officeart/2005/8/layout/default"/>
    <dgm:cxn modelId="{CD583AC4-716E-40B3-949E-B0D6CF90BFD9}" type="presParOf" srcId="{4B048BAA-BEE3-495A-AE34-186C50FB14E6}" destId="{0968E3A0-F50E-4E2B-A685-D34D590BAA68}" srcOrd="3" destOrd="0" presId="urn:microsoft.com/office/officeart/2005/8/layout/default"/>
    <dgm:cxn modelId="{D4CE63DD-D014-4F8F-91CB-6B91B80354C7}" type="presParOf" srcId="{4B048BAA-BEE3-495A-AE34-186C50FB14E6}" destId="{1EBC0755-2B41-41FE-B943-A5C4EF7B812C}" srcOrd="4" destOrd="0" presId="urn:microsoft.com/office/officeart/2005/8/layout/default"/>
    <dgm:cxn modelId="{BC430B34-7B5F-416D-BB0E-027FFEBCBB0E}" type="presParOf" srcId="{4B048BAA-BEE3-495A-AE34-186C50FB14E6}" destId="{F374E541-0A2F-4C37-8FD5-BB1AAEB35135}" srcOrd="5" destOrd="0" presId="urn:microsoft.com/office/officeart/2005/8/layout/default"/>
    <dgm:cxn modelId="{7DFA7655-0231-44BA-87A8-F60A58266958}" type="presParOf" srcId="{4B048BAA-BEE3-495A-AE34-186C50FB14E6}" destId="{4EE68E6B-B1A9-455E-9CE7-37FC1DF581DE}" srcOrd="6" destOrd="0" presId="urn:microsoft.com/office/officeart/2005/8/layout/default"/>
    <dgm:cxn modelId="{C5D9EE86-6481-418F-AEE8-291585EC5BB1}" type="presParOf" srcId="{4B048BAA-BEE3-495A-AE34-186C50FB14E6}" destId="{8D3F0733-0885-45D4-9E63-B4CA10957EED}" srcOrd="7" destOrd="0" presId="urn:microsoft.com/office/officeart/2005/8/layout/default"/>
    <dgm:cxn modelId="{AB641B8D-88F2-4BD3-BE1B-00ED800C2B1F}" type="presParOf" srcId="{4B048BAA-BEE3-495A-AE34-186C50FB14E6}" destId="{2D4A0E45-FD42-48C9-BC7A-22619BB04ABA}" srcOrd="8" destOrd="0" presId="urn:microsoft.com/office/officeart/2005/8/layout/default"/>
    <dgm:cxn modelId="{C3D99C41-E12A-46D2-8990-B70067A5B274}" type="presParOf" srcId="{4B048BAA-BEE3-495A-AE34-186C50FB14E6}" destId="{4CD5CC67-48DD-482A-9855-EECA5A69CA36}" srcOrd="9" destOrd="0" presId="urn:microsoft.com/office/officeart/2005/8/layout/default"/>
    <dgm:cxn modelId="{68C370C1-42C0-4ED7-8DBC-DF668CA67D69}" type="presParOf" srcId="{4B048BAA-BEE3-495A-AE34-186C50FB14E6}" destId="{3176739A-AC1C-4845-A140-7F535D9A35A2}" srcOrd="10" destOrd="0" presId="urn:microsoft.com/office/officeart/2005/8/layout/default"/>
    <dgm:cxn modelId="{8E37FBE0-E2D1-457D-9DE5-D0BEA4142E3F}" type="presParOf" srcId="{4B048BAA-BEE3-495A-AE34-186C50FB14E6}" destId="{1DDE23E4-A441-440F-A2E4-4296592B5F23}" srcOrd="11" destOrd="0" presId="urn:microsoft.com/office/officeart/2005/8/layout/default"/>
    <dgm:cxn modelId="{EE546245-6C1F-43BE-9CC0-2FA0427F4589}" type="presParOf" srcId="{4B048BAA-BEE3-495A-AE34-186C50FB14E6}" destId="{3E8EDE79-0F98-4F10-B016-FC26A4AC9233}" srcOrd="12" destOrd="0" presId="urn:microsoft.com/office/officeart/2005/8/layout/default"/>
    <dgm:cxn modelId="{2C1411C5-9A96-4929-8793-8C5EDCA949AA}" type="presParOf" srcId="{4B048BAA-BEE3-495A-AE34-186C50FB14E6}" destId="{BB412B29-2400-426C-A821-ABFDCDBDF8EA}" srcOrd="13" destOrd="0" presId="urn:microsoft.com/office/officeart/2005/8/layout/default"/>
    <dgm:cxn modelId="{61EFAAF7-E7CC-46DF-8A5A-0C6C7A1DFD3E}" type="presParOf" srcId="{4B048BAA-BEE3-495A-AE34-186C50FB14E6}" destId="{C00E18A0-9EC1-403D-B902-7A6867F5B2C7}" srcOrd="14" destOrd="0" presId="urn:microsoft.com/office/officeart/2005/8/layout/default"/>
    <dgm:cxn modelId="{D97E4AE0-3636-4E31-9885-50283F6D14A9}" type="presParOf" srcId="{4B048BAA-BEE3-495A-AE34-186C50FB14E6}" destId="{3C73925E-708F-47C2-B9D6-157100E55C53}" srcOrd="15" destOrd="0" presId="urn:microsoft.com/office/officeart/2005/8/layout/default"/>
    <dgm:cxn modelId="{2398A361-F56F-4F5E-AFA9-A188940C17D5}" type="presParOf" srcId="{4B048BAA-BEE3-495A-AE34-186C50FB14E6}" destId="{617A4FB2-FD6E-4EDA-80A7-120C1B59FBC4}" srcOrd="16" destOrd="0" presId="urn:microsoft.com/office/officeart/2005/8/layout/default"/>
    <dgm:cxn modelId="{DAB71B5E-3BB2-479C-88F4-40D7BD8364F6}" type="presParOf" srcId="{4B048BAA-BEE3-495A-AE34-186C50FB14E6}" destId="{46D0EFE9-6C1E-4455-AC9E-E61FB7ECF537}" srcOrd="17" destOrd="0" presId="urn:microsoft.com/office/officeart/2005/8/layout/default"/>
    <dgm:cxn modelId="{11942139-A178-448C-B82F-B804C21294BA}" type="presParOf" srcId="{4B048BAA-BEE3-495A-AE34-186C50FB14E6}" destId="{D0BF0399-959A-47A1-B8B2-5ADA7BBEC0F4}" srcOrd="18" destOrd="0" presId="urn:microsoft.com/office/officeart/2005/8/layout/default"/>
    <dgm:cxn modelId="{ADB2DDDA-E4BA-4A0F-918E-096681AE57EF}" type="presParOf" srcId="{4B048BAA-BEE3-495A-AE34-186C50FB14E6}" destId="{AB423784-D8CE-42F5-9819-F94BA9FF13A3}" srcOrd="19" destOrd="0" presId="urn:microsoft.com/office/officeart/2005/8/layout/default"/>
    <dgm:cxn modelId="{23098494-E513-4D05-8193-AC5A6A0CC5AB}" type="presParOf" srcId="{4B048BAA-BEE3-495A-AE34-186C50FB14E6}" destId="{A63A04EB-3DFA-432D-AEBA-4649DAEEB578}" srcOrd="20" destOrd="0" presId="urn:microsoft.com/office/officeart/2005/8/layout/default"/>
    <dgm:cxn modelId="{E6552FA0-591B-4E92-BF67-3DCF7EC0EB42}" type="presParOf" srcId="{4B048BAA-BEE3-495A-AE34-186C50FB14E6}" destId="{DEFF021D-56A8-4B9E-A6E5-EBDEDC0F9606}" srcOrd="21" destOrd="0" presId="urn:microsoft.com/office/officeart/2005/8/layout/default"/>
    <dgm:cxn modelId="{3DBA5545-7C98-4D9A-93F5-0B2E58C5799B}" type="presParOf" srcId="{4B048BAA-BEE3-495A-AE34-186C50FB14E6}" destId="{6E17BDC3-96E9-42D1-BD5D-8F1793F2390E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950C0B-69D2-49BB-ADD9-2CA5840FA99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6F43B5-49FE-4042-99DA-75BCE4B8754C}">
      <dgm:prSet/>
      <dgm:spPr/>
      <dgm:t>
        <a:bodyPr/>
        <a:lstStyle/>
        <a:p>
          <a:r>
            <a:rPr lang="en-US"/>
            <a:t>AND (Logical AND)</a:t>
          </a:r>
        </a:p>
      </dgm:t>
    </dgm:pt>
    <dgm:pt modelId="{AF8829CE-91B1-402A-A075-1A1C49535898}" type="parTrans" cxnId="{0ED26E4A-C341-443D-9859-D8170CABA4E1}">
      <dgm:prSet/>
      <dgm:spPr/>
      <dgm:t>
        <a:bodyPr/>
        <a:lstStyle/>
        <a:p>
          <a:endParaRPr lang="en-US"/>
        </a:p>
      </dgm:t>
    </dgm:pt>
    <dgm:pt modelId="{7F9776CA-1FCD-4EBD-87EA-8BEE7F3806EA}" type="sibTrans" cxnId="{0ED26E4A-C341-443D-9859-D8170CABA4E1}">
      <dgm:prSet/>
      <dgm:spPr/>
      <dgm:t>
        <a:bodyPr/>
        <a:lstStyle/>
        <a:p>
          <a:endParaRPr lang="en-US"/>
        </a:p>
      </dgm:t>
    </dgm:pt>
    <dgm:pt modelId="{F7012E32-7534-4292-9A27-CECD5DE309AB}">
      <dgm:prSet/>
      <dgm:spPr/>
      <dgm:t>
        <a:bodyPr/>
        <a:lstStyle/>
        <a:p>
          <a:r>
            <a:rPr lang="en-US"/>
            <a:t>OR (Logical OR)</a:t>
          </a:r>
        </a:p>
      </dgm:t>
    </dgm:pt>
    <dgm:pt modelId="{810DC88A-2C10-4594-BED0-5A41491880CE}" type="parTrans" cxnId="{39E4C874-B82F-401F-B633-D5488E7547D2}">
      <dgm:prSet/>
      <dgm:spPr/>
      <dgm:t>
        <a:bodyPr/>
        <a:lstStyle/>
        <a:p>
          <a:endParaRPr lang="en-US"/>
        </a:p>
      </dgm:t>
    </dgm:pt>
    <dgm:pt modelId="{158D6089-86AC-4450-9ACD-3BF037DA37D7}" type="sibTrans" cxnId="{39E4C874-B82F-401F-B633-D5488E7547D2}">
      <dgm:prSet/>
      <dgm:spPr/>
      <dgm:t>
        <a:bodyPr/>
        <a:lstStyle/>
        <a:p>
          <a:endParaRPr lang="en-US"/>
        </a:p>
      </dgm:t>
    </dgm:pt>
    <dgm:pt modelId="{6370DF0A-E854-4E2A-9F28-18B758FD7993}">
      <dgm:prSet/>
      <dgm:spPr/>
      <dgm:t>
        <a:bodyPr/>
        <a:lstStyle/>
        <a:p>
          <a:r>
            <a:rPr lang="en-US"/>
            <a:t>NOT (Logical Invert)</a:t>
          </a:r>
        </a:p>
      </dgm:t>
    </dgm:pt>
    <dgm:pt modelId="{73A6BD8F-9DE8-4BBF-A8D1-4F92097C3FFC}" type="parTrans" cxnId="{5192D9B3-B795-4655-83FC-6CD68240B68D}">
      <dgm:prSet/>
      <dgm:spPr/>
      <dgm:t>
        <a:bodyPr/>
        <a:lstStyle/>
        <a:p>
          <a:endParaRPr lang="en-US"/>
        </a:p>
      </dgm:t>
    </dgm:pt>
    <dgm:pt modelId="{43760FF2-8C32-4DFD-A0B9-D3F2B9A46EC2}" type="sibTrans" cxnId="{5192D9B3-B795-4655-83FC-6CD68240B68D}">
      <dgm:prSet/>
      <dgm:spPr/>
      <dgm:t>
        <a:bodyPr/>
        <a:lstStyle/>
        <a:p>
          <a:endParaRPr lang="en-US"/>
        </a:p>
      </dgm:t>
    </dgm:pt>
    <dgm:pt modelId="{83B067FF-73AB-4AC0-A3C3-1D557D3A4433}">
      <dgm:prSet/>
      <dgm:spPr/>
      <dgm:t>
        <a:bodyPr/>
        <a:lstStyle/>
        <a:p>
          <a:r>
            <a:rPr lang="en-US"/>
            <a:t>XOR (Logical Exclusive OR)</a:t>
          </a:r>
        </a:p>
      </dgm:t>
    </dgm:pt>
    <dgm:pt modelId="{0510A789-C1BA-4169-BBEE-A73BD1DBF7D5}" type="parTrans" cxnId="{E3F1C981-2A4A-4D68-A3AC-F095394DF001}">
      <dgm:prSet/>
      <dgm:spPr/>
      <dgm:t>
        <a:bodyPr/>
        <a:lstStyle/>
        <a:p>
          <a:endParaRPr lang="en-US"/>
        </a:p>
      </dgm:t>
    </dgm:pt>
    <dgm:pt modelId="{637E4AFF-5B3A-418F-AC38-D6047143627B}" type="sibTrans" cxnId="{E3F1C981-2A4A-4D68-A3AC-F095394DF001}">
      <dgm:prSet/>
      <dgm:spPr/>
      <dgm:t>
        <a:bodyPr/>
        <a:lstStyle/>
        <a:p>
          <a:endParaRPr lang="en-US"/>
        </a:p>
      </dgm:t>
    </dgm:pt>
    <dgm:pt modelId="{8FADC6D9-6324-4FBA-8EEB-B56A4FE622E8}">
      <dgm:prSet/>
      <dgm:spPr/>
      <dgm:t>
        <a:bodyPr/>
        <a:lstStyle/>
        <a:p>
          <a:r>
            <a:rPr lang="en-US"/>
            <a:t>TEST (Logical Compare Instruction)</a:t>
          </a:r>
        </a:p>
      </dgm:t>
    </dgm:pt>
    <dgm:pt modelId="{11C5A249-6E87-48FA-B372-CE443F4F87DB}" type="parTrans" cxnId="{A30DB675-6A01-4F1D-A693-B1850F679D26}">
      <dgm:prSet/>
      <dgm:spPr/>
      <dgm:t>
        <a:bodyPr/>
        <a:lstStyle/>
        <a:p>
          <a:endParaRPr lang="en-US"/>
        </a:p>
      </dgm:t>
    </dgm:pt>
    <dgm:pt modelId="{038AE80E-E439-4ACC-81CD-372138AACEA4}" type="sibTrans" cxnId="{A30DB675-6A01-4F1D-A693-B1850F679D26}">
      <dgm:prSet/>
      <dgm:spPr/>
      <dgm:t>
        <a:bodyPr/>
        <a:lstStyle/>
        <a:p>
          <a:endParaRPr lang="en-US"/>
        </a:p>
      </dgm:t>
    </dgm:pt>
    <dgm:pt modelId="{80016C4D-7DA8-4204-AC06-B199E5E52F20}">
      <dgm:prSet/>
      <dgm:spPr/>
      <dgm:t>
        <a:bodyPr/>
        <a:lstStyle/>
        <a:p>
          <a:r>
            <a:rPr lang="en-US"/>
            <a:t>SHL/SAL (Shift Logical/ Arithmetic Left)</a:t>
          </a:r>
        </a:p>
      </dgm:t>
    </dgm:pt>
    <dgm:pt modelId="{318AB038-1D0D-4472-AFF0-22A4E8616D8C}" type="parTrans" cxnId="{AB7B6E47-63D1-49A6-ABE5-1C4378DCFAE5}">
      <dgm:prSet/>
      <dgm:spPr/>
      <dgm:t>
        <a:bodyPr/>
        <a:lstStyle/>
        <a:p>
          <a:endParaRPr lang="en-US"/>
        </a:p>
      </dgm:t>
    </dgm:pt>
    <dgm:pt modelId="{07A285F9-3F68-448D-93B9-FF67CB9BEBC3}" type="sibTrans" cxnId="{AB7B6E47-63D1-49A6-ABE5-1C4378DCFAE5}">
      <dgm:prSet/>
      <dgm:spPr/>
      <dgm:t>
        <a:bodyPr/>
        <a:lstStyle/>
        <a:p>
          <a:endParaRPr lang="en-US"/>
        </a:p>
      </dgm:t>
    </dgm:pt>
    <dgm:pt modelId="{01AE6429-7D52-49D3-8C35-1E0F42A7B9A6}">
      <dgm:prSet/>
      <dgm:spPr/>
      <dgm:t>
        <a:bodyPr/>
        <a:lstStyle/>
        <a:p>
          <a:r>
            <a:rPr lang="en-US"/>
            <a:t>SHR (Shift Logical Right)</a:t>
          </a:r>
        </a:p>
      </dgm:t>
    </dgm:pt>
    <dgm:pt modelId="{792BF486-BE27-43CF-8124-79810D5AEF2A}" type="parTrans" cxnId="{9FBD65AD-A096-4246-B821-7A1F5963B31E}">
      <dgm:prSet/>
      <dgm:spPr/>
      <dgm:t>
        <a:bodyPr/>
        <a:lstStyle/>
        <a:p>
          <a:endParaRPr lang="en-US"/>
        </a:p>
      </dgm:t>
    </dgm:pt>
    <dgm:pt modelId="{191EEE25-912C-4961-8E31-A7B0516AA84E}" type="sibTrans" cxnId="{9FBD65AD-A096-4246-B821-7A1F5963B31E}">
      <dgm:prSet/>
      <dgm:spPr/>
      <dgm:t>
        <a:bodyPr/>
        <a:lstStyle/>
        <a:p>
          <a:endParaRPr lang="en-US"/>
        </a:p>
      </dgm:t>
    </dgm:pt>
    <dgm:pt modelId="{48BBFDE1-296B-4548-8AF6-B2BB67F265FF}">
      <dgm:prSet/>
      <dgm:spPr/>
      <dgm:t>
        <a:bodyPr/>
        <a:lstStyle/>
        <a:p>
          <a:r>
            <a:rPr lang="en-US"/>
            <a:t>SAR (Shift Arithmetic Right)</a:t>
          </a:r>
        </a:p>
      </dgm:t>
    </dgm:pt>
    <dgm:pt modelId="{4C992A22-E71A-4B06-8AEA-D4841164E492}" type="parTrans" cxnId="{D1CFD4AF-EFFC-4C1E-BB3B-B5CDEE263E71}">
      <dgm:prSet/>
      <dgm:spPr/>
      <dgm:t>
        <a:bodyPr/>
        <a:lstStyle/>
        <a:p>
          <a:endParaRPr lang="en-US"/>
        </a:p>
      </dgm:t>
    </dgm:pt>
    <dgm:pt modelId="{ED4B1F83-56EC-428D-A950-1FE5896A76FA}" type="sibTrans" cxnId="{D1CFD4AF-EFFC-4C1E-BB3B-B5CDEE263E71}">
      <dgm:prSet/>
      <dgm:spPr/>
      <dgm:t>
        <a:bodyPr/>
        <a:lstStyle/>
        <a:p>
          <a:endParaRPr lang="en-US"/>
        </a:p>
      </dgm:t>
    </dgm:pt>
    <dgm:pt modelId="{A239A56C-4E2C-4442-B999-4368254C2E3A}">
      <dgm:prSet/>
      <dgm:spPr/>
      <dgm:t>
        <a:bodyPr/>
        <a:lstStyle/>
        <a:p>
          <a:r>
            <a:rPr lang="en-US"/>
            <a:t>ROR (Rotate Right without carry)</a:t>
          </a:r>
        </a:p>
      </dgm:t>
    </dgm:pt>
    <dgm:pt modelId="{AFC9DAF2-6AD4-4AD3-91F1-79C32668FEDB}" type="parTrans" cxnId="{931F2791-34FF-4C31-BAC6-01D59C59E629}">
      <dgm:prSet/>
      <dgm:spPr/>
      <dgm:t>
        <a:bodyPr/>
        <a:lstStyle/>
        <a:p>
          <a:endParaRPr lang="en-US"/>
        </a:p>
      </dgm:t>
    </dgm:pt>
    <dgm:pt modelId="{6B41CA72-2502-4487-8E76-528BE0309F70}" type="sibTrans" cxnId="{931F2791-34FF-4C31-BAC6-01D59C59E629}">
      <dgm:prSet/>
      <dgm:spPr/>
      <dgm:t>
        <a:bodyPr/>
        <a:lstStyle/>
        <a:p>
          <a:endParaRPr lang="en-US"/>
        </a:p>
      </dgm:t>
    </dgm:pt>
    <dgm:pt modelId="{E0C9954E-240A-48AC-8D5F-CA3DE019843C}">
      <dgm:prSet/>
      <dgm:spPr/>
      <dgm:t>
        <a:bodyPr/>
        <a:lstStyle/>
        <a:p>
          <a:r>
            <a:rPr lang="en-US"/>
            <a:t>ROL (Rotate Left without carry)</a:t>
          </a:r>
        </a:p>
      </dgm:t>
    </dgm:pt>
    <dgm:pt modelId="{498A5B93-D856-4946-B038-212BDE95ECFF}" type="parTrans" cxnId="{95435A65-FFA9-45D7-A7A2-35E2C3B7AC9A}">
      <dgm:prSet/>
      <dgm:spPr/>
      <dgm:t>
        <a:bodyPr/>
        <a:lstStyle/>
        <a:p>
          <a:endParaRPr lang="en-US"/>
        </a:p>
      </dgm:t>
    </dgm:pt>
    <dgm:pt modelId="{5AA8FA93-825F-4151-9E24-3A98E4881E54}" type="sibTrans" cxnId="{95435A65-FFA9-45D7-A7A2-35E2C3B7AC9A}">
      <dgm:prSet/>
      <dgm:spPr/>
      <dgm:t>
        <a:bodyPr/>
        <a:lstStyle/>
        <a:p>
          <a:endParaRPr lang="en-US"/>
        </a:p>
      </dgm:t>
    </dgm:pt>
    <dgm:pt modelId="{BDEB79FC-DA46-40CA-B227-D5C89904F16A}">
      <dgm:prSet/>
      <dgm:spPr/>
      <dgm:t>
        <a:bodyPr/>
        <a:lstStyle/>
        <a:p>
          <a:r>
            <a:rPr lang="en-US"/>
            <a:t>RCR (Rotate Right through carry)</a:t>
          </a:r>
        </a:p>
      </dgm:t>
    </dgm:pt>
    <dgm:pt modelId="{A2CF2750-B18B-4105-B06A-5A7118F7D467}" type="parTrans" cxnId="{DA609321-AEDE-4FFB-AF6A-C6BDDF071BB7}">
      <dgm:prSet/>
      <dgm:spPr/>
      <dgm:t>
        <a:bodyPr/>
        <a:lstStyle/>
        <a:p>
          <a:endParaRPr lang="en-US"/>
        </a:p>
      </dgm:t>
    </dgm:pt>
    <dgm:pt modelId="{ED0892AE-4715-422B-BEA4-BDDE0E88147F}" type="sibTrans" cxnId="{DA609321-AEDE-4FFB-AF6A-C6BDDF071BB7}">
      <dgm:prSet/>
      <dgm:spPr/>
      <dgm:t>
        <a:bodyPr/>
        <a:lstStyle/>
        <a:p>
          <a:endParaRPr lang="en-US"/>
        </a:p>
      </dgm:t>
    </dgm:pt>
    <dgm:pt modelId="{1DE4DC00-1011-4AA4-893D-2530EAB0A89A}">
      <dgm:prSet/>
      <dgm:spPr/>
      <dgm:t>
        <a:bodyPr/>
        <a:lstStyle/>
        <a:p>
          <a:r>
            <a:rPr lang="en-US"/>
            <a:t>RCL (Rotate Left through carry)</a:t>
          </a:r>
        </a:p>
      </dgm:t>
    </dgm:pt>
    <dgm:pt modelId="{90FB5867-5051-411C-859F-384C336EF941}" type="parTrans" cxnId="{8F7D5D27-9E00-462C-A150-2F79FEDA4093}">
      <dgm:prSet/>
      <dgm:spPr/>
      <dgm:t>
        <a:bodyPr/>
        <a:lstStyle/>
        <a:p>
          <a:endParaRPr lang="en-US"/>
        </a:p>
      </dgm:t>
    </dgm:pt>
    <dgm:pt modelId="{70AD77BC-A02C-4463-854A-726722FD5DC0}" type="sibTrans" cxnId="{8F7D5D27-9E00-462C-A150-2F79FEDA4093}">
      <dgm:prSet/>
      <dgm:spPr/>
      <dgm:t>
        <a:bodyPr/>
        <a:lstStyle/>
        <a:p>
          <a:endParaRPr lang="en-US"/>
        </a:p>
      </dgm:t>
    </dgm:pt>
    <dgm:pt modelId="{FFED7D5B-1307-4C68-8C6F-F2E5610B5BBD}" type="pres">
      <dgm:prSet presAssocID="{AF950C0B-69D2-49BB-ADD9-2CA5840FA995}" presName="diagram" presStyleCnt="0">
        <dgm:presLayoutVars>
          <dgm:dir/>
          <dgm:resizeHandles val="exact"/>
        </dgm:presLayoutVars>
      </dgm:prSet>
      <dgm:spPr/>
    </dgm:pt>
    <dgm:pt modelId="{93D1051E-0258-41F5-9071-E8437A6A7403}" type="pres">
      <dgm:prSet presAssocID="{316F43B5-49FE-4042-99DA-75BCE4B8754C}" presName="node" presStyleLbl="node1" presStyleIdx="0" presStyleCnt="12">
        <dgm:presLayoutVars>
          <dgm:bulletEnabled val="1"/>
        </dgm:presLayoutVars>
      </dgm:prSet>
      <dgm:spPr/>
    </dgm:pt>
    <dgm:pt modelId="{722AB272-DB2A-4FF1-830F-4BF8D1FFD0A2}" type="pres">
      <dgm:prSet presAssocID="{7F9776CA-1FCD-4EBD-87EA-8BEE7F3806EA}" presName="sibTrans" presStyleCnt="0"/>
      <dgm:spPr/>
    </dgm:pt>
    <dgm:pt modelId="{DF8E3D31-110C-4C1E-980A-62C92AED4BB1}" type="pres">
      <dgm:prSet presAssocID="{F7012E32-7534-4292-9A27-CECD5DE309AB}" presName="node" presStyleLbl="node1" presStyleIdx="1" presStyleCnt="12">
        <dgm:presLayoutVars>
          <dgm:bulletEnabled val="1"/>
        </dgm:presLayoutVars>
      </dgm:prSet>
      <dgm:spPr/>
    </dgm:pt>
    <dgm:pt modelId="{F1970402-51F7-447A-BC02-BD0F532236FC}" type="pres">
      <dgm:prSet presAssocID="{158D6089-86AC-4450-9ACD-3BF037DA37D7}" presName="sibTrans" presStyleCnt="0"/>
      <dgm:spPr/>
    </dgm:pt>
    <dgm:pt modelId="{A7856A60-AFDE-451F-92C0-813F565FBF23}" type="pres">
      <dgm:prSet presAssocID="{6370DF0A-E854-4E2A-9F28-18B758FD7993}" presName="node" presStyleLbl="node1" presStyleIdx="2" presStyleCnt="12">
        <dgm:presLayoutVars>
          <dgm:bulletEnabled val="1"/>
        </dgm:presLayoutVars>
      </dgm:prSet>
      <dgm:spPr/>
    </dgm:pt>
    <dgm:pt modelId="{005E6B58-4ABE-4A4C-995A-8A01B7687577}" type="pres">
      <dgm:prSet presAssocID="{43760FF2-8C32-4DFD-A0B9-D3F2B9A46EC2}" presName="sibTrans" presStyleCnt="0"/>
      <dgm:spPr/>
    </dgm:pt>
    <dgm:pt modelId="{E90F8496-83A9-488A-B45E-5FC42C1A6065}" type="pres">
      <dgm:prSet presAssocID="{83B067FF-73AB-4AC0-A3C3-1D557D3A4433}" presName="node" presStyleLbl="node1" presStyleIdx="3" presStyleCnt="12">
        <dgm:presLayoutVars>
          <dgm:bulletEnabled val="1"/>
        </dgm:presLayoutVars>
      </dgm:prSet>
      <dgm:spPr/>
    </dgm:pt>
    <dgm:pt modelId="{68996337-48C2-438C-80F8-302E80F0C8C9}" type="pres">
      <dgm:prSet presAssocID="{637E4AFF-5B3A-418F-AC38-D6047143627B}" presName="sibTrans" presStyleCnt="0"/>
      <dgm:spPr/>
    </dgm:pt>
    <dgm:pt modelId="{B6AA650D-EE24-44E9-A46E-8F5FC10DE62E}" type="pres">
      <dgm:prSet presAssocID="{8FADC6D9-6324-4FBA-8EEB-B56A4FE622E8}" presName="node" presStyleLbl="node1" presStyleIdx="4" presStyleCnt="12">
        <dgm:presLayoutVars>
          <dgm:bulletEnabled val="1"/>
        </dgm:presLayoutVars>
      </dgm:prSet>
      <dgm:spPr/>
    </dgm:pt>
    <dgm:pt modelId="{2149EBCD-C48C-4339-9EA0-5F023383DA69}" type="pres">
      <dgm:prSet presAssocID="{038AE80E-E439-4ACC-81CD-372138AACEA4}" presName="sibTrans" presStyleCnt="0"/>
      <dgm:spPr/>
    </dgm:pt>
    <dgm:pt modelId="{F63D7E45-EE09-4B69-81EE-FA176F547AA4}" type="pres">
      <dgm:prSet presAssocID="{80016C4D-7DA8-4204-AC06-B199E5E52F20}" presName="node" presStyleLbl="node1" presStyleIdx="5" presStyleCnt="12">
        <dgm:presLayoutVars>
          <dgm:bulletEnabled val="1"/>
        </dgm:presLayoutVars>
      </dgm:prSet>
      <dgm:spPr/>
    </dgm:pt>
    <dgm:pt modelId="{37AD2C11-804A-4664-B310-99CA72A0EAE4}" type="pres">
      <dgm:prSet presAssocID="{07A285F9-3F68-448D-93B9-FF67CB9BEBC3}" presName="sibTrans" presStyleCnt="0"/>
      <dgm:spPr/>
    </dgm:pt>
    <dgm:pt modelId="{9F078545-730B-43ED-8177-BBD72EB19DCB}" type="pres">
      <dgm:prSet presAssocID="{01AE6429-7D52-49D3-8C35-1E0F42A7B9A6}" presName="node" presStyleLbl="node1" presStyleIdx="6" presStyleCnt="12">
        <dgm:presLayoutVars>
          <dgm:bulletEnabled val="1"/>
        </dgm:presLayoutVars>
      </dgm:prSet>
      <dgm:spPr/>
    </dgm:pt>
    <dgm:pt modelId="{DCD0ABDC-F652-47F0-A3DD-5BC9A579DEE8}" type="pres">
      <dgm:prSet presAssocID="{191EEE25-912C-4961-8E31-A7B0516AA84E}" presName="sibTrans" presStyleCnt="0"/>
      <dgm:spPr/>
    </dgm:pt>
    <dgm:pt modelId="{AAC5FDB4-1D96-4219-9B24-9F2149A8DD17}" type="pres">
      <dgm:prSet presAssocID="{48BBFDE1-296B-4548-8AF6-B2BB67F265FF}" presName="node" presStyleLbl="node1" presStyleIdx="7" presStyleCnt="12">
        <dgm:presLayoutVars>
          <dgm:bulletEnabled val="1"/>
        </dgm:presLayoutVars>
      </dgm:prSet>
      <dgm:spPr/>
    </dgm:pt>
    <dgm:pt modelId="{29FDF4D7-34EF-417F-A400-E7A7F0CBB2A9}" type="pres">
      <dgm:prSet presAssocID="{ED4B1F83-56EC-428D-A950-1FE5896A76FA}" presName="sibTrans" presStyleCnt="0"/>
      <dgm:spPr/>
    </dgm:pt>
    <dgm:pt modelId="{248FD16E-47ED-4859-9A55-4CA6512EE07F}" type="pres">
      <dgm:prSet presAssocID="{A239A56C-4E2C-4442-B999-4368254C2E3A}" presName="node" presStyleLbl="node1" presStyleIdx="8" presStyleCnt="12">
        <dgm:presLayoutVars>
          <dgm:bulletEnabled val="1"/>
        </dgm:presLayoutVars>
      </dgm:prSet>
      <dgm:spPr/>
    </dgm:pt>
    <dgm:pt modelId="{61ADF455-8C0F-40B3-9638-A0ACA618ADDD}" type="pres">
      <dgm:prSet presAssocID="{6B41CA72-2502-4487-8E76-528BE0309F70}" presName="sibTrans" presStyleCnt="0"/>
      <dgm:spPr/>
    </dgm:pt>
    <dgm:pt modelId="{10B2BED5-5A4A-407A-935B-85C9127473BE}" type="pres">
      <dgm:prSet presAssocID="{E0C9954E-240A-48AC-8D5F-CA3DE019843C}" presName="node" presStyleLbl="node1" presStyleIdx="9" presStyleCnt="12">
        <dgm:presLayoutVars>
          <dgm:bulletEnabled val="1"/>
        </dgm:presLayoutVars>
      </dgm:prSet>
      <dgm:spPr/>
    </dgm:pt>
    <dgm:pt modelId="{8F939DE2-572A-4A8A-A033-D16F21ED2DCF}" type="pres">
      <dgm:prSet presAssocID="{5AA8FA93-825F-4151-9E24-3A98E4881E54}" presName="sibTrans" presStyleCnt="0"/>
      <dgm:spPr/>
    </dgm:pt>
    <dgm:pt modelId="{081C8C60-E088-4805-AD91-D42FCA038079}" type="pres">
      <dgm:prSet presAssocID="{BDEB79FC-DA46-40CA-B227-D5C89904F16A}" presName="node" presStyleLbl="node1" presStyleIdx="10" presStyleCnt="12">
        <dgm:presLayoutVars>
          <dgm:bulletEnabled val="1"/>
        </dgm:presLayoutVars>
      </dgm:prSet>
      <dgm:spPr/>
    </dgm:pt>
    <dgm:pt modelId="{0DB6E020-18D4-4069-8296-7815E39C47CA}" type="pres">
      <dgm:prSet presAssocID="{ED0892AE-4715-422B-BEA4-BDDE0E88147F}" presName="sibTrans" presStyleCnt="0"/>
      <dgm:spPr/>
    </dgm:pt>
    <dgm:pt modelId="{B17AA27F-C1B7-4AB6-BA05-0A9FCC8ED91F}" type="pres">
      <dgm:prSet presAssocID="{1DE4DC00-1011-4AA4-893D-2530EAB0A89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1C3A217-0E64-4277-87FD-714A24DE2CB7}" type="presOf" srcId="{E0C9954E-240A-48AC-8D5F-CA3DE019843C}" destId="{10B2BED5-5A4A-407A-935B-85C9127473BE}" srcOrd="0" destOrd="0" presId="urn:microsoft.com/office/officeart/2005/8/layout/default"/>
    <dgm:cxn modelId="{4C84301C-2652-455C-AB66-E79E6806AE4E}" type="presOf" srcId="{316F43B5-49FE-4042-99DA-75BCE4B8754C}" destId="{93D1051E-0258-41F5-9071-E8437A6A7403}" srcOrd="0" destOrd="0" presId="urn:microsoft.com/office/officeart/2005/8/layout/default"/>
    <dgm:cxn modelId="{4437181D-E137-4A31-AEF5-999DF7D03AF7}" type="presOf" srcId="{48BBFDE1-296B-4548-8AF6-B2BB67F265FF}" destId="{AAC5FDB4-1D96-4219-9B24-9F2149A8DD17}" srcOrd="0" destOrd="0" presId="urn:microsoft.com/office/officeart/2005/8/layout/default"/>
    <dgm:cxn modelId="{DA609321-AEDE-4FFB-AF6A-C6BDDF071BB7}" srcId="{AF950C0B-69D2-49BB-ADD9-2CA5840FA995}" destId="{BDEB79FC-DA46-40CA-B227-D5C89904F16A}" srcOrd="10" destOrd="0" parTransId="{A2CF2750-B18B-4105-B06A-5A7118F7D467}" sibTransId="{ED0892AE-4715-422B-BEA4-BDDE0E88147F}"/>
    <dgm:cxn modelId="{8F7D5D27-9E00-462C-A150-2F79FEDA4093}" srcId="{AF950C0B-69D2-49BB-ADD9-2CA5840FA995}" destId="{1DE4DC00-1011-4AA4-893D-2530EAB0A89A}" srcOrd="11" destOrd="0" parTransId="{90FB5867-5051-411C-859F-384C336EF941}" sibTransId="{70AD77BC-A02C-4463-854A-726722FD5DC0}"/>
    <dgm:cxn modelId="{4F74B331-9E3B-4DD0-91E5-438D9938757D}" type="presOf" srcId="{BDEB79FC-DA46-40CA-B227-D5C89904F16A}" destId="{081C8C60-E088-4805-AD91-D42FCA038079}" srcOrd="0" destOrd="0" presId="urn:microsoft.com/office/officeart/2005/8/layout/default"/>
    <dgm:cxn modelId="{9FD16B41-8E24-4A5D-A2F5-416E6DF8716D}" type="presOf" srcId="{A239A56C-4E2C-4442-B999-4368254C2E3A}" destId="{248FD16E-47ED-4859-9A55-4CA6512EE07F}" srcOrd="0" destOrd="0" presId="urn:microsoft.com/office/officeart/2005/8/layout/default"/>
    <dgm:cxn modelId="{95435A65-FFA9-45D7-A7A2-35E2C3B7AC9A}" srcId="{AF950C0B-69D2-49BB-ADD9-2CA5840FA995}" destId="{E0C9954E-240A-48AC-8D5F-CA3DE019843C}" srcOrd="9" destOrd="0" parTransId="{498A5B93-D856-4946-B038-212BDE95ECFF}" sibTransId="{5AA8FA93-825F-4151-9E24-3A98E4881E54}"/>
    <dgm:cxn modelId="{AB7B6E47-63D1-49A6-ABE5-1C4378DCFAE5}" srcId="{AF950C0B-69D2-49BB-ADD9-2CA5840FA995}" destId="{80016C4D-7DA8-4204-AC06-B199E5E52F20}" srcOrd="5" destOrd="0" parTransId="{318AB038-1D0D-4472-AFF0-22A4E8616D8C}" sibTransId="{07A285F9-3F68-448D-93B9-FF67CB9BEBC3}"/>
    <dgm:cxn modelId="{0ED26E4A-C341-443D-9859-D8170CABA4E1}" srcId="{AF950C0B-69D2-49BB-ADD9-2CA5840FA995}" destId="{316F43B5-49FE-4042-99DA-75BCE4B8754C}" srcOrd="0" destOrd="0" parTransId="{AF8829CE-91B1-402A-A075-1A1C49535898}" sibTransId="{7F9776CA-1FCD-4EBD-87EA-8BEE7F3806EA}"/>
    <dgm:cxn modelId="{837CA16B-C8A1-4D20-A6E7-DD3CC6AADC41}" type="presOf" srcId="{8FADC6D9-6324-4FBA-8EEB-B56A4FE622E8}" destId="{B6AA650D-EE24-44E9-A46E-8F5FC10DE62E}" srcOrd="0" destOrd="0" presId="urn:microsoft.com/office/officeart/2005/8/layout/default"/>
    <dgm:cxn modelId="{0C5D1352-01FC-416B-B1D9-A09C99980FC3}" type="presOf" srcId="{80016C4D-7DA8-4204-AC06-B199E5E52F20}" destId="{F63D7E45-EE09-4B69-81EE-FA176F547AA4}" srcOrd="0" destOrd="0" presId="urn:microsoft.com/office/officeart/2005/8/layout/default"/>
    <dgm:cxn modelId="{39E4C874-B82F-401F-B633-D5488E7547D2}" srcId="{AF950C0B-69D2-49BB-ADD9-2CA5840FA995}" destId="{F7012E32-7534-4292-9A27-CECD5DE309AB}" srcOrd="1" destOrd="0" parTransId="{810DC88A-2C10-4594-BED0-5A41491880CE}" sibTransId="{158D6089-86AC-4450-9ACD-3BF037DA37D7}"/>
    <dgm:cxn modelId="{A30DB675-6A01-4F1D-A693-B1850F679D26}" srcId="{AF950C0B-69D2-49BB-ADD9-2CA5840FA995}" destId="{8FADC6D9-6324-4FBA-8EEB-B56A4FE622E8}" srcOrd="4" destOrd="0" parTransId="{11C5A249-6E87-48FA-B372-CE443F4F87DB}" sibTransId="{038AE80E-E439-4ACC-81CD-372138AACEA4}"/>
    <dgm:cxn modelId="{E3F1C981-2A4A-4D68-A3AC-F095394DF001}" srcId="{AF950C0B-69D2-49BB-ADD9-2CA5840FA995}" destId="{83B067FF-73AB-4AC0-A3C3-1D557D3A4433}" srcOrd="3" destOrd="0" parTransId="{0510A789-C1BA-4169-BBEE-A73BD1DBF7D5}" sibTransId="{637E4AFF-5B3A-418F-AC38-D6047143627B}"/>
    <dgm:cxn modelId="{931F2791-34FF-4C31-BAC6-01D59C59E629}" srcId="{AF950C0B-69D2-49BB-ADD9-2CA5840FA995}" destId="{A239A56C-4E2C-4442-B999-4368254C2E3A}" srcOrd="8" destOrd="0" parTransId="{AFC9DAF2-6AD4-4AD3-91F1-79C32668FEDB}" sibTransId="{6B41CA72-2502-4487-8E76-528BE0309F70}"/>
    <dgm:cxn modelId="{50648C98-DD08-4845-88BD-437A67B8DDE0}" type="presOf" srcId="{01AE6429-7D52-49D3-8C35-1E0F42A7B9A6}" destId="{9F078545-730B-43ED-8177-BBD72EB19DCB}" srcOrd="0" destOrd="0" presId="urn:microsoft.com/office/officeart/2005/8/layout/default"/>
    <dgm:cxn modelId="{9FBD65AD-A096-4246-B821-7A1F5963B31E}" srcId="{AF950C0B-69D2-49BB-ADD9-2CA5840FA995}" destId="{01AE6429-7D52-49D3-8C35-1E0F42A7B9A6}" srcOrd="6" destOrd="0" parTransId="{792BF486-BE27-43CF-8124-79810D5AEF2A}" sibTransId="{191EEE25-912C-4961-8E31-A7B0516AA84E}"/>
    <dgm:cxn modelId="{D1CFD4AF-EFFC-4C1E-BB3B-B5CDEE263E71}" srcId="{AF950C0B-69D2-49BB-ADD9-2CA5840FA995}" destId="{48BBFDE1-296B-4548-8AF6-B2BB67F265FF}" srcOrd="7" destOrd="0" parTransId="{4C992A22-E71A-4B06-8AEA-D4841164E492}" sibTransId="{ED4B1F83-56EC-428D-A950-1FE5896A76FA}"/>
    <dgm:cxn modelId="{5192D9B3-B795-4655-83FC-6CD68240B68D}" srcId="{AF950C0B-69D2-49BB-ADD9-2CA5840FA995}" destId="{6370DF0A-E854-4E2A-9F28-18B758FD7993}" srcOrd="2" destOrd="0" parTransId="{73A6BD8F-9DE8-4BBF-A8D1-4F92097C3FFC}" sibTransId="{43760FF2-8C32-4DFD-A0B9-D3F2B9A46EC2}"/>
    <dgm:cxn modelId="{A91DAEBA-96F3-4E63-BE97-7B2B57982F7F}" type="presOf" srcId="{F7012E32-7534-4292-9A27-CECD5DE309AB}" destId="{DF8E3D31-110C-4C1E-980A-62C92AED4BB1}" srcOrd="0" destOrd="0" presId="urn:microsoft.com/office/officeart/2005/8/layout/default"/>
    <dgm:cxn modelId="{821B2FC5-2EE1-42C8-9FF9-68E9839D5420}" type="presOf" srcId="{AF950C0B-69D2-49BB-ADD9-2CA5840FA995}" destId="{FFED7D5B-1307-4C68-8C6F-F2E5610B5BBD}" srcOrd="0" destOrd="0" presId="urn:microsoft.com/office/officeart/2005/8/layout/default"/>
    <dgm:cxn modelId="{F28BE9C7-D52B-4439-93E9-3C835922D18C}" type="presOf" srcId="{1DE4DC00-1011-4AA4-893D-2530EAB0A89A}" destId="{B17AA27F-C1B7-4AB6-BA05-0A9FCC8ED91F}" srcOrd="0" destOrd="0" presId="urn:microsoft.com/office/officeart/2005/8/layout/default"/>
    <dgm:cxn modelId="{39D0E9DC-4B62-4D0C-BC6B-C62A30741B1D}" type="presOf" srcId="{83B067FF-73AB-4AC0-A3C3-1D557D3A4433}" destId="{E90F8496-83A9-488A-B45E-5FC42C1A6065}" srcOrd="0" destOrd="0" presId="urn:microsoft.com/office/officeart/2005/8/layout/default"/>
    <dgm:cxn modelId="{4EBC4AF1-44A4-4F1F-B958-D6B21BCF209D}" type="presOf" srcId="{6370DF0A-E854-4E2A-9F28-18B758FD7993}" destId="{A7856A60-AFDE-451F-92C0-813F565FBF23}" srcOrd="0" destOrd="0" presId="urn:microsoft.com/office/officeart/2005/8/layout/default"/>
    <dgm:cxn modelId="{89A00595-7FF5-4E23-B407-A880F508AA0C}" type="presParOf" srcId="{FFED7D5B-1307-4C68-8C6F-F2E5610B5BBD}" destId="{93D1051E-0258-41F5-9071-E8437A6A7403}" srcOrd="0" destOrd="0" presId="urn:microsoft.com/office/officeart/2005/8/layout/default"/>
    <dgm:cxn modelId="{8B33BD8E-843A-4124-B0EA-4F6E91DEC060}" type="presParOf" srcId="{FFED7D5B-1307-4C68-8C6F-F2E5610B5BBD}" destId="{722AB272-DB2A-4FF1-830F-4BF8D1FFD0A2}" srcOrd="1" destOrd="0" presId="urn:microsoft.com/office/officeart/2005/8/layout/default"/>
    <dgm:cxn modelId="{659B483F-546E-492B-9A33-15DC969CBAA2}" type="presParOf" srcId="{FFED7D5B-1307-4C68-8C6F-F2E5610B5BBD}" destId="{DF8E3D31-110C-4C1E-980A-62C92AED4BB1}" srcOrd="2" destOrd="0" presId="urn:microsoft.com/office/officeart/2005/8/layout/default"/>
    <dgm:cxn modelId="{0D4B7114-D79A-43BB-AC19-C6EA1045B7D5}" type="presParOf" srcId="{FFED7D5B-1307-4C68-8C6F-F2E5610B5BBD}" destId="{F1970402-51F7-447A-BC02-BD0F532236FC}" srcOrd="3" destOrd="0" presId="urn:microsoft.com/office/officeart/2005/8/layout/default"/>
    <dgm:cxn modelId="{DE1E1D8C-FFA3-4F6A-BCF6-9FC32469AC35}" type="presParOf" srcId="{FFED7D5B-1307-4C68-8C6F-F2E5610B5BBD}" destId="{A7856A60-AFDE-451F-92C0-813F565FBF23}" srcOrd="4" destOrd="0" presId="urn:microsoft.com/office/officeart/2005/8/layout/default"/>
    <dgm:cxn modelId="{4EFBAFFB-0EAC-41B3-9064-72AB717C12BD}" type="presParOf" srcId="{FFED7D5B-1307-4C68-8C6F-F2E5610B5BBD}" destId="{005E6B58-4ABE-4A4C-995A-8A01B7687577}" srcOrd="5" destOrd="0" presId="urn:microsoft.com/office/officeart/2005/8/layout/default"/>
    <dgm:cxn modelId="{A6282ACB-AF37-418D-AADB-347747DD90E8}" type="presParOf" srcId="{FFED7D5B-1307-4C68-8C6F-F2E5610B5BBD}" destId="{E90F8496-83A9-488A-B45E-5FC42C1A6065}" srcOrd="6" destOrd="0" presId="urn:microsoft.com/office/officeart/2005/8/layout/default"/>
    <dgm:cxn modelId="{ACECAA3D-CEC4-4D15-A2A5-FA7909903F37}" type="presParOf" srcId="{FFED7D5B-1307-4C68-8C6F-F2E5610B5BBD}" destId="{68996337-48C2-438C-80F8-302E80F0C8C9}" srcOrd="7" destOrd="0" presId="urn:microsoft.com/office/officeart/2005/8/layout/default"/>
    <dgm:cxn modelId="{6031F67E-F197-495C-8719-16C426DB25C8}" type="presParOf" srcId="{FFED7D5B-1307-4C68-8C6F-F2E5610B5BBD}" destId="{B6AA650D-EE24-44E9-A46E-8F5FC10DE62E}" srcOrd="8" destOrd="0" presId="urn:microsoft.com/office/officeart/2005/8/layout/default"/>
    <dgm:cxn modelId="{65B914EF-3245-4145-B826-00D702A592BE}" type="presParOf" srcId="{FFED7D5B-1307-4C68-8C6F-F2E5610B5BBD}" destId="{2149EBCD-C48C-4339-9EA0-5F023383DA69}" srcOrd="9" destOrd="0" presId="urn:microsoft.com/office/officeart/2005/8/layout/default"/>
    <dgm:cxn modelId="{F2C7C2DB-0860-46D1-AC58-A86F5C7C5CF0}" type="presParOf" srcId="{FFED7D5B-1307-4C68-8C6F-F2E5610B5BBD}" destId="{F63D7E45-EE09-4B69-81EE-FA176F547AA4}" srcOrd="10" destOrd="0" presId="urn:microsoft.com/office/officeart/2005/8/layout/default"/>
    <dgm:cxn modelId="{3E4600CF-572C-4F87-B80C-5D506FB14FD5}" type="presParOf" srcId="{FFED7D5B-1307-4C68-8C6F-F2E5610B5BBD}" destId="{37AD2C11-804A-4664-B310-99CA72A0EAE4}" srcOrd="11" destOrd="0" presId="urn:microsoft.com/office/officeart/2005/8/layout/default"/>
    <dgm:cxn modelId="{8935A714-3804-4C8B-A203-84037A3DCF06}" type="presParOf" srcId="{FFED7D5B-1307-4C68-8C6F-F2E5610B5BBD}" destId="{9F078545-730B-43ED-8177-BBD72EB19DCB}" srcOrd="12" destOrd="0" presId="urn:microsoft.com/office/officeart/2005/8/layout/default"/>
    <dgm:cxn modelId="{230E470F-FF7F-4A9B-B9D1-AEECE016FBC7}" type="presParOf" srcId="{FFED7D5B-1307-4C68-8C6F-F2E5610B5BBD}" destId="{DCD0ABDC-F652-47F0-A3DD-5BC9A579DEE8}" srcOrd="13" destOrd="0" presId="urn:microsoft.com/office/officeart/2005/8/layout/default"/>
    <dgm:cxn modelId="{915F88CA-2BB5-48CB-805E-82E267C6729F}" type="presParOf" srcId="{FFED7D5B-1307-4C68-8C6F-F2E5610B5BBD}" destId="{AAC5FDB4-1D96-4219-9B24-9F2149A8DD17}" srcOrd="14" destOrd="0" presId="urn:microsoft.com/office/officeart/2005/8/layout/default"/>
    <dgm:cxn modelId="{F2EC7839-8F49-423F-ADC6-70BE4D1BD56B}" type="presParOf" srcId="{FFED7D5B-1307-4C68-8C6F-F2E5610B5BBD}" destId="{29FDF4D7-34EF-417F-A400-E7A7F0CBB2A9}" srcOrd="15" destOrd="0" presId="urn:microsoft.com/office/officeart/2005/8/layout/default"/>
    <dgm:cxn modelId="{BB8AB91F-3476-4572-AA93-4918603AB4A7}" type="presParOf" srcId="{FFED7D5B-1307-4C68-8C6F-F2E5610B5BBD}" destId="{248FD16E-47ED-4859-9A55-4CA6512EE07F}" srcOrd="16" destOrd="0" presId="urn:microsoft.com/office/officeart/2005/8/layout/default"/>
    <dgm:cxn modelId="{9FC7E09C-436A-4D59-A5F3-9F76EE46022D}" type="presParOf" srcId="{FFED7D5B-1307-4C68-8C6F-F2E5610B5BBD}" destId="{61ADF455-8C0F-40B3-9638-A0ACA618ADDD}" srcOrd="17" destOrd="0" presId="urn:microsoft.com/office/officeart/2005/8/layout/default"/>
    <dgm:cxn modelId="{A29C2E42-06FA-4B68-B5BC-358A7D328442}" type="presParOf" srcId="{FFED7D5B-1307-4C68-8C6F-F2E5610B5BBD}" destId="{10B2BED5-5A4A-407A-935B-85C9127473BE}" srcOrd="18" destOrd="0" presId="urn:microsoft.com/office/officeart/2005/8/layout/default"/>
    <dgm:cxn modelId="{70B48DF3-EDA4-4376-A0EE-04AC7CAED358}" type="presParOf" srcId="{FFED7D5B-1307-4C68-8C6F-F2E5610B5BBD}" destId="{8F939DE2-572A-4A8A-A033-D16F21ED2DCF}" srcOrd="19" destOrd="0" presId="urn:microsoft.com/office/officeart/2005/8/layout/default"/>
    <dgm:cxn modelId="{7F3C6B6B-723B-483C-BEF3-8C870171C090}" type="presParOf" srcId="{FFED7D5B-1307-4C68-8C6F-F2E5610B5BBD}" destId="{081C8C60-E088-4805-AD91-D42FCA038079}" srcOrd="20" destOrd="0" presId="urn:microsoft.com/office/officeart/2005/8/layout/default"/>
    <dgm:cxn modelId="{B71C033C-3F2C-44D3-86F8-B72563B723EC}" type="presParOf" srcId="{FFED7D5B-1307-4C68-8C6F-F2E5610B5BBD}" destId="{0DB6E020-18D4-4069-8296-7815E39C47CA}" srcOrd="21" destOrd="0" presId="urn:microsoft.com/office/officeart/2005/8/layout/default"/>
    <dgm:cxn modelId="{2BF05B61-AB3C-4966-A806-2A3A95C22CC5}" type="presParOf" srcId="{FFED7D5B-1307-4C68-8C6F-F2E5610B5BBD}" destId="{B17AA27F-C1B7-4AB6-BA05-0A9FCC8ED91F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136CCC-310C-4F5E-B89B-35F8E91E0F2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F7192A-8AD2-4E34-81C5-7F3D06911C20}">
      <dgm:prSet/>
      <dgm:spPr/>
      <dgm:t>
        <a:bodyPr/>
        <a:lstStyle/>
        <a:p>
          <a:r>
            <a:rPr lang="en-US"/>
            <a:t>REP</a:t>
          </a:r>
        </a:p>
      </dgm:t>
    </dgm:pt>
    <dgm:pt modelId="{D7D8EFAA-A68B-44D8-9464-B871CF7A3DD4}" type="parTrans" cxnId="{D0BE5AEF-BD07-4ED8-952B-611EEA99BE7B}">
      <dgm:prSet/>
      <dgm:spPr/>
      <dgm:t>
        <a:bodyPr/>
        <a:lstStyle/>
        <a:p>
          <a:endParaRPr lang="en-US"/>
        </a:p>
      </dgm:t>
    </dgm:pt>
    <dgm:pt modelId="{4AFAB140-7397-48B9-997B-AB12C1513290}" type="sibTrans" cxnId="{D0BE5AEF-BD07-4ED8-952B-611EEA99BE7B}">
      <dgm:prSet/>
      <dgm:spPr/>
      <dgm:t>
        <a:bodyPr/>
        <a:lstStyle/>
        <a:p>
          <a:endParaRPr lang="en-US"/>
        </a:p>
      </dgm:t>
    </dgm:pt>
    <dgm:pt modelId="{F4CCF5E2-69C1-495D-B3A8-30F0EF59649A}">
      <dgm:prSet/>
      <dgm:spPr/>
      <dgm:t>
        <a:bodyPr/>
        <a:lstStyle/>
        <a:p>
          <a:r>
            <a:rPr lang="en-US"/>
            <a:t>MOVSB/MOVSW</a:t>
          </a:r>
        </a:p>
      </dgm:t>
    </dgm:pt>
    <dgm:pt modelId="{1ADD5AA1-82CD-48B3-94AF-B3114978AC4F}" type="parTrans" cxnId="{F570DFC0-AA95-4E78-A1D4-03AA5C2823BA}">
      <dgm:prSet/>
      <dgm:spPr/>
      <dgm:t>
        <a:bodyPr/>
        <a:lstStyle/>
        <a:p>
          <a:endParaRPr lang="en-US"/>
        </a:p>
      </dgm:t>
    </dgm:pt>
    <dgm:pt modelId="{393EF3CD-EADF-40D7-B67B-FC863147395C}" type="sibTrans" cxnId="{F570DFC0-AA95-4E78-A1D4-03AA5C2823BA}">
      <dgm:prSet/>
      <dgm:spPr/>
      <dgm:t>
        <a:bodyPr/>
        <a:lstStyle/>
        <a:p>
          <a:endParaRPr lang="en-US"/>
        </a:p>
      </dgm:t>
    </dgm:pt>
    <dgm:pt modelId="{3AD6782C-400D-4383-99FB-469228D19CB7}">
      <dgm:prSet/>
      <dgm:spPr/>
      <dgm:t>
        <a:bodyPr/>
        <a:lstStyle/>
        <a:p>
          <a:r>
            <a:rPr lang="en-US"/>
            <a:t>CMPS</a:t>
          </a:r>
        </a:p>
      </dgm:t>
    </dgm:pt>
    <dgm:pt modelId="{10E478C3-F107-41FF-B1B1-0852C0A50303}" type="parTrans" cxnId="{0912D7A1-8361-4727-9CE8-F5281F7C105D}">
      <dgm:prSet/>
      <dgm:spPr/>
      <dgm:t>
        <a:bodyPr/>
        <a:lstStyle/>
        <a:p>
          <a:endParaRPr lang="en-US"/>
        </a:p>
      </dgm:t>
    </dgm:pt>
    <dgm:pt modelId="{78D061D0-E81A-4F3A-A082-802C5C002FBC}" type="sibTrans" cxnId="{0912D7A1-8361-4727-9CE8-F5281F7C105D}">
      <dgm:prSet/>
      <dgm:spPr/>
      <dgm:t>
        <a:bodyPr/>
        <a:lstStyle/>
        <a:p>
          <a:endParaRPr lang="en-US"/>
        </a:p>
      </dgm:t>
    </dgm:pt>
    <dgm:pt modelId="{C85E997F-6DF5-4582-A165-DAE7B3AD6030}">
      <dgm:prSet/>
      <dgm:spPr/>
      <dgm:t>
        <a:bodyPr/>
        <a:lstStyle/>
        <a:p>
          <a:r>
            <a:rPr lang="en-US"/>
            <a:t>SCAS</a:t>
          </a:r>
        </a:p>
      </dgm:t>
    </dgm:pt>
    <dgm:pt modelId="{E14184C4-653A-4CCA-B2B5-34FEC98E2CDB}" type="parTrans" cxnId="{F85CB844-9171-4167-AAF5-E199373CF2EF}">
      <dgm:prSet/>
      <dgm:spPr/>
      <dgm:t>
        <a:bodyPr/>
        <a:lstStyle/>
        <a:p>
          <a:endParaRPr lang="en-US"/>
        </a:p>
      </dgm:t>
    </dgm:pt>
    <dgm:pt modelId="{98A71D39-F0FF-42B0-A268-FBB8C304369C}" type="sibTrans" cxnId="{F85CB844-9171-4167-AAF5-E199373CF2EF}">
      <dgm:prSet/>
      <dgm:spPr/>
      <dgm:t>
        <a:bodyPr/>
        <a:lstStyle/>
        <a:p>
          <a:endParaRPr lang="en-US"/>
        </a:p>
      </dgm:t>
    </dgm:pt>
    <dgm:pt modelId="{9B0081C2-3A0E-4AAD-9C72-E629AF4A21B7}">
      <dgm:prSet/>
      <dgm:spPr/>
      <dgm:t>
        <a:bodyPr/>
        <a:lstStyle/>
        <a:p>
          <a:r>
            <a:rPr lang="en-US"/>
            <a:t>LODS</a:t>
          </a:r>
        </a:p>
      </dgm:t>
    </dgm:pt>
    <dgm:pt modelId="{A0B3FA51-77B7-402D-B5A0-23E4BD9DC0EB}" type="parTrans" cxnId="{CC41CE44-8960-4089-A972-A9268D36BB4B}">
      <dgm:prSet/>
      <dgm:spPr/>
      <dgm:t>
        <a:bodyPr/>
        <a:lstStyle/>
        <a:p>
          <a:endParaRPr lang="en-US"/>
        </a:p>
      </dgm:t>
    </dgm:pt>
    <dgm:pt modelId="{68693B6E-BC2F-4605-AAB9-8BDA6BD7E25C}" type="sibTrans" cxnId="{CC41CE44-8960-4089-A972-A9268D36BB4B}">
      <dgm:prSet/>
      <dgm:spPr/>
      <dgm:t>
        <a:bodyPr/>
        <a:lstStyle/>
        <a:p>
          <a:endParaRPr lang="en-US"/>
        </a:p>
      </dgm:t>
    </dgm:pt>
    <dgm:pt modelId="{E5371AC0-6F0C-44B6-96E3-487C833FC8BB}">
      <dgm:prSet/>
      <dgm:spPr/>
      <dgm:t>
        <a:bodyPr/>
        <a:lstStyle/>
        <a:p>
          <a:r>
            <a:rPr lang="en-US"/>
            <a:t>STOS</a:t>
          </a:r>
        </a:p>
      </dgm:t>
    </dgm:pt>
    <dgm:pt modelId="{A7FA5955-BF5D-4457-8D9E-7465C17E1291}" type="parTrans" cxnId="{8045EFD1-E870-4B3A-AEF4-7D7D9AF66F3D}">
      <dgm:prSet/>
      <dgm:spPr/>
      <dgm:t>
        <a:bodyPr/>
        <a:lstStyle/>
        <a:p>
          <a:endParaRPr lang="en-US"/>
        </a:p>
      </dgm:t>
    </dgm:pt>
    <dgm:pt modelId="{0E2FD989-CEEB-4130-BC55-F5522B6EDD96}" type="sibTrans" cxnId="{8045EFD1-E870-4B3A-AEF4-7D7D9AF66F3D}">
      <dgm:prSet/>
      <dgm:spPr/>
      <dgm:t>
        <a:bodyPr/>
        <a:lstStyle/>
        <a:p>
          <a:endParaRPr lang="en-US"/>
        </a:p>
      </dgm:t>
    </dgm:pt>
    <dgm:pt modelId="{E65506D0-8D0A-4BE7-96E3-D80DB1C26222}" type="pres">
      <dgm:prSet presAssocID="{44136CCC-310C-4F5E-B89B-35F8E91E0F21}" presName="diagram" presStyleCnt="0">
        <dgm:presLayoutVars>
          <dgm:dir/>
          <dgm:resizeHandles val="exact"/>
        </dgm:presLayoutVars>
      </dgm:prSet>
      <dgm:spPr/>
    </dgm:pt>
    <dgm:pt modelId="{2D90DFCC-554B-4340-AE8F-EFF124279522}" type="pres">
      <dgm:prSet presAssocID="{3EF7192A-8AD2-4E34-81C5-7F3D06911C20}" presName="node" presStyleLbl="node1" presStyleIdx="0" presStyleCnt="6">
        <dgm:presLayoutVars>
          <dgm:bulletEnabled val="1"/>
        </dgm:presLayoutVars>
      </dgm:prSet>
      <dgm:spPr/>
    </dgm:pt>
    <dgm:pt modelId="{040BF011-4EF1-47CE-BF15-CDFF9AFCFF21}" type="pres">
      <dgm:prSet presAssocID="{4AFAB140-7397-48B9-997B-AB12C1513290}" presName="sibTrans" presStyleCnt="0"/>
      <dgm:spPr/>
    </dgm:pt>
    <dgm:pt modelId="{DCF04BE2-EE52-4F6C-A516-A4810CAFDAB7}" type="pres">
      <dgm:prSet presAssocID="{F4CCF5E2-69C1-495D-B3A8-30F0EF59649A}" presName="node" presStyleLbl="node1" presStyleIdx="1" presStyleCnt="6">
        <dgm:presLayoutVars>
          <dgm:bulletEnabled val="1"/>
        </dgm:presLayoutVars>
      </dgm:prSet>
      <dgm:spPr/>
    </dgm:pt>
    <dgm:pt modelId="{3E583E6D-4DBB-409D-B45F-C2CC14053CBD}" type="pres">
      <dgm:prSet presAssocID="{393EF3CD-EADF-40D7-B67B-FC863147395C}" presName="sibTrans" presStyleCnt="0"/>
      <dgm:spPr/>
    </dgm:pt>
    <dgm:pt modelId="{1BF96AC4-7DAC-4900-B6BA-B7FF3660D558}" type="pres">
      <dgm:prSet presAssocID="{3AD6782C-400D-4383-99FB-469228D19CB7}" presName="node" presStyleLbl="node1" presStyleIdx="2" presStyleCnt="6">
        <dgm:presLayoutVars>
          <dgm:bulletEnabled val="1"/>
        </dgm:presLayoutVars>
      </dgm:prSet>
      <dgm:spPr/>
    </dgm:pt>
    <dgm:pt modelId="{98011B2E-8075-46A0-895F-4250655F76D2}" type="pres">
      <dgm:prSet presAssocID="{78D061D0-E81A-4F3A-A082-802C5C002FBC}" presName="sibTrans" presStyleCnt="0"/>
      <dgm:spPr/>
    </dgm:pt>
    <dgm:pt modelId="{C150BC24-58ED-4534-BBDD-8F2FD720B4DB}" type="pres">
      <dgm:prSet presAssocID="{C85E997F-6DF5-4582-A165-DAE7B3AD6030}" presName="node" presStyleLbl="node1" presStyleIdx="3" presStyleCnt="6">
        <dgm:presLayoutVars>
          <dgm:bulletEnabled val="1"/>
        </dgm:presLayoutVars>
      </dgm:prSet>
      <dgm:spPr/>
    </dgm:pt>
    <dgm:pt modelId="{43489317-2019-49DC-A19C-320D4C4ADA4D}" type="pres">
      <dgm:prSet presAssocID="{98A71D39-F0FF-42B0-A268-FBB8C304369C}" presName="sibTrans" presStyleCnt="0"/>
      <dgm:spPr/>
    </dgm:pt>
    <dgm:pt modelId="{954BE95F-5B63-4F0C-8C73-ED654939C2D3}" type="pres">
      <dgm:prSet presAssocID="{9B0081C2-3A0E-4AAD-9C72-E629AF4A21B7}" presName="node" presStyleLbl="node1" presStyleIdx="4" presStyleCnt="6">
        <dgm:presLayoutVars>
          <dgm:bulletEnabled val="1"/>
        </dgm:presLayoutVars>
      </dgm:prSet>
      <dgm:spPr/>
    </dgm:pt>
    <dgm:pt modelId="{BCCB870A-C11F-4CA5-8EAE-AAF0D6C9BA80}" type="pres">
      <dgm:prSet presAssocID="{68693B6E-BC2F-4605-AAB9-8BDA6BD7E25C}" presName="sibTrans" presStyleCnt="0"/>
      <dgm:spPr/>
    </dgm:pt>
    <dgm:pt modelId="{D68AE8A2-E2F5-40AE-868B-5D53A1BE7FE5}" type="pres">
      <dgm:prSet presAssocID="{E5371AC0-6F0C-44B6-96E3-487C833FC8BB}" presName="node" presStyleLbl="node1" presStyleIdx="5" presStyleCnt="6">
        <dgm:presLayoutVars>
          <dgm:bulletEnabled val="1"/>
        </dgm:presLayoutVars>
      </dgm:prSet>
      <dgm:spPr/>
    </dgm:pt>
  </dgm:ptLst>
  <dgm:cxnLst>
    <dgm:cxn modelId="{EE910C04-B056-4A89-A166-EA5D6D25C92A}" type="presOf" srcId="{E5371AC0-6F0C-44B6-96E3-487C833FC8BB}" destId="{D68AE8A2-E2F5-40AE-868B-5D53A1BE7FE5}" srcOrd="0" destOrd="0" presId="urn:microsoft.com/office/officeart/2005/8/layout/default"/>
    <dgm:cxn modelId="{35C0C80B-F5DB-49F6-AA5C-EC6BDC2E35B0}" type="presOf" srcId="{3EF7192A-8AD2-4E34-81C5-7F3D06911C20}" destId="{2D90DFCC-554B-4340-AE8F-EFF124279522}" srcOrd="0" destOrd="0" presId="urn:microsoft.com/office/officeart/2005/8/layout/default"/>
    <dgm:cxn modelId="{2432CD1E-65DC-441A-B8A3-FDF97BBB939B}" type="presOf" srcId="{9B0081C2-3A0E-4AAD-9C72-E629AF4A21B7}" destId="{954BE95F-5B63-4F0C-8C73-ED654939C2D3}" srcOrd="0" destOrd="0" presId="urn:microsoft.com/office/officeart/2005/8/layout/default"/>
    <dgm:cxn modelId="{D97A082C-29F9-41C3-B212-ACF012A0C165}" type="presOf" srcId="{44136CCC-310C-4F5E-B89B-35F8E91E0F21}" destId="{E65506D0-8D0A-4BE7-96E3-D80DB1C26222}" srcOrd="0" destOrd="0" presId="urn:microsoft.com/office/officeart/2005/8/layout/default"/>
    <dgm:cxn modelId="{F85CB844-9171-4167-AAF5-E199373CF2EF}" srcId="{44136CCC-310C-4F5E-B89B-35F8E91E0F21}" destId="{C85E997F-6DF5-4582-A165-DAE7B3AD6030}" srcOrd="3" destOrd="0" parTransId="{E14184C4-653A-4CCA-B2B5-34FEC98E2CDB}" sibTransId="{98A71D39-F0FF-42B0-A268-FBB8C304369C}"/>
    <dgm:cxn modelId="{CC41CE44-8960-4089-A972-A9268D36BB4B}" srcId="{44136CCC-310C-4F5E-B89B-35F8E91E0F21}" destId="{9B0081C2-3A0E-4AAD-9C72-E629AF4A21B7}" srcOrd="4" destOrd="0" parTransId="{A0B3FA51-77B7-402D-B5A0-23E4BD9DC0EB}" sibTransId="{68693B6E-BC2F-4605-AAB9-8BDA6BD7E25C}"/>
    <dgm:cxn modelId="{AFF0C69F-4279-4C3F-AE19-FFD7335B8949}" type="presOf" srcId="{C85E997F-6DF5-4582-A165-DAE7B3AD6030}" destId="{C150BC24-58ED-4534-BBDD-8F2FD720B4DB}" srcOrd="0" destOrd="0" presId="urn:microsoft.com/office/officeart/2005/8/layout/default"/>
    <dgm:cxn modelId="{0912D7A1-8361-4727-9CE8-F5281F7C105D}" srcId="{44136CCC-310C-4F5E-B89B-35F8E91E0F21}" destId="{3AD6782C-400D-4383-99FB-469228D19CB7}" srcOrd="2" destOrd="0" parTransId="{10E478C3-F107-41FF-B1B1-0852C0A50303}" sibTransId="{78D061D0-E81A-4F3A-A082-802C5C002FBC}"/>
    <dgm:cxn modelId="{F570DFC0-AA95-4E78-A1D4-03AA5C2823BA}" srcId="{44136CCC-310C-4F5E-B89B-35F8E91E0F21}" destId="{F4CCF5E2-69C1-495D-B3A8-30F0EF59649A}" srcOrd="1" destOrd="0" parTransId="{1ADD5AA1-82CD-48B3-94AF-B3114978AC4F}" sibTransId="{393EF3CD-EADF-40D7-B67B-FC863147395C}"/>
    <dgm:cxn modelId="{8045EFD1-E870-4B3A-AEF4-7D7D9AF66F3D}" srcId="{44136CCC-310C-4F5E-B89B-35F8E91E0F21}" destId="{E5371AC0-6F0C-44B6-96E3-487C833FC8BB}" srcOrd="5" destOrd="0" parTransId="{A7FA5955-BF5D-4457-8D9E-7465C17E1291}" sibTransId="{0E2FD989-CEEB-4130-BC55-F5522B6EDD96}"/>
    <dgm:cxn modelId="{D0BE5AEF-BD07-4ED8-952B-611EEA99BE7B}" srcId="{44136CCC-310C-4F5E-B89B-35F8E91E0F21}" destId="{3EF7192A-8AD2-4E34-81C5-7F3D06911C20}" srcOrd="0" destOrd="0" parTransId="{D7D8EFAA-A68B-44D8-9464-B871CF7A3DD4}" sibTransId="{4AFAB140-7397-48B9-997B-AB12C1513290}"/>
    <dgm:cxn modelId="{654D34F5-EF4B-4EA6-AEC5-321598FD5099}" type="presOf" srcId="{F4CCF5E2-69C1-495D-B3A8-30F0EF59649A}" destId="{DCF04BE2-EE52-4F6C-A516-A4810CAFDAB7}" srcOrd="0" destOrd="0" presId="urn:microsoft.com/office/officeart/2005/8/layout/default"/>
    <dgm:cxn modelId="{C85166FB-CA9B-487B-8A0E-4BB8AA781C10}" type="presOf" srcId="{3AD6782C-400D-4383-99FB-469228D19CB7}" destId="{1BF96AC4-7DAC-4900-B6BA-B7FF3660D558}" srcOrd="0" destOrd="0" presId="urn:microsoft.com/office/officeart/2005/8/layout/default"/>
    <dgm:cxn modelId="{20ABB151-B7B6-428B-9965-1BD518343253}" type="presParOf" srcId="{E65506D0-8D0A-4BE7-96E3-D80DB1C26222}" destId="{2D90DFCC-554B-4340-AE8F-EFF124279522}" srcOrd="0" destOrd="0" presId="urn:microsoft.com/office/officeart/2005/8/layout/default"/>
    <dgm:cxn modelId="{CEDD07CA-710B-44A2-AD8D-D1BAFD7F50D7}" type="presParOf" srcId="{E65506D0-8D0A-4BE7-96E3-D80DB1C26222}" destId="{040BF011-4EF1-47CE-BF15-CDFF9AFCFF21}" srcOrd="1" destOrd="0" presId="urn:microsoft.com/office/officeart/2005/8/layout/default"/>
    <dgm:cxn modelId="{86F1CF1B-587A-49C5-8CDA-6BCED1596E69}" type="presParOf" srcId="{E65506D0-8D0A-4BE7-96E3-D80DB1C26222}" destId="{DCF04BE2-EE52-4F6C-A516-A4810CAFDAB7}" srcOrd="2" destOrd="0" presId="urn:microsoft.com/office/officeart/2005/8/layout/default"/>
    <dgm:cxn modelId="{38CA5050-43FF-466E-A80D-ADA3F782AD1C}" type="presParOf" srcId="{E65506D0-8D0A-4BE7-96E3-D80DB1C26222}" destId="{3E583E6D-4DBB-409D-B45F-C2CC14053CBD}" srcOrd="3" destOrd="0" presId="urn:microsoft.com/office/officeart/2005/8/layout/default"/>
    <dgm:cxn modelId="{7DB4EFB0-F030-404E-B034-9CFA5AC3FF69}" type="presParOf" srcId="{E65506D0-8D0A-4BE7-96E3-D80DB1C26222}" destId="{1BF96AC4-7DAC-4900-B6BA-B7FF3660D558}" srcOrd="4" destOrd="0" presId="urn:microsoft.com/office/officeart/2005/8/layout/default"/>
    <dgm:cxn modelId="{57C04961-0BD5-47BA-A292-18771433E80E}" type="presParOf" srcId="{E65506D0-8D0A-4BE7-96E3-D80DB1C26222}" destId="{98011B2E-8075-46A0-895F-4250655F76D2}" srcOrd="5" destOrd="0" presId="urn:microsoft.com/office/officeart/2005/8/layout/default"/>
    <dgm:cxn modelId="{D89A67E4-9265-4C46-A326-8A270F0C8613}" type="presParOf" srcId="{E65506D0-8D0A-4BE7-96E3-D80DB1C26222}" destId="{C150BC24-58ED-4534-BBDD-8F2FD720B4DB}" srcOrd="6" destOrd="0" presId="urn:microsoft.com/office/officeart/2005/8/layout/default"/>
    <dgm:cxn modelId="{37E4E60C-32DA-4540-A0E7-6F4320F76D07}" type="presParOf" srcId="{E65506D0-8D0A-4BE7-96E3-D80DB1C26222}" destId="{43489317-2019-49DC-A19C-320D4C4ADA4D}" srcOrd="7" destOrd="0" presId="urn:microsoft.com/office/officeart/2005/8/layout/default"/>
    <dgm:cxn modelId="{DB3CDD9B-FC12-4EA4-AC23-A4F4CCA594C9}" type="presParOf" srcId="{E65506D0-8D0A-4BE7-96E3-D80DB1C26222}" destId="{954BE95F-5B63-4F0C-8C73-ED654939C2D3}" srcOrd="8" destOrd="0" presId="urn:microsoft.com/office/officeart/2005/8/layout/default"/>
    <dgm:cxn modelId="{B678102E-94D3-41D9-B371-7A716566084F}" type="presParOf" srcId="{E65506D0-8D0A-4BE7-96E3-D80DB1C26222}" destId="{BCCB870A-C11F-4CA5-8EAE-AAF0D6C9BA80}" srcOrd="9" destOrd="0" presId="urn:microsoft.com/office/officeart/2005/8/layout/default"/>
    <dgm:cxn modelId="{B2E963F3-E80D-4C3C-9B23-F38DC4591860}" type="presParOf" srcId="{E65506D0-8D0A-4BE7-96E3-D80DB1C26222}" destId="{D68AE8A2-E2F5-40AE-868B-5D53A1BE7FE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A53AF9-A87C-4FFF-AEA0-EB571F5DFA6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F7A7BC-E75B-4B1C-BEAA-43997BB35E7F}">
      <dgm:prSet/>
      <dgm:spPr/>
      <dgm:t>
        <a:bodyPr/>
        <a:lstStyle/>
        <a:p>
          <a:r>
            <a:rPr lang="en-US"/>
            <a:t>CALL (Unconditional Call to a subroutine)</a:t>
          </a:r>
        </a:p>
      </dgm:t>
    </dgm:pt>
    <dgm:pt modelId="{4BDA97A8-DBBB-47A6-B61E-E16D753FFDE1}" type="parTrans" cxnId="{2344A986-CAD2-4329-9AF4-FEFC96BCFD76}">
      <dgm:prSet/>
      <dgm:spPr/>
      <dgm:t>
        <a:bodyPr/>
        <a:lstStyle/>
        <a:p>
          <a:endParaRPr lang="en-US"/>
        </a:p>
      </dgm:t>
    </dgm:pt>
    <dgm:pt modelId="{18BCD4D2-FA55-418A-A973-3B11BC2704D6}" type="sibTrans" cxnId="{2344A986-CAD2-4329-9AF4-FEFC96BCFD76}">
      <dgm:prSet/>
      <dgm:spPr/>
      <dgm:t>
        <a:bodyPr/>
        <a:lstStyle/>
        <a:p>
          <a:endParaRPr lang="en-US"/>
        </a:p>
      </dgm:t>
    </dgm:pt>
    <dgm:pt modelId="{6966211D-D6E0-49E5-8451-567F1887EDD7}">
      <dgm:prSet/>
      <dgm:spPr/>
      <dgm:t>
        <a:bodyPr/>
        <a:lstStyle/>
        <a:p>
          <a:r>
            <a:rPr lang="en-US"/>
            <a:t>RET (Return from procedure)</a:t>
          </a:r>
        </a:p>
      </dgm:t>
    </dgm:pt>
    <dgm:pt modelId="{D3D8E69C-911E-457E-B5D8-3F2566A1B3C4}" type="parTrans" cxnId="{E99CA9AC-EA3F-4E22-8D26-A24FDA9CC88F}">
      <dgm:prSet/>
      <dgm:spPr/>
      <dgm:t>
        <a:bodyPr/>
        <a:lstStyle/>
        <a:p>
          <a:endParaRPr lang="en-US"/>
        </a:p>
      </dgm:t>
    </dgm:pt>
    <dgm:pt modelId="{46263A7C-CF95-433A-BA0B-8A125DF306C4}" type="sibTrans" cxnId="{E99CA9AC-EA3F-4E22-8D26-A24FDA9CC88F}">
      <dgm:prSet/>
      <dgm:spPr/>
      <dgm:t>
        <a:bodyPr/>
        <a:lstStyle/>
        <a:p>
          <a:endParaRPr lang="en-US"/>
        </a:p>
      </dgm:t>
    </dgm:pt>
    <dgm:pt modelId="{E2DC7D2A-2D64-4C82-B425-F49788ACB3C0}">
      <dgm:prSet/>
      <dgm:spPr/>
      <dgm:t>
        <a:bodyPr/>
        <a:lstStyle/>
        <a:p>
          <a:r>
            <a:rPr lang="en-US"/>
            <a:t>INT N (Interrupt type N)</a:t>
          </a:r>
        </a:p>
      </dgm:t>
    </dgm:pt>
    <dgm:pt modelId="{1EB2B9BB-8740-4742-A779-05AC6A252A96}" type="parTrans" cxnId="{556118B6-7CE2-4325-9EE4-01321FDA7C43}">
      <dgm:prSet/>
      <dgm:spPr/>
      <dgm:t>
        <a:bodyPr/>
        <a:lstStyle/>
        <a:p>
          <a:endParaRPr lang="en-US"/>
        </a:p>
      </dgm:t>
    </dgm:pt>
    <dgm:pt modelId="{6F6AB8E8-5E80-4258-AE8C-9894EAD77EA1}" type="sibTrans" cxnId="{556118B6-7CE2-4325-9EE4-01321FDA7C43}">
      <dgm:prSet/>
      <dgm:spPr/>
      <dgm:t>
        <a:bodyPr/>
        <a:lstStyle/>
        <a:p>
          <a:endParaRPr lang="en-US"/>
        </a:p>
      </dgm:t>
    </dgm:pt>
    <dgm:pt modelId="{563B751A-4E1F-4FA5-8812-6CE3F0306090}">
      <dgm:prSet/>
      <dgm:spPr/>
      <dgm:t>
        <a:bodyPr/>
        <a:lstStyle/>
        <a:p>
          <a:r>
            <a:rPr lang="en-US"/>
            <a:t>INTO (Interrupt on Overflow)</a:t>
          </a:r>
        </a:p>
      </dgm:t>
    </dgm:pt>
    <dgm:pt modelId="{29D78893-03C8-4C90-90B2-52CF4F754A58}" type="parTrans" cxnId="{1B83424B-3461-4FD0-ADDF-D041F3107F80}">
      <dgm:prSet/>
      <dgm:spPr/>
      <dgm:t>
        <a:bodyPr/>
        <a:lstStyle/>
        <a:p>
          <a:endParaRPr lang="en-US"/>
        </a:p>
      </dgm:t>
    </dgm:pt>
    <dgm:pt modelId="{D497B60E-34A2-44E5-B3EE-6D64CFCF8CBA}" type="sibTrans" cxnId="{1B83424B-3461-4FD0-ADDF-D041F3107F80}">
      <dgm:prSet/>
      <dgm:spPr/>
      <dgm:t>
        <a:bodyPr/>
        <a:lstStyle/>
        <a:p>
          <a:endParaRPr lang="en-US"/>
        </a:p>
      </dgm:t>
    </dgm:pt>
    <dgm:pt modelId="{4C5B5EA6-65DE-4B5A-B95D-A08D2D8D3C97}">
      <dgm:prSet/>
      <dgm:spPr/>
      <dgm:t>
        <a:bodyPr/>
        <a:lstStyle/>
        <a:p>
          <a:r>
            <a:rPr lang="en-US"/>
            <a:t>JMP (Unconditional Jump)</a:t>
          </a:r>
        </a:p>
      </dgm:t>
    </dgm:pt>
    <dgm:pt modelId="{992EE278-5050-4CD5-8CD1-D6C6C065E5E6}" type="parTrans" cxnId="{D2571CCA-1FED-4506-BD0E-C052ED465348}">
      <dgm:prSet/>
      <dgm:spPr/>
      <dgm:t>
        <a:bodyPr/>
        <a:lstStyle/>
        <a:p>
          <a:endParaRPr lang="en-US"/>
        </a:p>
      </dgm:t>
    </dgm:pt>
    <dgm:pt modelId="{BD731168-02A3-4FFC-B49F-BA03C8097372}" type="sibTrans" cxnId="{D2571CCA-1FED-4506-BD0E-C052ED465348}">
      <dgm:prSet/>
      <dgm:spPr/>
      <dgm:t>
        <a:bodyPr/>
        <a:lstStyle/>
        <a:p>
          <a:endParaRPr lang="en-US"/>
        </a:p>
      </dgm:t>
    </dgm:pt>
    <dgm:pt modelId="{8F429B35-3C21-4C8E-A3F8-1B2D1474119D}">
      <dgm:prSet/>
      <dgm:spPr/>
      <dgm:t>
        <a:bodyPr/>
        <a:lstStyle/>
        <a:p>
          <a:r>
            <a:rPr lang="en-US"/>
            <a:t>IRET (Return from ISR)</a:t>
          </a:r>
        </a:p>
      </dgm:t>
    </dgm:pt>
    <dgm:pt modelId="{448DD052-4771-44E3-8EF0-7367DFB2FA18}" type="parTrans" cxnId="{814E1713-541E-454C-B149-D91759B245E8}">
      <dgm:prSet/>
      <dgm:spPr/>
      <dgm:t>
        <a:bodyPr/>
        <a:lstStyle/>
        <a:p>
          <a:endParaRPr lang="en-US"/>
        </a:p>
      </dgm:t>
    </dgm:pt>
    <dgm:pt modelId="{8910A364-B422-46C0-9D59-FA74DB79495B}" type="sibTrans" cxnId="{814E1713-541E-454C-B149-D91759B245E8}">
      <dgm:prSet/>
      <dgm:spPr/>
      <dgm:t>
        <a:bodyPr/>
        <a:lstStyle/>
        <a:p>
          <a:endParaRPr lang="en-US"/>
        </a:p>
      </dgm:t>
    </dgm:pt>
    <dgm:pt modelId="{695D62C2-7626-45ED-A995-4323E9853465}">
      <dgm:prSet/>
      <dgm:spPr/>
      <dgm:t>
        <a:bodyPr/>
        <a:lstStyle/>
        <a:p>
          <a:r>
            <a:rPr lang="en-US"/>
            <a:t>LOOP (Loop Unconditionally)</a:t>
          </a:r>
        </a:p>
      </dgm:t>
    </dgm:pt>
    <dgm:pt modelId="{60CB28EB-0D9F-47CB-8041-369014E2AE2A}" type="parTrans" cxnId="{8A7732A9-B1C0-49F3-8A4F-AABB335C3904}">
      <dgm:prSet/>
      <dgm:spPr/>
      <dgm:t>
        <a:bodyPr/>
        <a:lstStyle/>
        <a:p>
          <a:endParaRPr lang="en-US"/>
        </a:p>
      </dgm:t>
    </dgm:pt>
    <dgm:pt modelId="{E07DC6E6-7908-4AC0-A0CE-F895308C3554}" type="sibTrans" cxnId="{8A7732A9-B1C0-49F3-8A4F-AABB335C3904}">
      <dgm:prSet/>
      <dgm:spPr/>
      <dgm:t>
        <a:bodyPr/>
        <a:lstStyle/>
        <a:p>
          <a:endParaRPr lang="en-US"/>
        </a:p>
      </dgm:t>
    </dgm:pt>
    <dgm:pt modelId="{462C7DFE-D7B6-4509-A55A-B4C185A4B344}" type="pres">
      <dgm:prSet presAssocID="{6DA53AF9-A87C-4FFF-AEA0-EB571F5DFA62}" presName="diagram" presStyleCnt="0">
        <dgm:presLayoutVars>
          <dgm:dir/>
          <dgm:resizeHandles val="exact"/>
        </dgm:presLayoutVars>
      </dgm:prSet>
      <dgm:spPr/>
    </dgm:pt>
    <dgm:pt modelId="{01B9EE01-FD68-427A-A98D-1D2C88534627}" type="pres">
      <dgm:prSet presAssocID="{E7F7A7BC-E75B-4B1C-BEAA-43997BB35E7F}" presName="node" presStyleLbl="node1" presStyleIdx="0" presStyleCnt="7">
        <dgm:presLayoutVars>
          <dgm:bulletEnabled val="1"/>
        </dgm:presLayoutVars>
      </dgm:prSet>
      <dgm:spPr/>
    </dgm:pt>
    <dgm:pt modelId="{08AF29B3-0285-4B11-A22D-F8A5F8FC1045}" type="pres">
      <dgm:prSet presAssocID="{18BCD4D2-FA55-418A-A973-3B11BC2704D6}" presName="sibTrans" presStyleCnt="0"/>
      <dgm:spPr/>
    </dgm:pt>
    <dgm:pt modelId="{91BD79AE-FF58-458A-820E-07783E46896E}" type="pres">
      <dgm:prSet presAssocID="{6966211D-D6E0-49E5-8451-567F1887EDD7}" presName="node" presStyleLbl="node1" presStyleIdx="1" presStyleCnt="7">
        <dgm:presLayoutVars>
          <dgm:bulletEnabled val="1"/>
        </dgm:presLayoutVars>
      </dgm:prSet>
      <dgm:spPr/>
    </dgm:pt>
    <dgm:pt modelId="{F75FDA5D-2CEA-4F7E-9A4A-F1F0AA86DFDE}" type="pres">
      <dgm:prSet presAssocID="{46263A7C-CF95-433A-BA0B-8A125DF306C4}" presName="sibTrans" presStyleCnt="0"/>
      <dgm:spPr/>
    </dgm:pt>
    <dgm:pt modelId="{062D513C-B922-4912-88E8-937D427E92F9}" type="pres">
      <dgm:prSet presAssocID="{E2DC7D2A-2D64-4C82-B425-F49788ACB3C0}" presName="node" presStyleLbl="node1" presStyleIdx="2" presStyleCnt="7">
        <dgm:presLayoutVars>
          <dgm:bulletEnabled val="1"/>
        </dgm:presLayoutVars>
      </dgm:prSet>
      <dgm:spPr/>
    </dgm:pt>
    <dgm:pt modelId="{6BF97F03-A134-4A5E-9A36-831AB04250B1}" type="pres">
      <dgm:prSet presAssocID="{6F6AB8E8-5E80-4258-AE8C-9894EAD77EA1}" presName="sibTrans" presStyleCnt="0"/>
      <dgm:spPr/>
    </dgm:pt>
    <dgm:pt modelId="{0B156360-3676-4E8A-8C45-89A83354ADDF}" type="pres">
      <dgm:prSet presAssocID="{563B751A-4E1F-4FA5-8812-6CE3F0306090}" presName="node" presStyleLbl="node1" presStyleIdx="3" presStyleCnt="7">
        <dgm:presLayoutVars>
          <dgm:bulletEnabled val="1"/>
        </dgm:presLayoutVars>
      </dgm:prSet>
      <dgm:spPr/>
    </dgm:pt>
    <dgm:pt modelId="{CFE0F017-5024-4946-9F11-4009F2287859}" type="pres">
      <dgm:prSet presAssocID="{D497B60E-34A2-44E5-B3EE-6D64CFCF8CBA}" presName="sibTrans" presStyleCnt="0"/>
      <dgm:spPr/>
    </dgm:pt>
    <dgm:pt modelId="{F8928029-1566-4B20-9EF5-857312066373}" type="pres">
      <dgm:prSet presAssocID="{4C5B5EA6-65DE-4B5A-B95D-A08D2D8D3C97}" presName="node" presStyleLbl="node1" presStyleIdx="4" presStyleCnt="7">
        <dgm:presLayoutVars>
          <dgm:bulletEnabled val="1"/>
        </dgm:presLayoutVars>
      </dgm:prSet>
      <dgm:spPr/>
    </dgm:pt>
    <dgm:pt modelId="{B049F176-245E-4D58-9A96-D7546B760F13}" type="pres">
      <dgm:prSet presAssocID="{BD731168-02A3-4FFC-B49F-BA03C8097372}" presName="sibTrans" presStyleCnt="0"/>
      <dgm:spPr/>
    </dgm:pt>
    <dgm:pt modelId="{0934E76A-D8F6-46E5-9A49-2EB535E52FC1}" type="pres">
      <dgm:prSet presAssocID="{8F429B35-3C21-4C8E-A3F8-1B2D1474119D}" presName="node" presStyleLbl="node1" presStyleIdx="5" presStyleCnt="7">
        <dgm:presLayoutVars>
          <dgm:bulletEnabled val="1"/>
        </dgm:presLayoutVars>
      </dgm:prSet>
      <dgm:spPr/>
    </dgm:pt>
    <dgm:pt modelId="{CA82E10D-1C47-4153-8F57-52C014F69A0C}" type="pres">
      <dgm:prSet presAssocID="{8910A364-B422-46C0-9D59-FA74DB79495B}" presName="sibTrans" presStyleCnt="0"/>
      <dgm:spPr/>
    </dgm:pt>
    <dgm:pt modelId="{B0E1BAF2-D51D-441A-B1D4-6BF77DB215B4}" type="pres">
      <dgm:prSet presAssocID="{695D62C2-7626-45ED-A995-4323E9853465}" presName="node" presStyleLbl="node1" presStyleIdx="6" presStyleCnt="7">
        <dgm:presLayoutVars>
          <dgm:bulletEnabled val="1"/>
        </dgm:presLayoutVars>
      </dgm:prSet>
      <dgm:spPr/>
    </dgm:pt>
  </dgm:ptLst>
  <dgm:cxnLst>
    <dgm:cxn modelId="{814E1713-541E-454C-B149-D91759B245E8}" srcId="{6DA53AF9-A87C-4FFF-AEA0-EB571F5DFA62}" destId="{8F429B35-3C21-4C8E-A3F8-1B2D1474119D}" srcOrd="5" destOrd="0" parTransId="{448DD052-4771-44E3-8EF0-7367DFB2FA18}" sibTransId="{8910A364-B422-46C0-9D59-FA74DB79495B}"/>
    <dgm:cxn modelId="{8F113322-A4B3-4188-86ED-5870D4CBB8D7}" type="presOf" srcId="{E2DC7D2A-2D64-4C82-B425-F49788ACB3C0}" destId="{062D513C-B922-4912-88E8-937D427E92F9}" srcOrd="0" destOrd="0" presId="urn:microsoft.com/office/officeart/2005/8/layout/default"/>
    <dgm:cxn modelId="{1B83424B-3461-4FD0-ADDF-D041F3107F80}" srcId="{6DA53AF9-A87C-4FFF-AEA0-EB571F5DFA62}" destId="{563B751A-4E1F-4FA5-8812-6CE3F0306090}" srcOrd="3" destOrd="0" parTransId="{29D78893-03C8-4C90-90B2-52CF4F754A58}" sibTransId="{D497B60E-34A2-44E5-B3EE-6D64CFCF8CBA}"/>
    <dgm:cxn modelId="{A0AF1651-2A25-4882-A866-55E666F83FA4}" type="presOf" srcId="{4C5B5EA6-65DE-4B5A-B95D-A08D2D8D3C97}" destId="{F8928029-1566-4B20-9EF5-857312066373}" srcOrd="0" destOrd="0" presId="urn:microsoft.com/office/officeart/2005/8/layout/default"/>
    <dgm:cxn modelId="{6DC56075-6446-4888-8E7F-EA8DF4DFA88E}" type="presOf" srcId="{8F429B35-3C21-4C8E-A3F8-1B2D1474119D}" destId="{0934E76A-D8F6-46E5-9A49-2EB535E52FC1}" srcOrd="0" destOrd="0" presId="urn:microsoft.com/office/officeart/2005/8/layout/default"/>
    <dgm:cxn modelId="{BA8CB978-DEC8-4B23-A490-760E3B491F1E}" type="presOf" srcId="{6DA53AF9-A87C-4FFF-AEA0-EB571F5DFA62}" destId="{462C7DFE-D7B6-4509-A55A-B4C185A4B344}" srcOrd="0" destOrd="0" presId="urn:microsoft.com/office/officeart/2005/8/layout/default"/>
    <dgm:cxn modelId="{2344A986-CAD2-4329-9AF4-FEFC96BCFD76}" srcId="{6DA53AF9-A87C-4FFF-AEA0-EB571F5DFA62}" destId="{E7F7A7BC-E75B-4B1C-BEAA-43997BB35E7F}" srcOrd="0" destOrd="0" parTransId="{4BDA97A8-DBBB-47A6-B61E-E16D753FFDE1}" sibTransId="{18BCD4D2-FA55-418A-A973-3B11BC2704D6}"/>
    <dgm:cxn modelId="{8A7732A9-B1C0-49F3-8A4F-AABB335C3904}" srcId="{6DA53AF9-A87C-4FFF-AEA0-EB571F5DFA62}" destId="{695D62C2-7626-45ED-A995-4323E9853465}" srcOrd="6" destOrd="0" parTransId="{60CB28EB-0D9F-47CB-8041-369014E2AE2A}" sibTransId="{E07DC6E6-7908-4AC0-A0CE-F895308C3554}"/>
    <dgm:cxn modelId="{E99CA9AC-EA3F-4E22-8D26-A24FDA9CC88F}" srcId="{6DA53AF9-A87C-4FFF-AEA0-EB571F5DFA62}" destId="{6966211D-D6E0-49E5-8451-567F1887EDD7}" srcOrd="1" destOrd="0" parTransId="{D3D8E69C-911E-457E-B5D8-3F2566A1B3C4}" sibTransId="{46263A7C-CF95-433A-BA0B-8A125DF306C4}"/>
    <dgm:cxn modelId="{556118B6-7CE2-4325-9EE4-01321FDA7C43}" srcId="{6DA53AF9-A87C-4FFF-AEA0-EB571F5DFA62}" destId="{E2DC7D2A-2D64-4C82-B425-F49788ACB3C0}" srcOrd="2" destOrd="0" parTransId="{1EB2B9BB-8740-4742-A779-05AC6A252A96}" sibTransId="{6F6AB8E8-5E80-4258-AE8C-9894EAD77EA1}"/>
    <dgm:cxn modelId="{621152BE-BED8-4694-A4D3-7CDB6CAE85B6}" type="presOf" srcId="{E7F7A7BC-E75B-4B1C-BEAA-43997BB35E7F}" destId="{01B9EE01-FD68-427A-A98D-1D2C88534627}" srcOrd="0" destOrd="0" presId="urn:microsoft.com/office/officeart/2005/8/layout/default"/>
    <dgm:cxn modelId="{63D43EC1-0832-4CFD-A4E6-19F576741ECF}" type="presOf" srcId="{6966211D-D6E0-49E5-8451-567F1887EDD7}" destId="{91BD79AE-FF58-458A-820E-07783E46896E}" srcOrd="0" destOrd="0" presId="urn:microsoft.com/office/officeart/2005/8/layout/default"/>
    <dgm:cxn modelId="{D2571CCA-1FED-4506-BD0E-C052ED465348}" srcId="{6DA53AF9-A87C-4FFF-AEA0-EB571F5DFA62}" destId="{4C5B5EA6-65DE-4B5A-B95D-A08D2D8D3C97}" srcOrd="4" destOrd="0" parTransId="{992EE278-5050-4CD5-8CD1-D6C6C065E5E6}" sibTransId="{BD731168-02A3-4FFC-B49F-BA03C8097372}"/>
    <dgm:cxn modelId="{9753DACC-3903-40FA-B189-6C76E17029D5}" type="presOf" srcId="{695D62C2-7626-45ED-A995-4323E9853465}" destId="{B0E1BAF2-D51D-441A-B1D4-6BF77DB215B4}" srcOrd="0" destOrd="0" presId="urn:microsoft.com/office/officeart/2005/8/layout/default"/>
    <dgm:cxn modelId="{95E36EE3-3560-49A9-B65E-37C371EA13A8}" type="presOf" srcId="{563B751A-4E1F-4FA5-8812-6CE3F0306090}" destId="{0B156360-3676-4E8A-8C45-89A83354ADDF}" srcOrd="0" destOrd="0" presId="urn:microsoft.com/office/officeart/2005/8/layout/default"/>
    <dgm:cxn modelId="{C58CEBFF-B9B4-47D6-A325-42F82D18B106}" type="presParOf" srcId="{462C7DFE-D7B6-4509-A55A-B4C185A4B344}" destId="{01B9EE01-FD68-427A-A98D-1D2C88534627}" srcOrd="0" destOrd="0" presId="urn:microsoft.com/office/officeart/2005/8/layout/default"/>
    <dgm:cxn modelId="{C21E6BB8-506D-4093-B34F-52578C290DE1}" type="presParOf" srcId="{462C7DFE-D7B6-4509-A55A-B4C185A4B344}" destId="{08AF29B3-0285-4B11-A22D-F8A5F8FC1045}" srcOrd="1" destOrd="0" presId="urn:microsoft.com/office/officeart/2005/8/layout/default"/>
    <dgm:cxn modelId="{DA3922E4-7EF2-487E-809D-881B80F463AD}" type="presParOf" srcId="{462C7DFE-D7B6-4509-A55A-B4C185A4B344}" destId="{91BD79AE-FF58-458A-820E-07783E46896E}" srcOrd="2" destOrd="0" presId="urn:microsoft.com/office/officeart/2005/8/layout/default"/>
    <dgm:cxn modelId="{C6AC0782-787A-4A62-BA39-9DA4943FB44A}" type="presParOf" srcId="{462C7DFE-D7B6-4509-A55A-B4C185A4B344}" destId="{F75FDA5D-2CEA-4F7E-9A4A-F1F0AA86DFDE}" srcOrd="3" destOrd="0" presId="urn:microsoft.com/office/officeart/2005/8/layout/default"/>
    <dgm:cxn modelId="{EFDB747F-BF56-4EA6-806A-9BC37F4E6746}" type="presParOf" srcId="{462C7DFE-D7B6-4509-A55A-B4C185A4B344}" destId="{062D513C-B922-4912-88E8-937D427E92F9}" srcOrd="4" destOrd="0" presId="urn:microsoft.com/office/officeart/2005/8/layout/default"/>
    <dgm:cxn modelId="{93C34E73-3C43-4674-90C2-E8EEFD68A720}" type="presParOf" srcId="{462C7DFE-D7B6-4509-A55A-B4C185A4B344}" destId="{6BF97F03-A134-4A5E-9A36-831AB04250B1}" srcOrd="5" destOrd="0" presId="urn:microsoft.com/office/officeart/2005/8/layout/default"/>
    <dgm:cxn modelId="{39EDB97F-D31F-4A0D-B00E-E7D68A168D35}" type="presParOf" srcId="{462C7DFE-D7B6-4509-A55A-B4C185A4B344}" destId="{0B156360-3676-4E8A-8C45-89A83354ADDF}" srcOrd="6" destOrd="0" presId="urn:microsoft.com/office/officeart/2005/8/layout/default"/>
    <dgm:cxn modelId="{A5A39831-08AC-4663-BA68-C337748ACBFE}" type="presParOf" srcId="{462C7DFE-D7B6-4509-A55A-B4C185A4B344}" destId="{CFE0F017-5024-4946-9F11-4009F2287859}" srcOrd="7" destOrd="0" presId="urn:microsoft.com/office/officeart/2005/8/layout/default"/>
    <dgm:cxn modelId="{9EFBC00A-117B-4C0F-8F8C-62E9CB9D6CD8}" type="presParOf" srcId="{462C7DFE-D7B6-4509-A55A-B4C185A4B344}" destId="{F8928029-1566-4B20-9EF5-857312066373}" srcOrd="8" destOrd="0" presId="urn:microsoft.com/office/officeart/2005/8/layout/default"/>
    <dgm:cxn modelId="{A4B12E6A-8115-485E-B69F-BFAF00E2B8DF}" type="presParOf" srcId="{462C7DFE-D7B6-4509-A55A-B4C185A4B344}" destId="{B049F176-245E-4D58-9A96-D7546B760F13}" srcOrd="9" destOrd="0" presId="urn:microsoft.com/office/officeart/2005/8/layout/default"/>
    <dgm:cxn modelId="{DE7DD666-AD8C-4B29-A79B-6AC22CD3F17D}" type="presParOf" srcId="{462C7DFE-D7B6-4509-A55A-B4C185A4B344}" destId="{0934E76A-D8F6-46E5-9A49-2EB535E52FC1}" srcOrd="10" destOrd="0" presId="urn:microsoft.com/office/officeart/2005/8/layout/default"/>
    <dgm:cxn modelId="{4828EB89-4161-42A6-A706-E3C9B999D9C9}" type="presParOf" srcId="{462C7DFE-D7B6-4509-A55A-B4C185A4B344}" destId="{CA82E10D-1C47-4153-8F57-52C014F69A0C}" srcOrd="11" destOrd="0" presId="urn:microsoft.com/office/officeart/2005/8/layout/default"/>
    <dgm:cxn modelId="{8294F123-2683-41B3-9B6F-9BA822BA9769}" type="presParOf" srcId="{462C7DFE-D7B6-4509-A55A-B4C185A4B344}" destId="{B0E1BAF2-D51D-441A-B1D4-6BF77DB215B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C90DFD-21E5-41B2-9DE4-D56598EDF4C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31A936-38DB-4A2F-845C-D3272A4A4AFC}">
      <dgm:prSet/>
      <dgm:spPr/>
      <dgm:t>
        <a:bodyPr/>
        <a:lstStyle/>
        <a:p>
          <a:r>
            <a:rPr lang="en-US"/>
            <a:t>JZ/JE (Jump if ZF=1)</a:t>
          </a:r>
        </a:p>
      </dgm:t>
    </dgm:pt>
    <dgm:pt modelId="{6E7726CD-9541-4EC1-AA43-79193E884180}" type="parTrans" cxnId="{0DAA4A98-C2F2-41AA-8C9B-925D0C4DC39F}">
      <dgm:prSet/>
      <dgm:spPr/>
      <dgm:t>
        <a:bodyPr/>
        <a:lstStyle/>
        <a:p>
          <a:endParaRPr lang="en-US"/>
        </a:p>
      </dgm:t>
    </dgm:pt>
    <dgm:pt modelId="{A1733298-74E0-4592-AFBE-F663365B48C5}" type="sibTrans" cxnId="{0DAA4A98-C2F2-41AA-8C9B-925D0C4DC39F}">
      <dgm:prSet/>
      <dgm:spPr/>
      <dgm:t>
        <a:bodyPr/>
        <a:lstStyle/>
        <a:p>
          <a:endParaRPr lang="en-US"/>
        </a:p>
      </dgm:t>
    </dgm:pt>
    <dgm:pt modelId="{6E3CEBBB-FBF0-4D2C-AA85-97D4C424F8D3}">
      <dgm:prSet/>
      <dgm:spPr/>
      <dgm:t>
        <a:bodyPr/>
        <a:lstStyle/>
        <a:p>
          <a:r>
            <a:rPr lang="en-US"/>
            <a:t>JNZ/JNE (if ZF=0)</a:t>
          </a:r>
        </a:p>
      </dgm:t>
    </dgm:pt>
    <dgm:pt modelId="{EA7348BF-C23B-44EF-B5A8-F297A09A056A}" type="parTrans" cxnId="{79722418-B319-4908-B2F0-3FFCF3ECE743}">
      <dgm:prSet/>
      <dgm:spPr/>
      <dgm:t>
        <a:bodyPr/>
        <a:lstStyle/>
        <a:p>
          <a:endParaRPr lang="en-US"/>
        </a:p>
      </dgm:t>
    </dgm:pt>
    <dgm:pt modelId="{B3A0FA70-C4B5-477E-B8DC-5D39540419F8}" type="sibTrans" cxnId="{79722418-B319-4908-B2F0-3FFCF3ECE743}">
      <dgm:prSet/>
      <dgm:spPr/>
      <dgm:t>
        <a:bodyPr/>
        <a:lstStyle/>
        <a:p>
          <a:endParaRPr lang="en-US"/>
        </a:p>
      </dgm:t>
    </dgm:pt>
    <dgm:pt modelId="{69D739DF-7FDF-4F67-8C40-4B4BE377514F}">
      <dgm:prSet/>
      <dgm:spPr/>
      <dgm:t>
        <a:bodyPr/>
        <a:lstStyle/>
        <a:p>
          <a:r>
            <a:rPr lang="en-US"/>
            <a:t>JS (if SF=1)</a:t>
          </a:r>
        </a:p>
      </dgm:t>
    </dgm:pt>
    <dgm:pt modelId="{3F1ED164-FDFA-474B-92E7-D558157469D4}" type="parTrans" cxnId="{AC74BCFE-5C11-4960-AF7C-D09BD8B9CB78}">
      <dgm:prSet/>
      <dgm:spPr/>
      <dgm:t>
        <a:bodyPr/>
        <a:lstStyle/>
        <a:p>
          <a:endParaRPr lang="en-US"/>
        </a:p>
      </dgm:t>
    </dgm:pt>
    <dgm:pt modelId="{43BF80CE-5311-4556-8906-9145CF46DF6C}" type="sibTrans" cxnId="{AC74BCFE-5C11-4960-AF7C-D09BD8B9CB78}">
      <dgm:prSet/>
      <dgm:spPr/>
      <dgm:t>
        <a:bodyPr/>
        <a:lstStyle/>
        <a:p>
          <a:endParaRPr lang="en-US"/>
        </a:p>
      </dgm:t>
    </dgm:pt>
    <dgm:pt modelId="{007BFB36-1A63-44C2-9D84-A9EC1961665B}">
      <dgm:prSet/>
      <dgm:spPr/>
      <dgm:t>
        <a:bodyPr/>
        <a:lstStyle/>
        <a:p>
          <a:r>
            <a:rPr lang="en-US"/>
            <a:t>JNS (if SF=0)</a:t>
          </a:r>
        </a:p>
      </dgm:t>
    </dgm:pt>
    <dgm:pt modelId="{83C94D8E-1A55-41D6-BBD3-824FB1C7B57A}" type="parTrans" cxnId="{82EFF9D1-7F8D-4490-A8E5-512D12A37BFB}">
      <dgm:prSet/>
      <dgm:spPr/>
      <dgm:t>
        <a:bodyPr/>
        <a:lstStyle/>
        <a:p>
          <a:endParaRPr lang="en-US"/>
        </a:p>
      </dgm:t>
    </dgm:pt>
    <dgm:pt modelId="{1F810658-34CA-4183-84A3-1DE565A0B544}" type="sibTrans" cxnId="{82EFF9D1-7F8D-4490-A8E5-512D12A37BFB}">
      <dgm:prSet/>
      <dgm:spPr/>
      <dgm:t>
        <a:bodyPr/>
        <a:lstStyle/>
        <a:p>
          <a:endParaRPr lang="en-US"/>
        </a:p>
      </dgm:t>
    </dgm:pt>
    <dgm:pt modelId="{8AAC16AD-124A-40AA-813C-7559687767CD}">
      <dgm:prSet/>
      <dgm:spPr/>
      <dgm:t>
        <a:bodyPr/>
        <a:lstStyle/>
        <a:p>
          <a:r>
            <a:rPr lang="en-US"/>
            <a:t>JO (of OF=1)</a:t>
          </a:r>
        </a:p>
      </dgm:t>
    </dgm:pt>
    <dgm:pt modelId="{6257CE18-D3A5-4FFC-B996-CA1FCE16FA3B}" type="parTrans" cxnId="{7F3F184B-3FB8-49FF-8031-5C986E03C3C6}">
      <dgm:prSet/>
      <dgm:spPr/>
      <dgm:t>
        <a:bodyPr/>
        <a:lstStyle/>
        <a:p>
          <a:endParaRPr lang="en-US"/>
        </a:p>
      </dgm:t>
    </dgm:pt>
    <dgm:pt modelId="{17A2D487-12FF-4194-8FB9-8F695A70433F}" type="sibTrans" cxnId="{7F3F184B-3FB8-49FF-8031-5C986E03C3C6}">
      <dgm:prSet/>
      <dgm:spPr/>
      <dgm:t>
        <a:bodyPr/>
        <a:lstStyle/>
        <a:p>
          <a:endParaRPr lang="en-US"/>
        </a:p>
      </dgm:t>
    </dgm:pt>
    <dgm:pt modelId="{A58C0A5D-B513-4DA2-81D6-5C07268AF5E2}">
      <dgm:prSet/>
      <dgm:spPr/>
      <dgm:t>
        <a:bodyPr/>
        <a:lstStyle/>
        <a:p>
          <a:r>
            <a:rPr lang="en-US"/>
            <a:t>JNO (if OF=0)</a:t>
          </a:r>
        </a:p>
      </dgm:t>
    </dgm:pt>
    <dgm:pt modelId="{4E9E5A03-31D4-4C14-9FE3-D3270B123519}" type="parTrans" cxnId="{055973F3-FACB-47C9-8285-2A4AD69780AA}">
      <dgm:prSet/>
      <dgm:spPr/>
      <dgm:t>
        <a:bodyPr/>
        <a:lstStyle/>
        <a:p>
          <a:endParaRPr lang="en-US"/>
        </a:p>
      </dgm:t>
    </dgm:pt>
    <dgm:pt modelId="{86A12F95-2805-4B5C-98B5-5F9BCC48CAFD}" type="sibTrans" cxnId="{055973F3-FACB-47C9-8285-2A4AD69780AA}">
      <dgm:prSet/>
      <dgm:spPr/>
      <dgm:t>
        <a:bodyPr/>
        <a:lstStyle/>
        <a:p>
          <a:endParaRPr lang="en-US"/>
        </a:p>
      </dgm:t>
    </dgm:pt>
    <dgm:pt modelId="{4C5AAEBA-3900-4709-802D-627B7FB49D16}">
      <dgm:prSet/>
      <dgm:spPr/>
      <dgm:t>
        <a:bodyPr/>
        <a:lstStyle/>
        <a:p>
          <a:r>
            <a:rPr lang="en-US"/>
            <a:t>JP/JPE (if PF=1)</a:t>
          </a:r>
        </a:p>
      </dgm:t>
    </dgm:pt>
    <dgm:pt modelId="{26D35B53-B8AB-4155-9B7B-E2833057CC60}" type="parTrans" cxnId="{18C30433-F7C3-4ED9-A367-79400E13324A}">
      <dgm:prSet/>
      <dgm:spPr/>
      <dgm:t>
        <a:bodyPr/>
        <a:lstStyle/>
        <a:p>
          <a:endParaRPr lang="en-US"/>
        </a:p>
      </dgm:t>
    </dgm:pt>
    <dgm:pt modelId="{2CA0F2F5-74D4-4DE7-9430-219E3A09A2AD}" type="sibTrans" cxnId="{18C30433-F7C3-4ED9-A367-79400E13324A}">
      <dgm:prSet/>
      <dgm:spPr/>
      <dgm:t>
        <a:bodyPr/>
        <a:lstStyle/>
        <a:p>
          <a:endParaRPr lang="en-US"/>
        </a:p>
      </dgm:t>
    </dgm:pt>
    <dgm:pt modelId="{A279329B-85F7-442E-9361-87D687BF8058}">
      <dgm:prSet/>
      <dgm:spPr/>
      <dgm:t>
        <a:bodyPr/>
        <a:lstStyle/>
        <a:p>
          <a:r>
            <a:rPr lang="en-US"/>
            <a:t>JNP (if PF=0)</a:t>
          </a:r>
        </a:p>
      </dgm:t>
    </dgm:pt>
    <dgm:pt modelId="{FB5C644B-C003-4305-93E9-AC42F0220DA0}" type="parTrans" cxnId="{714C9DCE-0833-4F3D-893E-1C343CD18E1C}">
      <dgm:prSet/>
      <dgm:spPr/>
      <dgm:t>
        <a:bodyPr/>
        <a:lstStyle/>
        <a:p>
          <a:endParaRPr lang="en-US"/>
        </a:p>
      </dgm:t>
    </dgm:pt>
    <dgm:pt modelId="{1D08B6EC-4D55-465E-BDEE-15EAF50CCFC4}" type="sibTrans" cxnId="{714C9DCE-0833-4F3D-893E-1C343CD18E1C}">
      <dgm:prSet/>
      <dgm:spPr/>
      <dgm:t>
        <a:bodyPr/>
        <a:lstStyle/>
        <a:p>
          <a:endParaRPr lang="en-US"/>
        </a:p>
      </dgm:t>
    </dgm:pt>
    <dgm:pt modelId="{5D7A6682-5E10-47F7-AA64-F5D8067AFA83}" type="pres">
      <dgm:prSet presAssocID="{C4C90DFD-21E5-41B2-9DE4-D56598EDF4C5}" presName="diagram" presStyleCnt="0">
        <dgm:presLayoutVars>
          <dgm:dir/>
          <dgm:resizeHandles val="exact"/>
        </dgm:presLayoutVars>
      </dgm:prSet>
      <dgm:spPr/>
    </dgm:pt>
    <dgm:pt modelId="{61551886-4170-4258-8D34-A209AFD3A84C}" type="pres">
      <dgm:prSet presAssocID="{4931A936-38DB-4A2F-845C-D3272A4A4AFC}" presName="node" presStyleLbl="node1" presStyleIdx="0" presStyleCnt="8">
        <dgm:presLayoutVars>
          <dgm:bulletEnabled val="1"/>
        </dgm:presLayoutVars>
      </dgm:prSet>
      <dgm:spPr/>
    </dgm:pt>
    <dgm:pt modelId="{28D5B481-0B96-442B-98C4-3C7053330A30}" type="pres">
      <dgm:prSet presAssocID="{A1733298-74E0-4592-AFBE-F663365B48C5}" presName="sibTrans" presStyleCnt="0"/>
      <dgm:spPr/>
    </dgm:pt>
    <dgm:pt modelId="{E384BB01-6297-425B-8B49-236FCFD1F2C9}" type="pres">
      <dgm:prSet presAssocID="{6E3CEBBB-FBF0-4D2C-AA85-97D4C424F8D3}" presName="node" presStyleLbl="node1" presStyleIdx="1" presStyleCnt="8">
        <dgm:presLayoutVars>
          <dgm:bulletEnabled val="1"/>
        </dgm:presLayoutVars>
      </dgm:prSet>
      <dgm:spPr/>
    </dgm:pt>
    <dgm:pt modelId="{5FC14676-B5DB-4914-BC1C-51E68D24C4CF}" type="pres">
      <dgm:prSet presAssocID="{B3A0FA70-C4B5-477E-B8DC-5D39540419F8}" presName="sibTrans" presStyleCnt="0"/>
      <dgm:spPr/>
    </dgm:pt>
    <dgm:pt modelId="{C135BBF1-AFF6-44E8-BE86-8B396F0320A8}" type="pres">
      <dgm:prSet presAssocID="{69D739DF-7FDF-4F67-8C40-4B4BE377514F}" presName="node" presStyleLbl="node1" presStyleIdx="2" presStyleCnt="8">
        <dgm:presLayoutVars>
          <dgm:bulletEnabled val="1"/>
        </dgm:presLayoutVars>
      </dgm:prSet>
      <dgm:spPr/>
    </dgm:pt>
    <dgm:pt modelId="{8EA26538-9F3F-414C-8BF2-7792E4D8A7D9}" type="pres">
      <dgm:prSet presAssocID="{43BF80CE-5311-4556-8906-9145CF46DF6C}" presName="sibTrans" presStyleCnt="0"/>
      <dgm:spPr/>
    </dgm:pt>
    <dgm:pt modelId="{3643D206-7019-46F9-8528-DD4029E43725}" type="pres">
      <dgm:prSet presAssocID="{007BFB36-1A63-44C2-9D84-A9EC1961665B}" presName="node" presStyleLbl="node1" presStyleIdx="3" presStyleCnt="8">
        <dgm:presLayoutVars>
          <dgm:bulletEnabled val="1"/>
        </dgm:presLayoutVars>
      </dgm:prSet>
      <dgm:spPr/>
    </dgm:pt>
    <dgm:pt modelId="{506D354D-0C7D-473E-826C-20E56B6474C1}" type="pres">
      <dgm:prSet presAssocID="{1F810658-34CA-4183-84A3-1DE565A0B544}" presName="sibTrans" presStyleCnt="0"/>
      <dgm:spPr/>
    </dgm:pt>
    <dgm:pt modelId="{6D507978-485D-4998-A297-EABC9352BCD7}" type="pres">
      <dgm:prSet presAssocID="{8AAC16AD-124A-40AA-813C-7559687767CD}" presName="node" presStyleLbl="node1" presStyleIdx="4" presStyleCnt="8">
        <dgm:presLayoutVars>
          <dgm:bulletEnabled val="1"/>
        </dgm:presLayoutVars>
      </dgm:prSet>
      <dgm:spPr/>
    </dgm:pt>
    <dgm:pt modelId="{B4CB73EE-3710-4659-87AF-EDE232F353B3}" type="pres">
      <dgm:prSet presAssocID="{17A2D487-12FF-4194-8FB9-8F695A70433F}" presName="sibTrans" presStyleCnt="0"/>
      <dgm:spPr/>
    </dgm:pt>
    <dgm:pt modelId="{8F82800D-E227-4C3A-A74C-F886EF5E5918}" type="pres">
      <dgm:prSet presAssocID="{A58C0A5D-B513-4DA2-81D6-5C07268AF5E2}" presName="node" presStyleLbl="node1" presStyleIdx="5" presStyleCnt="8">
        <dgm:presLayoutVars>
          <dgm:bulletEnabled val="1"/>
        </dgm:presLayoutVars>
      </dgm:prSet>
      <dgm:spPr/>
    </dgm:pt>
    <dgm:pt modelId="{408D29C5-FFFA-40C0-B26C-344C6E32A1EE}" type="pres">
      <dgm:prSet presAssocID="{86A12F95-2805-4B5C-98B5-5F9BCC48CAFD}" presName="sibTrans" presStyleCnt="0"/>
      <dgm:spPr/>
    </dgm:pt>
    <dgm:pt modelId="{72863914-1F21-41DE-A634-61A2150AC5B7}" type="pres">
      <dgm:prSet presAssocID="{4C5AAEBA-3900-4709-802D-627B7FB49D16}" presName="node" presStyleLbl="node1" presStyleIdx="6" presStyleCnt="8">
        <dgm:presLayoutVars>
          <dgm:bulletEnabled val="1"/>
        </dgm:presLayoutVars>
      </dgm:prSet>
      <dgm:spPr/>
    </dgm:pt>
    <dgm:pt modelId="{2EA57875-EADA-4B42-B627-4D4D9B404905}" type="pres">
      <dgm:prSet presAssocID="{2CA0F2F5-74D4-4DE7-9430-219E3A09A2AD}" presName="sibTrans" presStyleCnt="0"/>
      <dgm:spPr/>
    </dgm:pt>
    <dgm:pt modelId="{D2FBD743-1085-4526-BAEF-724C9C29881E}" type="pres">
      <dgm:prSet presAssocID="{A279329B-85F7-442E-9361-87D687BF8058}" presName="node" presStyleLbl="node1" presStyleIdx="7" presStyleCnt="8">
        <dgm:presLayoutVars>
          <dgm:bulletEnabled val="1"/>
        </dgm:presLayoutVars>
      </dgm:prSet>
      <dgm:spPr/>
    </dgm:pt>
  </dgm:ptLst>
  <dgm:cxnLst>
    <dgm:cxn modelId="{3C68B30B-2DD6-4652-BD68-9A5FF2415319}" type="presOf" srcId="{4931A936-38DB-4A2F-845C-D3272A4A4AFC}" destId="{61551886-4170-4258-8D34-A209AFD3A84C}" srcOrd="0" destOrd="0" presId="urn:microsoft.com/office/officeart/2005/8/layout/default"/>
    <dgm:cxn modelId="{DE307216-0061-4426-883A-5F410B16D0C8}" type="presOf" srcId="{6E3CEBBB-FBF0-4D2C-AA85-97D4C424F8D3}" destId="{E384BB01-6297-425B-8B49-236FCFD1F2C9}" srcOrd="0" destOrd="0" presId="urn:microsoft.com/office/officeart/2005/8/layout/default"/>
    <dgm:cxn modelId="{79722418-B319-4908-B2F0-3FFCF3ECE743}" srcId="{C4C90DFD-21E5-41B2-9DE4-D56598EDF4C5}" destId="{6E3CEBBB-FBF0-4D2C-AA85-97D4C424F8D3}" srcOrd="1" destOrd="0" parTransId="{EA7348BF-C23B-44EF-B5A8-F297A09A056A}" sibTransId="{B3A0FA70-C4B5-477E-B8DC-5D39540419F8}"/>
    <dgm:cxn modelId="{DFFF6F1C-958F-4C9D-995C-86DA403D2AED}" type="presOf" srcId="{8AAC16AD-124A-40AA-813C-7559687767CD}" destId="{6D507978-485D-4998-A297-EABC9352BCD7}" srcOrd="0" destOrd="0" presId="urn:microsoft.com/office/officeart/2005/8/layout/default"/>
    <dgm:cxn modelId="{B2F32A2F-BD69-4AA0-8575-9267F2DD6D5F}" type="presOf" srcId="{A58C0A5D-B513-4DA2-81D6-5C07268AF5E2}" destId="{8F82800D-E227-4C3A-A74C-F886EF5E5918}" srcOrd="0" destOrd="0" presId="urn:microsoft.com/office/officeart/2005/8/layout/default"/>
    <dgm:cxn modelId="{18C30433-F7C3-4ED9-A367-79400E13324A}" srcId="{C4C90DFD-21E5-41B2-9DE4-D56598EDF4C5}" destId="{4C5AAEBA-3900-4709-802D-627B7FB49D16}" srcOrd="6" destOrd="0" parTransId="{26D35B53-B8AB-4155-9B7B-E2833057CC60}" sibTransId="{2CA0F2F5-74D4-4DE7-9430-219E3A09A2AD}"/>
    <dgm:cxn modelId="{7F3F184B-3FB8-49FF-8031-5C986E03C3C6}" srcId="{C4C90DFD-21E5-41B2-9DE4-D56598EDF4C5}" destId="{8AAC16AD-124A-40AA-813C-7559687767CD}" srcOrd="4" destOrd="0" parTransId="{6257CE18-D3A5-4FFC-B996-CA1FCE16FA3B}" sibTransId="{17A2D487-12FF-4194-8FB9-8F695A70433F}"/>
    <dgm:cxn modelId="{F6066356-66B6-4716-85BC-0B62F3F6ECA9}" type="presOf" srcId="{4C5AAEBA-3900-4709-802D-627B7FB49D16}" destId="{72863914-1F21-41DE-A634-61A2150AC5B7}" srcOrd="0" destOrd="0" presId="urn:microsoft.com/office/officeart/2005/8/layout/default"/>
    <dgm:cxn modelId="{97937194-6668-4EC9-936E-8C0B5D89C427}" type="presOf" srcId="{007BFB36-1A63-44C2-9D84-A9EC1961665B}" destId="{3643D206-7019-46F9-8528-DD4029E43725}" srcOrd="0" destOrd="0" presId="urn:microsoft.com/office/officeart/2005/8/layout/default"/>
    <dgm:cxn modelId="{0DAA4A98-C2F2-41AA-8C9B-925D0C4DC39F}" srcId="{C4C90DFD-21E5-41B2-9DE4-D56598EDF4C5}" destId="{4931A936-38DB-4A2F-845C-D3272A4A4AFC}" srcOrd="0" destOrd="0" parTransId="{6E7726CD-9541-4EC1-AA43-79193E884180}" sibTransId="{A1733298-74E0-4592-AFBE-F663365B48C5}"/>
    <dgm:cxn modelId="{714C9DCE-0833-4F3D-893E-1C343CD18E1C}" srcId="{C4C90DFD-21E5-41B2-9DE4-D56598EDF4C5}" destId="{A279329B-85F7-442E-9361-87D687BF8058}" srcOrd="7" destOrd="0" parTransId="{FB5C644B-C003-4305-93E9-AC42F0220DA0}" sibTransId="{1D08B6EC-4D55-465E-BDEE-15EAF50CCFC4}"/>
    <dgm:cxn modelId="{82EFF9D1-7F8D-4490-A8E5-512D12A37BFB}" srcId="{C4C90DFD-21E5-41B2-9DE4-D56598EDF4C5}" destId="{007BFB36-1A63-44C2-9D84-A9EC1961665B}" srcOrd="3" destOrd="0" parTransId="{83C94D8E-1A55-41D6-BBD3-824FB1C7B57A}" sibTransId="{1F810658-34CA-4183-84A3-1DE565A0B544}"/>
    <dgm:cxn modelId="{E65CEDD5-A65B-48AA-9D0A-A60C80FA4A34}" type="presOf" srcId="{69D739DF-7FDF-4F67-8C40-4B4BE377514F}" destId="{C135BBF1-AFF6-44E8-BE86-8B396F0320A8}" srcOrd="0" destOrd="0" presId="urn:microsoft.com/office/officeart/2005/8/layout/default"/>
    <dgm:cxn modelId="{63AB4FD7-689B-4796-B962-370EF63C1A3B}" type="presOf" srcId="{A279329B-85F7-442E-9361-87D687BF8058}" destId="{D2FBD743-1085-4526-BAEF-724C9C29881E}" srcOrd="0" destOrd="0" presId="urn:microsoft.com/office/officeart/2005/8/layout/default"/>
    <dgm:cxn modelId="{E9B09DED-ED90-4C43-9C35-DA5CD7C20A9F}" type="presOf" srcId="{C4C90DFD-21E5-41B2-9DE4-D56598EDF4C5}" destId="{5D7A6682-5E10-47F7-AA64-F5D8067AFA83}" srcOrd="0" destOrd="0" presId="urn:microsoft.com/office/officeart/2005/8/layout/default"/>
    <dgm:cxn modelId="{055973F3-FACB-47C9-8285-2A4AD69780AA}" srcId="{C4C90DFD-21E5-41B2-9DE4-D56598EDF4C5}" destId="{A58C0A5D-B513-4DA2-81D6-5C07268AF5E2}" srcOrd="5" destOrd="0" parTransId="{4E9E5A03-31D4-4C14-9FE3-D3270B123519}" sibTransId="{86A12F95-2805-4B5C-98B5-5F9BCC48CAFD}"/>
    <dgm:cxn modelId="{AC74BCFE-5C11-4960-AF7C-D09BD8B9CB78}" srcId="{C4C90DFD-21E5-41B2-9DE4-D56598EDF4C5}" destId="{69D739DF-7FDF-4F67-8C40-4B4BE377514F}" srcOrd="2" destOrd="0" parTransId="{3F1ED164-FDFA-474B-92E7-D558157469D4}" sibTransId="{43BF80CE-5311-4556-8906-9145CF46DF6C}"/>
    <dgm:cxn modelId="{C0FC565D-CE17-4EDF-A1DB-BFF8714F9709}" type="presParOf" srcId="{5D7A6682-5E10-47F7-AA64-F5D8067AFA83}" destId="{61551886-4170-4258-8D34-A209AFD3A84C}" srcOrd="0" destOrd="0" presId="urn:microsoft.com/office/officeart/2005/8/layout/default"/>
    <dgm:cxn modelId="{98D5D6BF-45F8-4B95-B846-DB7B7C441502}" type="presParOf" srcId="{5D7A6682-5E10-47F7-AA64-F5D8067AFA83}" destId="{28D5B481-0B96-442B-98C4-3C7053330A30}" srcOrd="1" destOrd="0" presId="urn:microsoft.com/office/officeart/2005/8/layout/default"/>
    <dgm:cxn modelId="{FD7EA0E5-9EC8-4ADB-A178-324DDA92D472}" type="presParOf" srcId="{5D7A6682-5E10-47F7-AA64-F5D8067AFA83}" destId="{E384BB01-6297-425B-8B49-236FCFD1F2C9}" srcOrd="2" destOrd="0" presId="urn:microsoft.com/office/officeart/2005/8/layout/default"/>
    <dgm:cxn modelId="{79983F9D-E64E-4213-832A-9D1D217E9B88}" type="presParOf" srcId="{5D7A6682-5E10-47F7-AA64-F5D8067AFA83}" destId="{5FC14676-B5DB-4914-BC1C-51E68D24C4CF}" srcOrd="3" destOrd="0" presId="urn:microsoft.com/office/officeart/2005/8/layout/default"/>
    <dgm:cxn modelId="{C853005B-0035-4F24-A651-7F9A178FBD85}" type="presParOf" srcId="{5D7A6682-5E10-47F7-AA64-F5D8067AFA83}" destId="{C135BBF1-AFF6-44E8-BE86-8B396F0320A8}" srcOrd="4" destOrd="0" presId="urn:microsoft.com/office/officeart/2005/8/layout/default"/>
    <dgm:cxn modelId="{0B0E8DD6-79E9-485C-AF4A-F06F64D186E4}" type="presParOf" srcId="{5D7A6682-5E10-47F7-AA64-F5D8067AFA83}" destId="{8EA26538-9F3F-414C-8BF2-7792E4D8A7D9}" srcOrd="5" destOrd="0" presId="urn:microsoft.com/office/officeart/2005/8/layout/default"/>
    <dgm:cxn modelId="{93DFB4A2-617B-41B3-8B48-5ED728326207}" type="presParOf" srcId="{5D7A6682-5E10-47F7-AA64-F5D8067AFA83}" destId="{3643D206-7019-46F9-8528-DD4029E43725}" srcOrd="6" destOrd="0" presId="urn:microsoft.com/office/officeart/2005/8/layout/default"/>
    <dgm:cxn modelId="{0D9A5B87-0977-4364-BECC-405339B35CDA}" type="presParOf" srcId="{5D7A6682-5E10-47F7-AA64-F5D8067AFA83}" destId="{506D354D-0C7D-473E-826C-20E56B6474C1}" srcOrd="7" destOrd="0" presId="urn:microsoft.com/office/officeart/2005/8/layout/default"/>
    <dgm:cxn modelId="{8A565CA3-5821-4324-B001-DE303B78DF92}" type="presParOf" srcId="{5D7A6682-5E10-47F7-AA64-F5D8067AFA83}" destId="{6D507978-485D-4998-A297-EABC9352BCD7}" srcOrd="8" destOrd="0" presId="urn:microsoft.com/office/officeart/2005/8/layout/default"/>
    <dgm:cxn modelId="{2E56DCBE-E1FA-41BC-955A-1731BD279FC1}" type="presParOf" srcId="{5D7A6682-5E10-47F7-AA64-F5D8067AFA83}" destId="{B4CB73EE-3710-4659-87AF-EDE232F353B3}" srcOrd="9" destOrd="0" presId="urn:microsoft.com/office/officeart/2005/8/layout/default"/>
    <dgm:cxn modelId="{8D8807A4-4C59-4175-BEC7-D381B4BEA97F}" type="presParOf" srcId="{5D7A6682-5E10-47F7-AA64-F5D8067AFA83}" destId="{8F82800D-E227-4C3A-A74C-F886EF5E5918}" srcOrd="10" destOrd="0" presId="urn:microsoft.com/office/officeart/2005/8/layout/default"/>
    <dgm:cxn modelId="{E13C5542-593F-4A28-BA85-7C5FC18B5C2D}" type="presParOf" srcId="{5D7A6682-5E10-47F7-AA64-F5D8067AFA83}" destId="{408D29C5-FFFA-40C0-B26C-344C6E32A1EE}" srcOrd="11" destOrd="0" presId="urn:microsoft.com/office/officeart/2005/8/layout/default"/>
    <dgm:cxn modelId="{5B0E9EE2-CBCA-403C-A221-94CA8775F43E}" type="presParOf" srcId="{5D7A6682-5E10-47F7-AA64-F5D8067AFA83}" destId="{72863914-1F21-41DE-A634-61A2150AC5B7}" srcOrd="12" destOrd="0" presId="urn:microsoft.com/office/officeart/2005/8/layout/default"/>
    <dgm:cxn modelId="{17BB1EF8-BD19-4C32-9FF1-E332DF18356A}" type="presParOf" srcId="{5D7A6682-5E10-47F7-AA64-F5D8067AFA83}" destId="{2EA57875-EADA-4B42-B627-4D4D9B404905}" srcOrd="13" destOrd="0" presId="urn:microsoft.com/office/officeart/2005/8/layout/default"/>
    <dgm:cxn modelId="{487CCB35-149D-4927-B138-D8100AC3F4AD}" type="presParOf" srcId="{5D7A6682-5E10-47F7-AA64-F5D8067AFA83}" destId="{D2FBD743-1085-4526-BAEF-724C9C29881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8DA923-F0EB-4C7F-98BE-ED585014653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E84CA1-0440-4EFB-B6F1-1ABD87F8D377}">
      <dgm:prSet/>
      <dgm:spPr/>
      <dgm:t>
        <a:bodyPr/>
        <a:lstStyle/>
        <a:p>
          <a:r>
            <a:rPr lang="en-US"/>
            <a:t>JB/JNAE/JC (if CF=1)</a:t>
          </a:r>
        </a:p>
      </dgm:t>
    </dgm:pt>
    <dgm:pt modelId="{DE7379E1-6662-4F57-94B2-61A64462FD8A}" type="parTrans" cxnId="{B62A338C-A01C-47CF-B31F-AF94CE848159}">
      <dgm:prSet/>
      <dgm:spPr/>
      <dgm:t>
        <a:bodyPr/>
        <a:lstStyle/>
        <a:p>
          <a:endParaRPr lang="en-US"/>
        </a:p>
      </dgm:t>
    </dgm:pt>
    <dgm:pt modelId="{108F3E7C-92DD-47F3-93F1-5F8CE1D155FD}" type="sibTrans" cxnId="{B62A338C-A01C-47CF-B31F-AF94CE848159}">
      <dgm:prSet/>
      <dgm:spPr/>
      <dgm:t>
        <a:bodyPr/>
        <a:lstStyle/>
        <a:p>
          <a:endParaRPr lang="en-US"/>
        </a:p>
      </dgm:t>
    </dgm:pt>
    <dgm:pt modelId="{A9ECA449-2C56-4762-B259-92C5BD01E710}">
      <dgm:prSet/>
      <dgm:spPr/>
      <dgm:t>
        <a:bodyPr/>
        <a:lstStyle/>
        <a:p>
          <a:r>
            <a:rPr lang="en-US"/>
            <a:t>JNB/JAE/JNC (if CF=0)</a:t>
          </a:r>
        </a:p>
      </dgm:t>
    </dgm:pt>
    <dgm:pt modelId="{1587CC00-B195-481E-9B2B-60DF2CFB970E}" type="parTrans" cxnId="{3ED733A8-FCF3-4DF1-953E-5E5B959B753D}">
      <dgm:prSet/>
      <dgm:spPr/>
      <dgm:t>
        <a:bodyPr/>
        <a:lstStyle/>
        <a:p>
          <a:endParaRPr lang="en-US"/>
        </a:p>
      </dgm:t>
    </dgm:pt>
    <dgm:pt modelId="{315DD82C-E189-4F6B-83AD-CBF1CF258822}" type="sibTrans" cxnId="{3ED733A8-FCF3-4DF1-953E-5E5B959B753D}">
      <dgm:prSet/>
      <dgm:spPr/>
      <dgm:t>
        <a:bodyPr/>
        <a:lstStyle/>
        <a:p>
          <a:endParaRPr lang="en-US"/>
        </a:p>
      </dgm:t>
    </dgm:pt>
    <dgm:pt modelId="{A38F7427-FF03-4368-916C-7523EEF03F8E}">
      <dgm:prSet/>
      <dgm:spPr/>
      <dgm:t>
        <a:bodyPr/>
        <a:lstStyle/>
        <a:p>
          <a:r>
            <a:rPr lang="en-US"/>
            <a:t>JBE/JNA (if CF=1 or ZF=1)</a:t>
          </a:r>
        </a:p>
      </dgm:t>
    </dgm:pt>
    <dgm:pt modelId="{8D321EEB-B3AA-4A06-9C88-FDD46B29F0B7}" type="parTrans" cxnId="{9EEEA426-168F-4C4F-99D0-BACD73DAA103}">
      <dgm:prSet/>
      <dgm:spPr/>
      <dgm:t>
        <a:bodyPr/>
        <a:lstStyle/>
        <a:p>
          <a:endParaRPr lang="en-US"/>
        </a:p>
      </dgm:t>
    </dgm:pt>
    <dgm:pt modelId="{C47CADD3-48DC-44E7-AFBA-189818440675}" type="sibTrans" cxnId="{9EEEA426-168F-4C4F-99D0-BACD73DAA103}">
      <dgm:prSet/>
      <dgm:spPr/>
      <dgm:t>
        <a:bodyPr/>
        <a:lstStyle/>
        <a:p>
          <a:endParaRPr lang="en-US"/>
        </a:p>
      </dgm:t>
    </dgm:pt>
    <dgm:pt modelId="{9A30F7F4-95CB-46D8-BC2B-AD7BC5F8FEF1}">
      <dgm:prSet/>
      <dgm:spPr/>
      <dgm:t>
        <a:bodyPr/>
        <a:lstStyle/>
        <a:p>
          <a:r>
            <a:rPr lang="en-US"/>
            <a:t>JNBE/JA (if CF=0 or ZF=0)</a:t>
          </a:r>
        </a:p>
      </dgm:t>
    </dgm:pt>
    <dgm:pt modelId="{FBF31CAE-88E8-42CA-884E-618A0E319A38}" type="parTrans" cxnId="{26629F12-4A2B-4012-8EA9-8C34AD644B5D}">
      <dgm:prSet/>
      <dgm:spPr/>
      <dgm:t>
        <a:bodyPr/>
        <a:lstStyle/>
        <a:p>
          <a:endParaRPr lang="en-US"/>
        </a:p>
      </dgm:t>
    </dgm:pt>
    <dgm:pt modelId="{BB83F750-335F-45FF-8129-C4B8AC554FCE}" type="sibTrans" cxnId="{26629F12-4A2B-4012-8EA9-8C34AD644B5D}">
      <dgm:prSet/>
      <dgm:spPr/>
      <dgm:t>
        <a:bodyPr/>
        <a:lstStyle/>
        <a:p>
          <a:endParaRPr lang="en-US"/>
        </a:p>
      </dgm:t>
    </dgm:pt>
    <dgm:pt modelId="{4DAC7317-BF8F-40B0-BD90-00D3C6645625}">
      <dgm:prSet/>
      <dgm:spPr/>
      <dgm:t>
        <a:bodyPr/>
        <a:lstStyle/>
        <a:p>
          <a:r>
            <a:rPr lang="en-US"/>
            <a:t>JL/JNGE (if neither SF=1 nor OF=1)</a:t>
          </a:r>
        </a:p>
      </dgm:t>
    </dgm:pt>
    <dgm:pt modelId="{9D094076-9F4F-4D0A-A9C1-1D58AD5350F6}" type="parTrans" cxnId="{A0B13733-4C7C-4647-BDB5-247598F43F11}">
      <dgm:prSet/>
      <dgm:spPr/>
      <dgm:t>
        <a:bodyPr/>
        <a:lstStyle/>
        <a:p>
          <a:endParaRPr lang="en-US"/>
        </a:p>
      </dgm:t>
    </dgm:pt>
    <dgm:pt modelId="{80B987BD-965F-4223-962B-864DD85631EC}" type="sibTrans" cxnId="{A0B13733-4C7C-4647-BDB5-247598F43F11}">
      <dgm:prSet/>
      <dgm:spPr/>
      <dgm:t>
        <a:bodyPr/>
        <a:lstStyle/>
        <a:p>
          <a:endParaRPr lang="en-US"/>
        </a:p>
      </dgm:t>
    </dgm:pt>
    <dgm:pt modelId="{E7906D55-C0C0-4220-8688-5E9D9FA81857}">
      <dgm:prSet/>
      <dgm:spPr/>
      <dgm:t>
        <a:bodyPr/>
        <a:lstStyle/>
        <a:p>
          <a:r>
            <a:rPr lang="en-US"/>
            <a:t>JNL/JGE (if neither SF=0 nor OF=0)</a:t>
          </a:r>
        </a:p>
      </dgm:t>
    </dgm:pt>
    <dgm:pt modelId="{31499218-8AA8-45BE-B03D-8284D663D2E4}" type="parTrans" cxnId="{C247185A-39A2-4341-8945-41EC4C901F56}">
      <dgm:prSet/>
      <dgm:spPr/>
      <dgm:t>
        <a:bodyPr/>
        <a:lstStyle/>
        <a:p>
          <a:endParaRPr lang="en-US"/>
        </a:p>
      </dgm:t>
    </dgm:pt>
    <dgm:pt modelId="{7CE18EAF-4CC9-4835-9EE0-61017760C3F1}" type="sibTrans" cxnId="{C247185A-39A2-4341-8945-41EC4C901F56}">
      <dgm:prSet/>
      <dgm:spPr/>
      <dgm:t>
        <a:bodyPr/>
        <a:lstStyle/>
        <a:p>
          <a:endParaRPr lang="en-US"/>
        </a:p>
      </dgm:t>
    </dgm:pt>
    <dgm:pt modelId="{30705A5D-E82F-447C-81CE-DE23BAA3EA43}">
      <dgm:prSet/>
      <dgm:spPr/>
      <dgm:t>
        <a:bodyPr/>
        <a:lstStyle/>
        <a:p>
          <a:r>
            <a:rPr lang="en-US"/>
            <a:t>JLE/JNC (if ZF=1 or neither SF nor OF is 1)</a:t>
          </a:r>
        </a:p>
      </dgm:t>
    </dgm:pt>
    <dgm:pt modelId="{AECE060C-391A-409C-9D99-A2E4744CD0F3}" type="parTrans" cxnId="{FC7D7706-E50F-4215-9ED9-9E9521291117}">
      <dgm:prSet/>
      <dgm:spPr/>
      <dgm:t>
        <a:bodyPr/>
        <a:lstStyle/>
        <a:p>
          <a:endParaRPr lang="en-US"/>
        </a:p>
      </dgm:t>
    </dgm:pt>
    <dgm:pt modelId="{E3188437-D915-43A9-99CB-2705AA9B8AA6}" type="sibTrans" cxnId="{FC7D7706-E50F-4215-9ED9-9E9521291117}">
      <dgm:prSet/>
      <dgm:spPr/>
      <dgm:t>
        <a:bodyPr/>
        <a:lstStyle/>
        <a:p>
          <a:endParaRPr lang="en-US"/>
        </a:p>
      </dgm:t>
    </dgm:pt>
    <dgm:pt modelId="{19C263DD-DD9F-4DFB-B360-3E75D9C82FBE}">
      <dgm:prSet/>
      <dgm:spPr/>
      <dgm:t>
        <a:bodyPr/>
        <a:lstStyle/>
        <a:p>
          <a:r>
            <a:rPr lang="en-US"/>
            <a:t>JNLE/JE (if ZF=0 or at least one of SF and OF is 1 )</a:t>
          </a:r>
        </a:p>
      </dgm:t>
    </dgm:pt>
    <dgm:pt modelId="{8718EBD4-8887-40B4-B3D1-7C4044A6BB74}" type="parTrans" cxnId="{6F39DAA8-AD34-4600-A303-2D0F065AF35D}">
      <dgm:prSet/>
      <dgm:spPr/>
      <dgm:t>
        <a:bodyPr/>
        <a:lstStyle/>
        <a:p>
          <a:endParaRPr lang="en-US"/>
        </a:p>
      </dgm:t>
    </dgm:pt>
    <dgm:pt modelId="{6CA909A8-3473-4F49-864F-E9B2238D7EA9}" type="sibTrans" cxnId="{6F39DAA8-AD34-4600-A303-2D0F065AF35D}">
      <dgm:prSet/>
      <dgm:spPr/>
      <dgm:t>
        <a:bodyPr/>
        <a:lstStyle/>
        <a:p>
          <a:endParaRPr lang="en-US"/>
        </a:p>
      </dgm:t>
    </dgm:pt>
    <dgm:pt modelId="{60F97663-8DFE-4DDE-921E-DA7A2997354B}" type="pres">
      <dgm:prSet presAssocID="{598DA923-F0EB-4C7F-98BE-ED5850146534}" presName="diagram" presStyleCnt="0">
        <dgm:presLayoutVars>
          <dgm:dir/>
          <dgm:resizeHandles val="exact"/>
        </dgm:presLayoutVars>
      </dgm:prSet>
      <dgm:spPr/>
    </dgm:pt>
    <dgm:pt modelId="{22805E61-6E87-40CE-88A3-21950B85D07D}" type="pres">
      <dgm:prSet presAssocID="{38E84CA1-0440-4EFB-B6F1-1ABD87F8D377}" presName="node" presStyleLbl="node1" presStyleIdx="0" presStyleCnt="8">
        <dgm:presLayoutVars>
          <dgm:bulletEnabled val="1"/>
        </dgm:presLayoutVars>
      </dgm:prSet>
      <dgm:spPr/>
    </dgm:pt>
    <dgm:pt modelId="{14CBA962-868E-449A-929D-E769A390F565}" type="pres">
      <dgm:prSet presAssocID="{108F3E7C-92DD-47F3-93F1-5F8CE1D155FD}" presName="sibTrans" presStyleCnt="0"/>
      <dgm:spPr/>
    </dgm:pt>
    <dgm:pt modelId="{04B490A6-F470-433A-BA8C-9DE2BA92A5AB}" type="pres">
      <dgm:prSet presAssocID="{A9ECA449-2C56-4762-B259-92C5BD01E710}" presName="node" presStyleLbl="node1" presStyleIdx="1" presStyleCnt="8">
        <dgm:presLayoutVars>
          <dgm:bulletEnabled val="1"/>
        </dgm:presLayoutVars>
      </dgm:prSet>
      <dgm:spPr/>
    </dgm:pt>
    <dgm:pt modelId="{FC938F39-B937-4A9C-8A70-0C5EC21A96B3}" type="pres">
      <dgm:prSet presAssocID="{315DD82C-E189-4F6B-83AD-CBF1CF258822}" presName="sibTrans" presStyleCnt="0"/>
      <dgm:spPr/>
    </dgm:pt>
    <dgm:pt modelId="{B7373242-23FA-4794-BEA6-0507BB3A79CB}" type="pres">
      <dgm:prSet presAssocID="{A38F7427-FF03-4368-916C-7523EEF03F8E}" presName="node" presStyleLbl="node1" presStyleIdx="2" presStyleCnt="8">
        <dgm:presLayoutVars>
          <dgm:bulletEnabled val="1"/>
        </dgm:presLayoutVars>
      </dgm:prSet>
      <dgm:spPr/>
    </dgm:pt>
    <dgm:pt modelId="{A2F82C40-F78B-4C04-BF9D-9AE9759C4453}" type="pres">
      <dgm:prSet presAssocID="{C47CADD3-48DC-44E7-AFBA-189818440675}" presName="sibTrans" presStyleCnt="0"/>
      <dgm:spPr/>
    </dgm:pt>
    <dgm:pt modelId="{F51F9F21-1DD8-4B2C-8324-E8CD12E986BC}" type="pres">
      <dgm:prSet presAssocID="{9A30F7F4-95CB-46D8-BC2B-AD7BC5F8FEF1}" presName="node" presStyleLbl="node1" presStyleIdx="3" presStyleCnt="8">
        <dgm:presLayoutVars>
          <dgm:bulletEnabled val="1"/>
        </dgm:presLayoutVars>
      </dgm:prSet>
      <dgm:spPr/>
    </dgm:pt>
    <dgm:pt modelId="{655DB3ED-6024-4A05-ABD4-AC99430931E5}" type="pres">
      <dgm:prSet presAssocID="{BB83F750-335F-45FF-8129-C4B8AC554FCE}" presName="sibTrans" presStyleCnt="0"/>
      <dgm:spPr/>
    </dgm:pt>
    <dgm:pt modelId="{6E444372-0C50-48CA-AA69-D7B5E635E5E6}" type="pres">
      <dgm:prSet presAssocID="{4DAC7317-BF8F-40B0-BD90-00D3C6645625}" presName="node" presStyleLbl="node1" presStyleIdx="4" presStyleCnt="8">
        <dgm:presLayoutVars>
          <dgm:bulletEnabled val="1"/>
        </dgm:presLayoutVars>
      </dgm:prSet>
      <dgm:spPr/>
    </dgm:pt>
    <dgm:pt modelId="{37A5724E-CE09-45A1-84F3-EB6EDC6520A6}" type="pres">
      <dgm:prSet presAssocID="{80B987BD-965F-4223-962B-864DD85631EC}" presName="sibTrans" presStyleCnt="0"/>
      <dgm:spPr/>
    </dgm:pt>
    <dgm:pt modelId="{02CC0620-D0BA-4415-8D06-9AB3E57C357D}" type="pres">
      <dgm:prSet presAssocID="{E7906D55-C0C0-4220-8688-5E9D9FA81857}" presName="node" presStyleLbl="node1" presStyleIdx="5" presStyleCnt="8">
        <dgm:presLayoutVars>
          <dgm:bulletEnabled val="1"/>
        </dgm:presLayoutVars>
      </dgm:prSet>
      <dgm:spPr/>
    </dgm:pt>
    <dgm:pt modelId="{CEA72743-0EAE-4D02-A4C1-0EBD1CBC0C7A}" type="pres">
      <dgm:prSet presAssocID="{7CE18EAF-4CC9-4835-9EE0-61017760C3F1}" presName="sibTrans" presStyleCnt="0"/>
      <dgm:spPr/>
    </dgm:pt>
    <dgm:pt modelId="{8479F9B7-BC26-4018-A67C-C2F2D9733F92}" type="pres">
      <dgm:prSet presAssocID="{30705A5D-E82F-447C-81CE-DE23BAA3EA43}" presName="node" presStyleLbl="node1" presStyleIdx="6" presStyleCnt="8">
        <dgm:presLayoutVars>
          <dgm:bulletEnabled val="1"/>
        </dgm:presLayoutVars>
      </dgm:prSet>
      <dgm:spPr/>
    </dgm:pt>
    <dgm:pt modelId="{04522288-7328-4B1B-94B1-44F1EE5DB824}" type="pres">
      <dgm:prSet presAssocID="{E3188437-D915-43A9-99CB-2705AA9B8AA6}" presName="sibTrans" presStyleCnt="0"/>
      <dgm:spPr/>
    </dgm:pt>
    <dgm:pt modelId="{15D4DC4D-D1D6-4537-825B-6B31042C89A4}" type="pres">
      <dgm:prSet presAssocID="{19C263DD-DD9F-4DFB-B360-3E75D9C82FBE}" presName="node" presStyleLbl="node1" presStyleIdx="7" presStyleCnt="8">
        <dgm:presLayoutVars>
          <dgm:bulletEnabled val="1"/>
        </dgm:presLayoutVars>
      </dgm:prSet>
      <dgm:spPr/>
    </dgm:pt>
  </dgm:ptLst>
  <dgm:cxnLst>
    <dgm:cxn modelId="{FC7D7706-E50F-4215-9ED9-9E9521291117}" srcId="{598DA923-F0EB-4C7F-98BE-ED5850146534}" destId="{30705A5D-E82F-447C-81CE-DE23BAA3EA43}" srcOrd="6" destOrd="0" parTransId="{AECE060C-391A-409C-9D99-A2E4744CD0F3}" sibTransId="{E3188437-D915-43A9-99CB-2705AA9B8AA6}"/>
    <dgm:cxn modelId="{26629F12-4A2B-4012-8EA9-8C34AD644B5D}" srcId="{598DA923-F0EB-4C7F-98BE-ED5850146534}" destId="{9A30F7F4-95CB-46D8-BC2B-AD7BC5F8FEF1}" srcOrd="3" destOrd="0" parTransId="{FBF31CAE-88E8-42CA-884E-618A0E319A38}" sibTransId="{BB83F750-335F-45FF-8129-C4B8AC554FCE}"/>
    <dgm:cxn modelId="{FCBD0F16-EE16-4A43-AA12-AC7F8EA0186A}" type="presOf" srcId="{4DAC7317-BF8F-40B0-BD90-00D3C6645625}" destId="{6E444372-0C50-48CA-AA69-D7B5E635E5E6}" srcOrd="0" destOrd="0" presId="urn:microsoft.com/office/officeart/2005/8/layout/default"/>
    <dgm:cxn modelId="{9EEEA426-168F-4C4F-99D0-BACD73DAA103}" srcId="{598DA923-F0EB-4C7F-98BE-ED5850146534}" destId="{A38F7427-FF03-4368-916C-7523EEF03F8E}" srcOrd="2" destOrd="0" parTransId="{8D321EEB-B3AA-4A06-9C88-FDD46B29F0B7}" sibTransId="{C47CADD3-48DC-44E7-AFBA-189818440675}"/>
    <dgm:cxn modelId="{0640B02A-7FB2-4881-AE2F-E01DC918B661}" type="presOf" srcId="{598DA923-F0EB-4C7F-98BE-ED5850146534}" destId="{60F97663-8DFE-4DDE-921E-DA7A2997354B}" srcOrd="0" destOrd="0" presId="urn:microsoft.com/office/officeart/2005/8/layout/default"/>
    <dgm:cxn modelId="{A0B13733-4C7C-4647-BDB5-247598F43F11}" srcId="{598DA923-F0EB-4C7F-98BE-ED5850146534}" destId="{4DAC7317-BF8F-40B0-BD90-00D3C6645625}" srcOrd="4" destOrd="0" parTransId="{9D094076-9F4F-4D0A-A9C1-1D58AD5350F6}" sibTransId="{80B987BD-965F-4223-962B-864DD85631EC}"/>
    <dgm:cxn modelId="{DEACC335-7B71-449A-A92F-349928AF588E}" type="presOf" srcId="{A9ECA449-2C56-4762-B259-92C5BD01E710}" destId="{04B490A6-F470-433A-BA8C-9DE2BA92A5AB}" srcOrd="0" destOrd="0" presId="urn:microsoft.com/office/officeart/2005/8/layout/default"/>
    <dgm:cxn modelId="{F564B468-61A3-452D-AB22-CAB97ADFD1A1}" type="presOf" srcId="{9A30F7F4-95CB-46D8-BC2B-AD7BC5F8FEF1}" destId="{F51F9F21-1DD8-4B2C-8324-E8CD12E986BC}" srcOrd="0" destOrd="0" presId="urn:microsoft.com/office/officeart/2005/8/layout/default"/>
    <dgm:cxn modelId="{C247185A-39A2-4341-8945-41EC4C901F56}" srcId="{598DA923-F0EB-4C7F-98BE-ED5850146534}" destId="{E7906D55-C0C0-4220-8688-5E9D9FA81857}" srcOrd="5" destOrd="0" parTransId="{31499218-8AA8-45BE-B03D-8284D663D2E4}" sibTransId="{7CE18EAF-4CC9-4835-9EE0-61017760C3F1}"/>
    <dgm:cxn modelId="{B62A338C-A01C-47CF-B31F-AF94CE848159}" srcId="{598DA923-F0EB-4C7F-98BE-ED5850146534}" destId="{38E84CA1-0440-4EFB-B6F1-1ABD87F8D377}" srcOrd="0" destOrd="0" parTransId="{DE7379E1-6662-4F57-94B2-61A64462FD8A}" sibTransId="{108F3E7C-92DD-47F3-93F1-5F8CE1D155FD}"/>
    <dgm:cxn modelId="{3ED733A8-FCF3-4DF1-953E-5E5B959B753D}" srcId="{598DA923-F0EB-4C7F-98BE-ED5850146534}" destId="{A9ECA449-2C56-4762-B259-92C5BD01E710}" srcOrd="1" destOrd="0" parTransId="{1587CC00-B195-481E-9B2B-60DF2CFB970E}" sibTransId="{315DD82C-E189-4F6B-83AD-CBF1CF258822}"/>
    <dgm:cxn modelId="{6F39DAA8-AD34-4600-A303-2D0F065AF35D}" srcId="{598DA923-F0EB-4C7F-98BE-ED5850146534}" destId="{19C263DD-DD9F-4DFB-B360-3E75D9C82FBE}" srcOrd="7" destOrd="0" parTransId="{8718EBD4-8887-40B4-B3D1-7C4044A6BB74}" sibTransId="{6CA909A8-3473-4F49-864F-E9B2238D7EA9}"/>
    <dgm:cxn modelId="{2A3487AB-30F3-4ECA-AE9B-8189B7B18A70}" type="presOf" srcId="{19C263DD-DD9F-4DFB-B360-3E75D9C82FBE}" destId="{15D4DC4D-D1D6-4537-825B-6B31042C89A4}" srcOrd="0" destOrd="0" presId="urn:microsoft.com/office/officeart/2005/8/layout/default"/>
    <dgm:cxn modelId="{BDE026E4-9757-4CCC-B6D1-A575B4CFB973}" type="presOf" srcId="{38E84CA1-0440-4EFB-B6F1-1ABD87F8D377}" destId="{22805E61-6E87-40CE-88A3-21950B85D07D}" srcOrd="0" destOrd="0" presId="urn:microsoft.com/office/officeart/2005/8/layout/default"/>
    <dgm:cxn modelId="{BFAFC3EE-5B11-40A2-BBDE-2764B65383DC}" type="presOf" srcId="{30705A5D-E82F-447C-81CE-DE23BAA3EA43}" destId="{8479F9B7-BC26-4018-A67C-C2F2D9733F92}" srcOrd="0" destOrd="0" presId="urn:microsoft.com/office/officeart/2005/8/layout/default"/>
    <dgm:cxn modelId="{B6F94EF5-F654-4D48-B088-A30B97FFF3E1}" type="presOf" srcId="{A38F7427-FF03-4368-916C-7523EEF03F8E}" destId="{B7373242-23FA-4794-BEA6-0507BB3A79CB}" srcOrd="0" destOrd="0" presId="urn:microsoft.com/office/officeart/2005/8/layout/default"/>
    <dgm:cxn modelId="{833FB0FF-6CA5-4618-A0A7-4D8B98A3CB26}" type="presOf" srcId="{E7906D55-C0C0-4220-8688-5E9D9FA81857}" destId="{02CC0620-D0BA-4415-8D06-9AB3E57C357D}" srcOrd="0" destOrd="0" presId="urn:microsoft.com/office/officeart/2005/8/layout/default"/>
    <dgm:cxn modelId="{2D72E7D5-8BC1-49B8-A307-B7240B509F17}" type="presParOf" srcId="{60F97663-8DFE-4DDE-921E-DA7A2997354B}" destId="{22805E61-6E87-40CE-88A3-21950B85D07D}" srcOrd="0" destOrd="0" presId="urn:microsoft.com/office/officeart/2005/8/layout/default"/>
    <dgm:cxn modelId="{2A138640-137A-43FE-9E0B-58049722B536}" type="presParOf" srcId="{60F97663-8DFE-4DDE-921E-DA7A2997354B}" destId="{14CBA962-868E-449A-929D-E769A390F565}" srcOrd="1" destOrd="0" presId="urn:microsoft.com/office/officeart/2005/8/layout/default"/>
    <dgm:cxn modelId="{B954A75B-A924-47DB-A598-AC5F47BB01BD}" type="presParOf" srcId="{60F97663-8DFE-4DDE-921E-DA7A2997354B}" destId="{04B490A6-F470-433A-BA8C-9DE2BA92A5AB}" srcOrd="2" destOrd="0" presId="urn:microsoft.com/office/officeart/2005/8/layout/default"/>
    <dgm:cxn modelId="{5848A4FD-8E9E-49E9-A6C5-4E87E3CC4170}" type="presParOf" srcId="{60F97663-8DFE-4DDE-921E-DA7A2997354B}" destId="{FC938F39-B937-4A9C-8A70-0C5EC21A96B3}" srcOrd="3" destOrd="0" presId="urn:microsoft.com/office/officeart/2005/8/layout/default"/>
    <dgm:cxn modelId="{B7B6A15F-BD67-4D02-A9CE-9DE4B801FE40}" type="presParOf" srcId="{60F97663-8DFE-4DDE-921E-DA7A2997354B}" destId="{B7373242-23FA-4794-BEA6-0507BB3A79CB}" srcOrd="4" destOrd="0" presId="urn:microsoft.com/office/officeart/2005/8/layout/default"/>
    <dgm:cxn modelId="{DC3E0A43-8B0C-4B2D-A484-BAA8E9B6DCAD}" type="presParOf" srcId="{60F97663-8DFE-4DDE-921E-DA7A2997354B}" destId="{A2F82C40-F78B-4C04-BF9D-9AE9759C4453}" srcOrd="5" destOrd="0" presId="urn:microsoft.com/office/officeart/2005/8/layout/default"/>
    <dgm:cxn modelId="{706A8B01-09B2-4F3B-91FB-C985EAAF8807}" type="presParOf" srcId="{60F97663-8DFE-4DDE-921E-DA7A2997354B}" destId="{F51F9F21-1DD8-4B2C-8324-E8CD12E986BC}" srcOrd="6" destOrd="0" presId="urn:microsoft.com/office/officeart/2005/8/layout/default"/>
    <dgm:cxn modelId="{4160AD85-816C-4B11-89FB-977FC61307E7}" type="presParOf" srcId="{60F97663-8DFE-4DDE-921E-DA7A2997354B}" destId="{655DB3ED-6024-4A05-ABD4-AC99430931E5}" srcOrd="7" destOrd="0" presId="urn:microsoft.com/office/officeart/2005/8/layout/default"/>
    <dgm:cxn modelId="{C6147492-147D-4CF0-A2DB-468AF39D421B}" type="presParOf" srcId="{60F97663-8DFE-4DDE-921E-DA7A2997354B}" destId="{6E444372-0C50-48CA-AA69-D7B5E635E5E6}" srcOrd="8" destOrd="0" presId="urn:microsoft.com/office/officeart/2005/8/layout/default"/>
    <dgm:cxn modelId="{98700030-B90D-4548-B286-0FDE9EE79C7A}" type="presParOf" srcId="{60F97663-8DFE-4DDE-921E-DA7A2997354B}" destId="{37A5724E-CE09-45A1-84F3-EB6EDC6520A6}" srcOrd="9" destOrd="0" presId="urn:microsoft.com/office/officeart/2005/8/layout/default"/>
    <dgm:cxn modelId="{964B28E5-095D-4BC7-9528-5B00F23B3F7D}" type="presParOf" srcId="{60F97663-8DFE-4DDE-921E-DA7A2997354B}" destId="{02CC0620-D0BA-4415-8D06-9AB3E57C357D}" srcOrd="10" destOrd="0" presId="urn:microsoft.com/office/officeart/2005/8/layout/default"/>
    <dgm:cxn modelId="{06F206E1-0DC2-4A8D-AF8C-8FBEF9E610D1}" type="presParOf" srcId="{60F97663-8DFE-4DDE-921E-DA7A2997354B}" destId="{CEA72743-0EAE-4D02-A4C1-0EBD1CBC0C7A}" srcOrd="11" destOrd="0" presId="urn:microsoft.com/office/officeart/2005/8/layout/default"/>
    <dgm:cxn modelId="{0E131810-950A-46E3-B92C-6935831E5E1C}" type="presParOf" srcId="{60F97663-8DFE-4DDE-921E-DA7A2997354B}" destId="{8479F9B7-BC26-4018-A67C-C2F2D9733F92}" srcOrd="12" destOrd="0" presId="urn:microsoft.com/office/officeart/2005/8/layout/default"/>
    <dgm:cxn modelId="{E72D3DCB-260E-4606-B0FD-5771EC72D8B8}" type="presParOf" srcId="{60F97663-8DFE-4DDE-921E-DA7A2997354B}" destId="{04522288-7328-4B1B-94B1-44F1EE5DB824}" srcOrd="13" destOrd="0" presId="urn:microsoft.com/office/officeart/2005/8/layout/default"/>
    <dgm:cxn modelId="{79D4FEAA-1141-46B2-9634-A79EAF6773A8}" type="presParOf" srcId="{60F97663-8DFE-4DDE-921E-DA7A2997354B}" destId="{15D4DC4D-D1D6-4537-825B-6B31042C89A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19B526-3BFC-4B17-B0BF-7DACDFFA1B7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9CA9A0-7AD2-4357-9458-6DA66A7CF0FA}">
      <dgm:prSet/>
      <dgm:spPr/>
      <dgm:t>
        <a:bodyPr/>
        <a:lstStyle/>
        <a:p>
          <a:r>
            <a:rPr lang="en-US"/>
            <a:t>CLC (clear carry flag)</a:t>
          </a:r>
        </a:p>
      </dgm:t>
    </dgm:pt>
    <dgm:pt modelId="{7D34C6FC-CB78-4EE4-9B6C-E954EFA8F0EE}" type="parTrans" cxnId="{20A74868-5CA5-4AC8-9E89-C2622B804C3A}">
      <dgm:prSet/>
      <dgm:spPr/>
      <dgm:t>
        <a:bodyPr/>
        <a:lstStyle/>
        <a:p>
          <a:endParaRPr lang="en-US"/>
        </a:p>
      </dgm:t>
    </dgm:pt>
    <dgm:pt modelId="{2CA7026B-621C-4941-B9D8-E98D943DE08D}" type="sibTrans" cxnId="{20A74868-5CA5-4AC8-9E89-C2622B804C3A}">
      <dgm:prSet/>
      <dgm:spPr/>
      <dgm:t>
        <a:bodyPr/>
        <a:lstStyle/>
        <a:p>
          <a:endParaRPr lang="en-US"/>
        </a:p>
      </dgm:t>
    </dgm:pt>
    <dgm:pt modelId="{55677BF5-C3E3-4C44-8CBF-DA98744059F2}">
      <dgm:prSet/>
      <dgm:spPr/>
      <dgm:t>
        <a:bodyPr/>
        <a:lstStyle/>
        <a:p>
          <a:r>
            <a:rPr lang="en-US"/>
            <a:t>CMC (complement carry flag)</a:t>
          </a:r>
        </a:p>
      </dgm:t>
    </dgm:pt>
    <dgm:pt modelId="{F55559D8-2771-4E86-8C75-062490B2CBDC}" type="parTrans" cxnId="{5FB638E8-4866-4516-8C81-A91612255381}">
      <dgm:prSet/>
      <dgm:spPr/>
      <dgm:t>
        <a:bodyPr/>
        <a:lstStyle/>
        <a:p>
          <a:endParaRPr lang="en-US"/>
        </a:p>
      </dgm:t>
    </dgm:pt>
    <dgm:pt modelId="{DE1CF29F-DEB2-4534-8EE7-EEF5EE08AEF7}" type="sibTrans" cxnId="{5FB638E8-4866-4516-8C81-A91612255381}">
      <dgm:prSet/>
      <dgm:spPr/>
      <dgm:t>
        <a:bodyPr/>
        <a:lstStyle/>
        <a:p>
          <a:endParaRPr lang="en-US"/>
        </a:p>
      </dgm:t>
    </dgm:pt>
    <dgm:pt modelId="{9A4C0405-4D25-4F7F-9CB5-7802E7D78D87}">
      <dgm:prSet/>
      <dgm:spPr/>
      <dgm:t>
        <a:bodyPr/>
        <a:lstStyle/>
        <a:p>
          <a:r>
            <a:rPr lang="en-US"/>
            <a:t>STC (set carry flag)</a:t>
          </a:r>
        </a:p>
      </dgm:t>
    </dgm:pt>
    <dgm:pt modelId="{8819F3BA-2A79-44F1-983E-7302A73D09EE}" type="parTrans" cxnId="{E3A87C45-AB1E-40D1-B1FC-A693602F6D63}">
      <dgm:prSet/>
      <dgm:spPr/>
      <dgm:t>
        <a:bodyPr/>
        <a:lstStyle/>
        <a:p>
          <a:endParaRPr lang="en-US"/>
        </a:p>
      </dgm:t>
    </dgm:pt>
    <dgm:pt modelId="{BE82031C-D385-453F-82A2-49E8E9789C58}" type="sibTrans" cxnId="{E3A87C45-AB1E-40D1-B1FC-A693602F6D63}">
      <dgm:prSet/>
      <dgm:spPr/>
      <dgm:t>
        <a:bodyPr/>
        <a:lstStyle/>
        <a:p>
          <a:endParaRPr lang="en-US"/>
        </a:p>
      </dgm:t>
    </dgm:pt>
    <dgm:pt modelId="{0C80C626-AFC7-4BB5-A74C-ED6D30125751}">
      <dgm:prSet/>
      <dgm:spPr/>
      <dgm:t>
        <a:bodyPr/>
        <a:lstStyle/>
        <a:p>
          <a:r>
            <a:rPr lang="en-US"/>
            <a:t>CLD (clear direction flag)</a:t>
          </a:r>
        </a:p>
      </dgm:t>
    </dgm:pt>
    <dgm:pt modelId="{E82B326E-67BB-4EF5-AEFA-25B858B0149E}" type="parTrans" cxnId="{554A3F7B-B198-4379-903F-455ED6443365}">
      <dgm:prSet/>
      <dgm:spPr/>
      <dgm:t>
        <a:bodyPr/>
        <a:lstStyle/>
        <a:p>
          <a:endParaRPr lang="en-US"/>
        </a:p>
      </dgm:t>
    </dgm:pt>
    <dgm:pt modelId="{A80036CF-3D0D-4AFE-AECD-15959F544B33}" type="sibTrans" cxnId="{554A3F7B-B198-4379-903F-455ED6443365}">
      <dgm:prSet/>
      <dgm:spPr/>
      <dgm:t>
        <a:bodyPr/>
        <a:lstStyle/>
        <a:p>
          <a:endParaRPr lang="en-US"/>
        </a:p>
      </dgm:t>
    </dgm:pt>
    <dgm:pt modelId="{8E9E3018-A02A-49CE-9E5B-31A1C0D7003E}">
      <dgm:prSet/>
      <dgm:spPr/>
      <dgm:t>
        <a:bodyPr/>
        <a:lstStyle/>
        <a:p>
          <a:r>
            <a:rPr lang="en-US"/>
            <a:t>STD (set direction flag)</a:t>
          </a:r>
        </a:p>
      </dgm:t>
    </dgm:pt>
    <dgm:pt modelId="{935D7D37-41FB-4F1B-A16B-CC78CEA77A80}" type="parTrans" cxnId="{B0E2612A-63F0-4C32-8E77-92BC6554F56F}">
      <dgm:prSet/>
      <dgm:spPr/>
      <dgm:t>
        <a:bodyPr/>
        <a:lstStyle/>
        <a:p>
          <a:endParaRPr lang="en-US"/>
        </a:p>
      </dgm:t>
    </dgm:pt>
    <dgm:pt modelId="{67BE2E56-E1BF-4479-8D09-898F314696C5}" type="sibTrans" cxnId="{B0E2612A-63F0-4C32-8E77-92BC6554F56F}">
      <dgm:prSet/>
      <dgm:spPr/>
      <dgm:t>
        <a:bodyPr/>
        <a:lstStyle/>
        <a:p>
          <a:endParaRPr lang="en-US"/>
        </a:p>
      </dgm:t>
    </dgm:pt>
    <dgm:pt modelId="{CC3595BB-8430-4B99-BB0D-32AA69D10A75}">
      <dgm:prSet/>
      <dgm:spPr/>
      <dgm:t>
        <a:bodyPr/>
        <a:lstStyle/>
        <a:p>
          <a:r>
            <a:rPr lang="en-US"/>
            <a:t>CLI (clear interrupt flag)</a:t>
          </a:r>
        </a:p>
      </dgm:t>
    </dgm:pt>
    <dgm:pt modelId="{34563D8B-D6E1-4CBD-9CD8-DF3295DFFF0B}" type="parTrans" cxnId="{E2275789-D6AC-4CA5-9941-300BA4AF5213}">
      <dgm:prSet/>
      <dgm:spPr/>
      <dgm:t>
        <a:bodyPr/>
        <a:lstStyle/>
        <a:p>
          <a:endParaRPr lang="en-US"/>
        </a:p>
      </dgm:t>
    </dgm:pt>
    <dgm:pt modelId="{741451F9-163D-4475-8D8C-804F3E9091E7}" type="sibTrans" cxnId="{E2275789-D6AC-4CA5-9941-300BA4AF5213}">
      <dgm:prSet/>
      <dgm:spPr/>
      <dgm:t>
        <a:bodyPr/>
        <a:lstStyle/>
        <a:p>
          <a:endParaRPr lang="en-US"/>
        </a:p>
      </dgm:t>
    </dgm:pt>
    <dgm:pt modelId="{451C5212-2F70-455C-80C2-AE8FE329A869}">
      <dgm:prSet/>
      <dgm:spPr/>
      <dgm:t>
        <a:bodyPr/>
        <a:lstStyle/>
        <a:p>
          <a:r>
            <a:rPr lang="en-US"/>
            <a:t>STI (set interrupt flag)</a:t>
          </a:r>
        </a:p>
      </dgm:t>
    </dgm:pt>
    <dgm:pt modelId="{1BBEE094-CABE-4A83-970B-79919C81394C}" type="parTrans" cxnId="{D20B47E3-F4ED-467E-A0FF-2C8120B249AA}">
      <dgm:prSet/>
      <dgm:spPr/>
      <dgm:t>
        <a:bodyPr/>
        <a:lstStyle/>
        <a:p>
          <a:endParaRPr lang="en-US"/>
        </a:p>
      </dgm:t>
    </dgm:pt>
    <dgm:pt modelId="{A743243A-E9EF-4E1E-B607-F3C4CDF33688}" type="sibTrans" cxnId="{D20B47E3-F4ED-467E-A0FF-2C8120B249AA}">
      <dgm:prSet/>
      <dgm:spPr/>
      <dgm:t>
        <a:bodyPr/>
        <a:lstStyle/>
        <a:p>
          <a:endParaRPr lang="en-US"/>
        </a:p>
      </dgm:t>
    </dgm:pt>
    <dgm:pt modelId="{FF2FABFD-DD83-47E6-A892-F27C1052268D}" type="pres">
      <dgm:prSet presAssocID="{5119B526-3BFC-4B17-B0BF-7DACDFFA1B79}" presName="diagram" presStyleCnt="0">
        <dgm:presLayoutVars>
          <dgm:dir/>
          <dgm:resizeHandles val="exact"/>
        </dgm:presLayoutVars>
      </dgm:prSet>
      <dgm:spPr/>
    </dgm:pt>
    <dgm:pt modelId="{4DB6284C-4A39-429A-A918-3D3DE262C606}" type="pres">
      <dgm:prSet presAssocID="{5B9CA9A0-7AD2-4357-9458-6DA66A7CF0FA}" presName="node" presStyleLbl="node1" presStyleIdx="0" presStyleCnt="7">
        <dgm:presLayoutVars>
          <dgm:bulletEnabled val="1"/>
        </dgm:presLayoutVars>
      </dgm:prSet>
      <dgm:spPr/>
    </dgm:pt>
    <dgm:pt modelId="{C7B76E16-8AE2-4A2A-B00A-537E4B5622B6}" type="pres">
      <dgm:prSet presAssocID="{2CA7026B-621C-4941-B9D8-E98D943DE08D}" presName="sibTrans" presStyleCnt="0"/>
      <dgm:spPr/>
    </dgm:pt>
    <dgm:pt modelId="{4CABF56D-27BF-41A0-A779-23CE52F56F01}" type="pres">
      <dgm:prSet presAssocID="{55677BF5-C3E3-4C44-8CBF-DA98744059F2}" presName="node" presStyleLbl="node1" presStyleIdx="1" presStyleCnt="7">
        <dgm:presLayoutVars>
          <dgm:bulletEnabled val="1"/>
        </dgm:presLayoutVars>
      </dgm:prSet>
      <dgm:spPr/>
    </dgm:pt>
    <dgm:pt modelId="{BADA5632-BA8A-41C2-A11F-B0FD469E72FA}" type="pres">
      <dgm:prSet presAssocID="{DE1CF29F-DEB2-4534-8EE7-EEF5EE08AEF7}" presName="sibTrans" presStyleCnt="0"/>
      <dgm:spPr/>
    </dgm:pt>
    <dgm:pt modelId="{892BA1D1-D681-4561-BFDF-3F35A90FEA57}" type="pres">
      <dgm:prSet presAssocID="{9A4C0405-4D25-4F7F-9CB5-7802E7D78D87}" presName="node" presStyleLbl="node1" presStyleIdx="2" presStyleCnt="7">
        <dgm:presLayoutVars>
          <dgm:bulletEnabled val="1"/>
        </dgm:presLayoutVars>
      </dgm:prSet>
      <dgm:spPr/>
    </dgm:pt>
    <dgm:pt modelId="{99D46EBA-4EBB-4887-99B4-BAD0F669F2FF}" type="pres">
      <dgm:prSet presAssocID="{BE82031C-D385-453F-82A2-49E8E9789C58}" presName="sibTrans" presStyleCnt="0"/>
      <dgm:spPr/>
    </dgm:pt>
    <dgm:pt modelId="{3D20177E-72BF-4992-ADD0-3A15442BFECC}" type="pres">
      <dgm:prSet presAssocID="{0C80C626-AFC7-4BB5-A74C-ED6D30125751}" presName="node" presStyleLbl="node1" presStyleIdx="3" presStyleCnt="7">
        <dgm:presLayoutVars>
          <dgm:bulletEnabled val="1"/>
        </dgm:presLayoutVars>
      </dgm:prSet>
      <dgm:spPr/>
    </dgm:pt>
    <dgm:pt modelId="{3A059C0D-4A96-47CF-BDA8-BE49B91195BF}" type="pres">
      <dgm:prSet presAssocID="{A80036CF-3D0D-4AFE-AECD-15959F544B33}" presName="sibTrans" presStyleCnt="0"/>
      <dgm:spPr/>
    </dgm:pt>
    <dgm:pt modelId="{5F7F184B-0254-4A18-A542-E5D63CD2D184}" type="pres">
      <dgm:prSet presAssocID="{8E9E3018-A02A-49CE-9E5B-31A1C0D7003E}" presName="node" presStyleLbl="node1" presStyleIdx="4" presStyleCnt="7">
        <dgm:presLayoutVars>
          <dgm:bulletEnabled val="1"/>
        </dgm:presLayoutVars>
      </dgm:prSet>
      <dgm:spPr/>
    </dgm:pt>
    <dgm:pt modelId="{5D487984-DBDB-43AB-89FC-D8E9F80E630E}" type="pres">
      <dgm:prSet presAssocID="{67BE2E56-E1BF-4479-8D09-898F314696C5}" presName="sibTrans" presStyleCnt="0"/>
      <dgm:spPr/>
    </dgm:pt>
    <dgm:pt modelId="{A1E15199-5CFF-4977-9534-9BFF93D12A5A}" type="pres">
      <dgm:prSet presAssocID="{CC3595BB-8430-4B99-BB0D-32AA69D10A75}" presName="node" presStyleLbl="node1" presStyleIdx="5" presStyleCnt="7">
        <dgm:presLayoutVars>
          <dgm:bulletEnabled val="1"/>
        </dgm:presLayoutVars>
      </dgm:prSet>
      <dgm:spPr/>
    </dgm:pt>
    <dgm:pt modelId="{E57A7C90-88D1-417E-A70E-7AFD4F023344}" type="pres">
      <dgm:prSet presAssocID="{741451F9-163D-4475-8D8C-804F3E9091E7}" presName="sibTrans" presStyleCnt="0"/>
      <dgm:spPr/>
    </dgm:pt>
    <dgm:pt modelId="{56FCBAFD-84F2-429F-A920-6CE96BEB9EDC}" type="pres">
      <dgm:prSet presAssocID="{451C5212-2F70-455C-80C2-AE8FE329A869}" presName="node" presStyleLbl="node1" presStyleIdx="6" presStyleCnt="7">
        <dgm:presLayoutVars>
          <dgm:bulletEnabled val="1"/>
        </dgm:presLayoutVars>
      </dgm:prSet>
      <dgm:spPr/>
    </dgm:pt>
  </dgm:ptLst>
  <dgm:cxnLst>
    <dgm:cxn modelId="{C656FB14-C48E-4190-89B9-4D102EB7DC4C}" type="presOf" srcId="{55677BF5-C3E3-4C44-8CBF-DA98744059F2}" destId="{4CABF56D-27BF-41A0-A779-23CE52F56F01}" srcOrd="0" destOrd="0" presId="urn:microsoft.com/office/officeart/2005/8/layout/default"/>
    <dgm:cxn modelId="{DEF11322-F847-409E-B9AC-F070B2A89675}" type="presOf" srcId="{5B9CA9A0-7AD2-4357-9458-6DA66A7CF0FA}" destId="{4DB6284C-4A39-429A-A918-3D3DE262C606}" srcOrd="0" destOrd="0" presId="urn:microsoft.com/office/officeart/2005/8/layout/default"/>
    <dgm:cxn modelId="{B0E2612A-63F0-4C32-8E77-92BC6554F56F}" srcId="{5119B526-3BFC-4B17-B0BF-7DACDFFA1B79}" destId="{8E9E3018-A02A-49CE-9E5B-31A1C0D7003E}" srcOrd="4" destOrd="0" parTransId="{935D7D37-41FB-4F1B-A16B-CC78CEA77A80}" sibTransId="{67BE2E56-E1BF-4479-8D09-898F314696C5}"/>
    <dgm:cxn modelId="{9A7D5B2E-2B3D-48F9-AF03-7C0DE0B49E32}" type="presOf" srcId="{CC3595BB-8430-4B99-BB0D-32AA69D10A75}" destId="{A1E15199-5CFF-4977-9534-9BFF93D12A5A}" srcOrd="0" destOrd="0" presId="urn:microsoft.com/office/officeart/2005/8/layout/default"/>
    <dgm:cxn modelId="{E3A87C45-AB1E-40D1-B1FC-A693602F6D63}" srcId="{5119B526-3BFC-4B17-B0BF-7DACDFFA1B79}" destId="{9A4C0405-4D25-4F7F-9CB5-7802E7D78D87}" srcOrd="2" destOrd="0" parTransId="{8819F3BA-2A79-44F1-983E-7302A73D09EE}" sibTransId="{BE82031C-D385-453F-82A2-49E8E9789C58}"/>
    <dgm:cxn modelId="{20A74868-5CA5-4AC8-9E89-C2622B804C3A}" srcId="{5119B526-3BFC-4B17-B0BF-7DACDFFA1B79}" destId="{5B9CA9A0-7AD2-4357-9458-6DA66A7CF0FA}" srcOrd="0" destOrd="0" parTransId="{7D34C6FC-CB78-4EE4-9B6C-E954EFA8F0EE}" sibTransId="{2CA7026B-621C-4941-B9D8-E98D943DE08D}"/>
    <dgm:cxn modelId="{554A3F7B-B198-4379-903F-455ED6443365}" srcId="{5119B526-3BFC-4B17-B0BF-7DACDFFA1B79}" destId="{0C80C626-AFC7-4BB5-A74C-ED6D30125751}" srcOrd="3" destOrd="0" parTransId="{E82B326E-67BB-4EF5-AEFA-25B858B0149E}" sibTransId="{A80036CF-3D0D-4AFE-AECD-15959F544B33}"/>
    <dgm:cxn modelId="{E2275789-D6AC-4CA5-9941-300BA4AF5213}" srcId="{5119B526-3BFC-4B17-B0BF-7DACDFFA1B79}" destId="{CC3595BB-8430-4B99-BB0D-32AA69D10A75}" srcOrd="5" destOrd="0" parTransId="{34563D8B-D6E1-4CBD-9CD8-DF3295DFFF0B}" sibTransId="{741451F9-163D-4475-8D8C-804F3E9091E7}"/>
    <dgm:cxn modelId="{99B3FCA4-C7C0-480C-AF35-BDC75BFFE115}" type="presOf" srcId="{8E9E3018-A02A-49CE-9E5B-31A1C0D7003E}" destId="{5F7F184B-0254-4A18-A542-E5D63CD2D184}" srcOrd="0" destOrd="0" presId="urn:microsoft.com/office/officeart/2005/8/layout/default"/>
    <dgm:cxn modelId="{C9F256B8-D2BD-448F-B4D5-F38B2608A2DB}" type="presOf" srcId="{5119B526-3BFC-4B17-B0BF-7DACDFFA1B79}" destId="{FF2FABFD-DD83-47E6-A892-F27C1052268D}" srcOrd="0" destOrd="0" presId="urn:microsoft.com/office/officeart/2005/8/layout/default"/>
    <dgm:cxn modelId="{6232B8B9-1BE3-4339-8290-2B98F97528DC}" type="presOf" srcId="{451C5212-2F70-455C-80C2-AE8FE329A869}" destId="{56FCBAFD-84F2-429F-A920-6CE96BEB9EDC}" srcOrd="0" destOrd="0" presId="urn:microsoft.com/office/officeart/2005/8/layout/default"/>
    <dgm:cxn modelId="{4BAE41D2-982C-42F6-93E0-367FF470452E}" type="presOf" srcId="{9A4C0405-4D25-4F7F-9CB5-7802E7D78D87}" destId="{892BA1D1-D681-4561-BFDF-3F35A90FEA57}" srcOrd="0" destOrd="0" presId="urn:microsoft.com/office/officeart/2005/8/layout/default"/>
    <dgm:cxn modelId="{D20B47E3-F4ED-467E-A0FF-2C8120B249AA}" srcId="{5119B526-3BFC-4B17-B0BF-7DACDFFA1B79}" destId="{451C5212-2F70-455C-80C2-AE8FE329A869}" srcOrd="6" destOrd="0" parTransId="{1BBEE094-CABE-4A83-970B-79919C81394C}" sibTransId="{A743243A-E9EF-4E1E-B607-F3C4CDF33688}"/>
    <dgm:cxn modelId="{5FB638E8-4866-4516-8C81-A91612255381}" srcId="{5119B526-3BFC-4B17-B0BF-7DACDFFA1B79}" destId="{55677BF5-C3E3-4C44-8CBF-DA98744059F2}" srcOrd="1" destOrd="0" parTransId="{F55559D8-2771-4E86-8C75-062490B2CBDC}" sibTransId="{DE1CF29F-DEB2-4534-8EE7-EEF5EE08AEF7}"/>
    <dgm:cxn modelId="{33C059EE-8658-4ABE-981E-2AF27CC3C882}" type="presOf" srcId="{0C80C626-AFC7-4BB5-A74C-ED6D30125751}" destId="{3D20177E-72BF-4992-ADD0-3A15442BFECC}" srcOrd="0" destOrd="0" presId="urn:microsoft.com/office/officeart/2005/8/layout/default"/>
    <dgm:cxn modelId="{A9DC99DD-3151-4AC1-8A13-C766CAC66C0D}" type="presParOf" srcId="{FF2FABFD-DD83-47E6-A892-F27C1052268D}" destId="{4DB6284C-4A39-429A-A918-3D3DE262C606}" srcOrd="0" destOrd="0" presId="urn:microsoft.com/office/officeart/2005/8/layout/default"/>
    <dgm:cxn modelId="{7DAE36AD-D288-4C33-90E1-717312155E1F}" type="presParOf" srcId="{FF2FABFD-DD83-47E6-A892-F27C1052268D}" destId="{C7B76E16-8AE2-4A2A-B00A-537E4B5622B6}" srcOrd="1" destOrd="0" presId="urn:microsoft.com/office/officeart/2005/8/layout/default"/>
    <dgm:cxn modelId="{99AC5E2F-B8B7-4299-B3C4-98EA9974B9F1}" type="presParOf" srcId="{FF2FABFD-DD83-47E6-A892-F27C1052268D}" destId="{4CABF56D-27BF-41A0-A779-23CE52F56F01}" srcOrd="2" destOrd="0" presId="urn:microsoft.com/office/officeart/2005/8/layout/default"/>
    <dgm:cxn modelId="{C9803A74-D0AD-4D5A-9EA8-373C85C2828A}" type="presParOf" srcId="{FF2FABFD-DD83-47E6-A892-F27C1052268D}" destId="{BADA5632-BA8A-41C2-A11F-B0FD469E72FA}" srcOrd="3" destOrd="0" presId="urn:microsoft.com/office/officeart/2005/8/layout/default"/>
    <dgm:cxn modelId="{7C977834-D894-4704-BA37-7034F11B9CBA}" type="presParOf" srcId="{FF2FABFD-DD83-47E6-A892-F27C1052268D}" destId="{892BA1D1-D681-4561-BFDF-3F35A90FEA57}" srcOrd="4" destOrd="0" presId="urn:microsoft.com/office/officeart/2005/8/layout/default"/>
    <dgm:cxn modelId="{255AC27C-B619-4483-9A3E-8D590E2BCDC6}" type="presParOf" srcId="{FF2FABFD-DD83-47E6-A892-F27C1052268D}" destId="{99D46EBA-4EBB-4887-99B4-BAD0F669F2FF}" srcOrd="5" destOrd="0" presId="urn:microsoft.com/office/officeart/2005/8/layout/default"/>
    <dgm:cxn modelId="{B98E583A-CF15-49C2-91C6-20F253776E76}" type="presParOf" srcId="{FF2FABFD-DD83-47E6-A892-F27C1052268D}" destId="{3D20177E-72BF-4992-ADD0-3A15442BFECC}" srcOrd="6" destOrd="0" presId="urn:microsoft.com/office/officeart/2005/8/layout/default"/>
    <dgm:cxn modelId="{39D9577C-559B-48F4-A63D-076229719433}" type="presParOf" srcId="{FF2FABFD-DD83-47E6-A892-F27C1052268D}" destId="{3A059C0D-4A96-47CF-BDA8-BE49B91195BF}" srcOrd="7" destOrd="0" presId="urn:microsoft.com/office/officeart/2005/8/layout/default"/>
    <dgm:cxn modelId="{6F782F1A-2785-40A6-9275-EDEA1E285D6F}" type="presParOf" srcId="{FF2FABFD-DD83-47E6-A892-F27C1052268D}" destId="{5F7F184B-0254-4A18-A542-E5D63CD2D184}" srcOrd="8" destOrd="0" presId="urn:microsoft.com/office/officeart/2005/8/layout/default"/>
    <dgm:cxn modelId="{1E775327-8E91-4B8E-96C3-0D1FF1CC9B9F}" type="presParOf" srcId="{FF2FABFD-DD83-47E6-A892-F27C1052268D}" destId="{5D487984-DBDB-43AB-89FC-D8E9F80E630E}" srcOrd="9" destOrd="0" presId="urn:microsoft.com/office/officeart/2005/8/layout/default"/>
    <dgm:cxn modelId="{CC315E42-E8E0-4336-BE8E-3A3517B1CEA7}" type="presParOf" srcId="{FF2FABFD-DD83-47E6-A892-F27C1052268D}" destId="{A1E15199-5CFF-4977-9534-9BFF93D12A5A}" srcOrd="10" destOrd="0" presId="urn:microsoft.com/office/officeart/2005/8/layout/default"/>
    <dgm:cxn modelId="{EE19210D-3849-4687-9737-745B950630E6}" type="presParOf" srcId="{FF2FABFD-DD83-47E6-A892-F27C1052268D}" destId="{E57A7C90-88D1-417E-A70E-7AFD4F023344}" srcOrd="11" destOrd="0" presId="urn:microsoft.com/office/officeart/2005/8/layout/default"/>
    <dgm:cxn modelId="{62863E7D-DA6E-4C22-BF52-474A9B224513}" type="presParOf" srcId="{FF2FABFD-DD83-47E6-A892-F27C1052268D}" destId="{56FCBAFD-84F2-429F-A920-6CE96BEB9EDC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2BC71-BAE7-443B-8A12-2A6F346F8313}">
      <dsp:nvSpPr>
        <dsp:cNvPr id="0" name=""/>
        <dsp:cNvSpPr/>
      </dsp:nvSpPr>
      <dsp:spPr>
        <a:xfrm>
          <a:off x="0" y="101843"/>
          <a:ext cx="469773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Copy/Transfer Instructions</a:t>
          </a:r>
        </a:p>
      </dsp:txBody>
      <dsp:txXfrm>
        <a:off x="29271" y="131114"/>
        <a:ext cx="4639188" cy="541083"/>
      </dsp:txXfrm>
    </dsp:sp>
    <dsp:sp modelId="{436D1D0C-A12F-4C2D-B522-210F514777DF}">
      <dsp:nvSpPr>
        <dsp:cNvPr id="0" name=""/>
        <dsp:cNvSpPr/>
      </dsp:nvSpPr>
      <dsp:spPr>
        <a:xfrm>
          <a:off x="0" y="773468"/>
          <a:ext cx="4697730" cy="599625"/>
        </a:xfrm>
        <a:prstGeom prst="roundRect">
          <a:avLst/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Arithmetic &amp; Logical Instructions</a:t>
          </a:r>
        </a:p>
      </dsp:txBody>
      <dsp:txXfrm>
        <a:off x="29271" y="802739"/>
        <a:ext cx="4639188" cy="541083"/>
      </dsp:txXfrm>
    </dsp:sp>
    <dsp:sp modelId="{F98690BF-FA39-47C8-A017-661BDA384BAA}">
      <dsp:nvSpPr>
        <dsp:cNvPr id="0" name=""/>
        <dsp:cNvSpPr/>
      </dsp:nvSpPr>
      <dsp:spPr>
        <a:xfrm>
          <a:off x="0" y="1445093"/>
          <a:ext cx="4697730" cy="599625"/>
        </a:xfrm>
        <a:prstGeom prst="roundRect">
          <a:avLst/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Branch Instructions</a:t>
          </a:r>
        </a:p>
      </dsp:txBody>
      <dsp:txXfrm>
        <a:off x="29271" y="1474364"/>
        <a:ext cx="4639188" cy="541083"/>
      </dsp:txXfrm>
    </dsp:sp>
    <dsp:sp modelId="{F005C2E8-F316-42B4-9504-754A82324495}">
      <dsp:nvSpPr>
        <dsp:cNvPr id="0" name=""/>
        <dsp:cNvSpPr/>
      </dsp:nvSpPr>
      <dsp:spPr>
        <a:xfrm>
          <a:off x="0" y="2116718"/>
          <a:ext cx="4697730" cy="599625"/>
        </a:xfrm>
        <a:prstGeom prst="roundRect">
          <a:avLst/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Loop Instructions</a:t>
          </a:r>
        </a:p>
      </dsp:txBody>
      <dsp:txXfrm>
        <a:off x="29271" y="2145989"/>
        <a:ext cx="4639188" cy="541083"/>
      </dsp:txXfrm>
    </dsp:sp>
    <dsp:sp modelId="{312D44CA-DE69-4551-BA9F-2AE8179AAF71}">
      <dsp:nvSpPr>
        <dsp:cNvPr id="0" name=""/>
        <dsp:cNvSpPr/>
      </dsp:nvSpPr>
      <dsp:spPr>
        <a:xfrm>
          <a:off x="0" y="2788343"/>
          <a:ext cx="4697730" cy="599625"/>
        </a:xfrm>
        <a:prstGeom prst="roundRect">
          <a:avLst/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Control Instructions</a:t>
          </a:r>
        </a:p>
      </dsp:txBody>
      <dsp:txXfrm>
        <a:off x="29271" y="2817614"/>
        <a:ext cx="4639188" cy="541083"/>
      </dsp:txXfrm>
    </dsp:sp>
    <dsp:sp modelId="{13C1A2E3-DC2B-4205-B3FF-ECF2079382D5}">
      <dsp:nvSpPr>
        <dsp:cNvPr id="0" name=""/>
        <dsp:cNvSpPr/>
      </dsp:nvSpPr>
      <dsp:spPr>
        <a:xfrm>
          <a:off x="0" y="3459969"/>
          <a:ext cx="4697730" cy="599625"/>
        </a:xfrm>
        <a:prstGeom prst="roundRect">
          <a:avLst/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Flag Manipulation Instructions</a:t>
          </a:r>
        </a:p>
      </dsp:txBody>
      <dsp:txXfrm>
        <a:off x="29271" y="3489240"/>
        <a:ext cx="4639188" cy="541083"/>
      </dsp:txXfrm>
    </dsp:sp>
    <dsp:sp modelId="{07C2BF13-2DED-4845-BC53-5FA97D1A88BC}">
      <dsp:nvSpPr>
        <dsp:cNvPr id="0" name=""/>
        <dsp:cNvSpPr/>
      </dsp:nvSpPr>
      <dsp:spPr>
        <a:xfrm>
          <a:off x="0" y="4131594"/>
          <a:ext cx="4697730" cy="599625"/>
        </a:xfrm>
        <a:prstGeom prst="roundRect">
          <a:avLst/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Shift &amp; Rotate Instructions</a:t>
          </a:r>
        </a:p>
      </dsp:txBody>
      <dsp:txXfrm>
        <a:off x="29271" y="4160865"/>
        <a:ext cx="4639188" cy="541083"/>
      </dsp:txXfrm>
    </dsp:sp>
    <dsp:sp modelId="{1551925B-C00C-48F3-B8D0-B55EA022BAF8}">
      <dsp:nvSpPr>
        <dsp:cNvPr id="0" name=""/>
        <dsp:cNvSpPr/>
      </dsp:nvSpPr>
      <dsp:spPr>
        <a:xfrm>
          <a:off x="0" y="4803219"/>
          <a:ext cx="4697730" cy="59962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String Instructions</a:t>
          </a:r>
        </a:p>
      </dsp:txBody>
      <dsp:txXfrm>
        <a:off x="29271" y="4832490"/>
        <a:ext cx="4639188" cy="5410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9903D-F2B2-44C6-8B07-FD3B933FA48C}">
      <dsp:nvSpPr>
        <dsp:cNvPr id="0" name=""/>
        <dsp:cNvSpPr/>
      </dsp:nvSpPr>
      <dsp:spPr>
        <a:xfrm>
          <a:off x="0" y="372452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WAIT (Wait for Test Input pin to go low)</a:t>
          </a:r>
        </a:p>
      </dsp:txBody>
      <dsp:txXfrm>
        <a:off x="0" y="372452"/>
        <a:ext cx="2464593" cy="1478756"/>
      </dsp:txXfrm>
    </dsp:sp>
    <dsp:sp modelId="{4A261998-EAFE-40D1-AFAD-E8DF59809CD0}">
      <dsp:nvSpPr>
        <dsp:cNvPr id="0" name=""/>
        <dsp:cNvSpPr/>
      </dsp:nvSpPr>
      <dsp:spPr>
        <a:xfrm>
          <a:off x="2711053" y="372452"/>
          <a:ext cx="2464593" cy="1478756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HLT (Halt the processor)</a:t>
          </a:r>
        </a:p>
      </dsp:txBody>
      <dsp:txXfrm>
        <a:off x="2711053" y="372452"/>
        <a:ext cx="2464593" cy="1478756"/>
      </dsp:txXfrm>
    </dsp:sp>
    <dsp:sp modelId="{BE3F6602-505C-4751-B57A-A8AE17306EF4}">
      <dsp:nvSpPr>
        <dsp:cNvPr id="0" name=""/>
        <dsp:cNvSpPr/>
      </dsp:nvSpPr>
      <dsp:spPr>
        <a:xfrm>
          <a:off x="5422106" y="372452"/>
          <a:ext cx="2464593" cy="1478756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NOP (No operation)</a:t>
          </a:r>
        </a:p>
      </dsp:txBody>
      <dsp:txXfrm>
        <a:off x="5422106" y="372452"/>
        <a:ext cx="2464593" cy="1478756"/>
      </dsp:txXfrm>
    </dsp:sp>
    <dsp:sp modelId="{D96D528E-4EA7-4343-98A7-AFD4992ADAD2}">
      <dsp:nvSpPr>
        <dsp:cNvPr id="0" name=""/>
        <dsp:cNvSpPr/>
      </dsp:nvSpPr>
      <dsp:spPr>
        <a:xfrm>
          <a:off x="1355526" y="2097667"/>
          <a:ext cx="2464593" cy="1478756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ESC (Escape external devices like co-processor)</a:t>
          </a:r>
        </a:p>
      </dsp:txBody>
      <dsp:txXfrm>
        <a:off x="1355526" y="2097667"/>
        <a:ext cx="2464593" cy="1478756"/>
      </dsp:txXfrm>
    </dsp:sp>
    <dsp:sp modelId="{59C55521-4709-4B4F-BB6E-49D41D47A94F}">
      <dsp:nvSpPr>
        <dsp:cNvPr id="0" name=""/>
        <dsp:cNvSpPr/>
      </dsp:nvSpPr>
      <dsp:spPr>
        <a:xfrm>
          <a:off x="4066579" y="2097667"/>
          <a:ext cx="2464593" cy="1478756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LOCK (Bus lock instruction)</a:t>
          </a:r>
        </a:p>
      </dsp:txBody>
      <dsp:txXfrm>
        <a:off x="4066579" y="2097667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8F5F8-CC1A-47C6-8F6F-064877758E1A}">
      <dsp:nvSpPr>
        <dsp:cNvPr id="0" name=""/>
        <dsp:cNvSpPr/>
      </dsp:nvSpPr>
      <dsp:spPr>
        <a:xfrm>
          <a:off x="478381" y="594"/>
          <a:ext cx="1611613" cy="966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MOV</a:t>
          </a:r>
        </a:p>
      </dsp:txBody>
      <dsp:txXfrm>
        <a:off x="478381" y="594"/>
        <a:ext cx="1611613" cy="966967"/>
      </dsp:txXfrm>
    </dsp:sp>
    <dsp:sp modelId="{E3306BAD-920D-4AEF-A927-8FA80BDA21DC}">
      <dsp:nvSpPr>
        <dsp:cNvPr id="0" name=""/>
        <dsp:cNvSpPr/>
      </dsp:nvSpPr>
      <dsp:spPr>
        <a:xfrm>
          <a:off x="2251156" y="594"/>
          <a:ext cx="1611613" cy="966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PUSH</a:t>
          </a:r>
        </a:p>
      </dsp:txBody>
      <dsp:txXfrm>
        <a:off x="2251156" y="594"/>
        <a:ext cx="1611613" cy="966967"/>
      </dsp:txXfrm>
    </dsp:sp>
    <dsp:sp modelId="{32AF65C1-A20A-4900-951F-626648DFA041}">
      <dsp:nvSpPr>
        <dsp:cNvPr id="0" name=""/>
        <dsp:cNvSpPr/>
      </dsp:nvSpPr>
      <dsp:spPr>
        <a:xfrm>
          <a:off x="4023930" y="594"/>
          <a:ext cx="1611613" cy="966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POP</a:t>
          </a:r>
        </a:p>
      </dsp:txBody>
      <dsp:txXfrm>
        <a:off x="4023930" y="594"/>
        <a:ext cx="1611613" cy="966967"/>
      </dsp:txXfrm>
    </dsp:sp>
    <dsp:sp modelId="{6F4B9140-9F05-4B6D-B20D-529402F45F0C}">
      <dsp:nvSpPr>
        <dsp:cNvPr id="0" name=""/>
        <dsp:cNvSpPr/>
      </dsp:nvSpPr>
      <dsp:spPr>
        <a:xfrm>
          <a:off x="5796705" y="594"/>
          <a:ext cx="1611613" cy="9669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XCHG</a:t>
          </a:r>
        </a:p>
      </dsp:txBody>
      <dsp:txXfrm>
        <a:off x="5796705" y="594"/>
        <a:ext cx="1611613" cy="966967"/>
      </dsp:txXfrm>
    </dsp:sp>
    <dsp:sp modelId="{19B8DAF5-60BE-4EB7-9341-AB7853447FB7}">
      <dsp:nvSpPr>
        <dsp:cNvPr id="0" name=""/>
        <dsp:cNvSpPr/>
      </dsp:nvSpPr>
      <dsp:spPr>
        <a:xfrm>
          <a:off x="478381" y="1128723"/>
          <a:ext cx="1611613" cy="9669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</a:t>
          </a:r>
        </a:p>
      </dsp:txBody>
      <dsp:txXfrm>
        <a:off x="478381" y="1128723"/>
        <a:ext cx="1611613" cy="966967"/>
      </dsp:txXfrm>
    </dsp:sp>
    <dsp:sp modelId="{8853ECCF-008E-4C47-B693-016F4FE40C23}">
      <dsp:nvSpPr>
        <dsp:cNvPr id="0" name=""/>
        <dsp:cNvSpPr/>
      </dsp:nvSpPr>
      <dsp:spPr>
        <a:xfrm>
          <a:off x="2251156" y="1128723"/>
          <a:ext cx="1611613" cy="966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OUT</a:t>
          </a:r>
        </a:p>
      </dsp:txBody>
      <dsp:txXfrm>
        <a:off x="2251156" y="1128723"/>
        <a:ext cx="1611613" cy="966967"/>
      </dsp:txXfrm>
    </dsp:sp>
    <dsp:sp modelId="{9014841A-D753-489F-9D62-DB5FD2A98B90}">
      <dsp:nvSpPr>
        <dsp:cNvPr id="0" name=""/>
        <dsp:cNvSpPr/>
      </dsp:nvSpPr>
      <dsp:spPr>
        <a:xfrm>
          <a:off x="4023930" y="1128723"/>
          <a:ext cx="1611613" cy="966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XLAT</a:t>
          </a:r>
        </a:p>
      </dsp:txBody>
      <dsp:txXfrm>
        <a:off x="4023930" y="1128723"/>
        <a:ext cx="1611613" cy="966967"/>
      </dsp:txXfrm>
    </dsp:sp>
    <dsp:sp modelId="{F4A2C2A0-335A-4C7D-9985-B2021BB88806}">
      <dsp:nvSpPr>
        <dsp:cNvPr id="0" name=""/>
        <dsp:cNvSpPr/>
      </dsp:nvSpPr>
      <dsp:spPr>
        <a:xfrm>
          <a:off x="5796705" y="1128723"/>
          <a:ext cx="1611613" cy="966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LEA</a:t>
          </a:r>
        </a:p>
      </dsp:txBody>
      <dsp:txXfrm>
        <a:off x="5796705" y="1128723"/>
        <a:ext cx="1611613" cy="966967"/>
      </dsp:txXfrm>
    </dsp:sp>
    <dsp:sp modelId="{D1553752-B604-4913-A67B-A35BF8032E78}">
      <dsp:nvSpPr>
        <dsp:cNvPr id="0" name=""/>
        <dsp:cNvSpPr/>
      </dsp:nvSpPr>
      <dsp:spPr>
        <a:xfrm>
          <a:off x="478381" y="2256852"/>
          <a:ext cx="1611613" cy="9669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LDS/LES</a:t>
          </a:r>
        </a:p>
      </dsp:txBody>
      <dsp:txXfrm>
        <a:off x="478381" y="2256852"/>
        <a:ext cx="1611613" cy="966967"/>
      </dsp:txXfrm>
    </dsp:sp>
    <dsp:sp modelId="{1EC8D308-0F8D-4BE8-BD16-A852F3A7FA33}">
      <dsp:nvSpPr>
        <dsp:cNvPr id="0" name=""/>
        <dsp:cNvSpPr/>
      </dsp:nvSpPr>
      <dsp:spPr>
        <a:xfrm>
          <a:off x="2251156" y="2256852"/>
          <a:ext cx="1611613" cy="9669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LAHF</a:t>
          </a:r>
        </a:p>
      </dsp:txBody>
      <dsp:txXfrm>
        <a:off x="2251156" y="2256852"/>
        <a:ext cx="1611613" cy="966967"/>
      </dsp:txXfrm>
    </dsp:sp>
    <dsp:sp modelId="{6C52665B-1FD6-4DDC-92EF-55EBC9376B58}">
      <dsp:nvSpPr>
        <dsp:cNvPr id="0" name=""/>
        <dsp:cNvSpPr/>
      </dsp:nvSpPr>
      <dsp:spPr>
        <a:xfrm>
          <a:off x="4023930" y="2256852"/>
          <a:ext cx="1611613" cy="966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SAHF</a:t>
          </a:r>
        </a:p>
      </dsp:txBody>
      <dsp:txXfrm>
        <a:off x="4023930" y="2256852"/>
        <a:ext cx="1611613" cy="966967"/>
      </dsp:txXfrm>
    </dsp:sp>
    <dsp:sp modelId="{67E46819-965E-4668-97DC-34104A64AAA0}">
      <dsp:nvSpPr>
        <dsp:cNvPr id="0" name=""/>
        <dsp:cNvSpPr/>
      </dsp:nvSpPr>
      <dsp:spPr>
        <a:xfrm>
          <a:off x="5796705" y="2256852"/>
          <a:ext cx="1611613" cy="966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PUSHF</a:t>
          </a:r>
        </a:p>
      </dsp:txBody>
      <dsp:txXfrm>
        <a:off x="5796705" y="2256852"/>
        <a:ext cx="1611613" cy="966967"/>
      </dsp:txXfrm>
    </dsp:sp>
    <dsp:sp modelId="{4478796D-6FA3-467F-80E4-130E04C1DD69}">
      <dsp:nvSpPr>
        <dsp:cNvPr id="0" name=""/>
        <dsp:cNvSpPr/>
      </dsp:nvSpPr>
      <dsp:spPr>
        <a:xfrm>
          <a:off x="3137543" y="3384981"/>
          <a:ext cx="1611613" cy="966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POPF</a:t>
          </a:r>
        </a:p>
      </dsp:txBody>
      <dsp:txXfrm>
        <a:off x="3137543" y="3384981"/>
        <a:ext cx="1611613" cy="966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6D627-425F-4467-9675-381D7C79CC94}">
      <dsp:nvSpPr>
        <dsp:cNvPr id="0" name=""/>
        <dsp:cNvSpPr/>
      </dsp:nvSpPr>
      <dsp:spPr>
        <a:xfrm>
          <a:off x="2310" y="343230"/>
          <a:ext cx="1833041" cy="1099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ADD, ADC</a:t>
          </a:r>
        </a:p>
      </dsp:txBody>
      <dsp:txXfrm>
        <a:off x="2310" y="343230"/>
        <a:ext cx="1833041" cy="1099824"/>
      </dsp:txXfrm>
    </dsp:sp>
    <dsp:sp modelId="{EF09E77C-994B-4C6E-9EDE-0FCC50609F01}">
      <dsp:nvSpPr>
        <dsp:cNvPr id="0" name=""/>
        <dsp:cNvSpPr/>
      </dsp:nvSpPr>
      <dsp:spPr>
        <a:xfrm>
          <a:off x="2018656" y="343230"/>
          <a:ext cx="1833041" cy="1099824"/>
        </a:xfrm>
        <a:prstGeom prst="rect">
          <a:avLst/>
        </a:prstGeom>
        <a:solidFill>
          <a:schemeClr val="accent2">
            <a:hueOff val="425593"/>
            <a:satOff val="-531"/>
            <a:lumOff val="1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</a:t>
          </a:r>
        </a:p>
      </dsp:txBody>
      <dsp:txXfrm>
        <a:off x="2018656" y="343230"/>
        <a:ext cx="1833041" cy="1099824"/>
      </dsp:txXfrm>
    </dsp:sp>
    <dsp:sp modelId="{1EBC0755-2B41-41FE-B943-A5C4EF7B812C}">
      <dsp:nvSpPr>
        <dsp:cNvPr id="0" name=""/>
        <dsp:cNvSpPr/>
      </dsp:nvSpPr>
      <dsp:spPr>
        <a:xfrm>
          <a:off x="4035002" y="343230"/>
          <a:ext cx="1833041" cy="1099824"/>
        </a:xfrm>
        <a:prstGeom prst="rect">
          <a:avLst/>
        </a:prstGeom>
        <a:solidFill>
          <a:schemeClr val="accent2">
            <a:hueOff val="851185"/>
            <a:satOff val="-1062"/>
            <a:lumOff val="2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</a:t>
          </a:r>
        </a:p>
      </dsp:txBody>
      <dsp:txXfrm>
        <a:off x="4035002" y="343230"/>
        <a:ext cx="1833041" cy="1099824"/>
      </dsp:txXfrm>
    </dsp:sp>
    <dsp:sp modelId="{4EE68E6B-B1A9-455E-9CE7-37FC1DF581DE}">
      <dsp:nvSpPr>
        <dsp:cNvPr id="0" name=""/>
        <dsp:cNvSpPr/>
      </dsp:nvSpPr>
      <dsp:spPr>
        <a:xfrm>
          <a:off x="6051347" y="343230"/>
          <a:ext cx="1833041" cy="1099824"/>
        </a:xfrm>
        <a:prstGeom prst="rect">
          <a:avLst/>
        </a:prstGeom>
        <a:solidFill>
          <a:schemeClr val="accent2">
            <a:hueOff val="1276778"/>
            <a:satOff val="-1592"/>
            <a:lumOff val="3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SUB, SBB</a:t>
          </a:r>
        </a:p>
      </dsp:txBody>
      <dsp:txXfrm>
        <a:off x="6051347" y="343230"/>
        <a:ext cx="1833041" cy="1099824"/>
      </dsp:txXfrm>
    </dsp:sp>
    <dsp:sp modelId="{2D4A0E45-FD42-48C9-BC7A-22619BB04ABA}">
      <dsp:nvSpPr>
        <dsp:cNvPr id="0" name=""/>
        <dsp:cNvSpPr/>
      </dsp:nvSpPr>
      <dsp:spPr>
        <a:xfrm>
          <a:off x="2310" y="1626359"/>
          <a:ext cx="1833041" cy="1099824"/>
        </a:xfrm>
        <a:prstGeom prst="rect">
          <a:avLst/>
        </a:prstGeom>
        <a:solidFill>
          <a:schemeClr val="accent2">
            <a:hueOff val="1702371"/>
            <a:satOff val="-2123"/>
            <a:lumOff val="4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CMP</a:t>
          </a:r>
        </a:p>
      </dsp:txBody>
      <dsp:txXfrm>
        <a:off x="2310" y="1626359"/>
        <a:ext cx="1833041" cy="1099824"/>
      </dsp:txXfrm>
    </dsp:sp>
    <dsp:sp modelId="{3176739A-AC1C-4845-A140-7F535D9A35A2}">
      <dsp:nvSpPr>
        <dsp:cNvPr id="0" name=""/>
        <dsp:cNvSpPr/>
      </dsp:nvSpPr>
      <dsp:spPr>
        <a:xfrm>
          <a:off x="2018656" y="1626359"/>
          <a:ext cx="1833041" cy="1099824"/>
        </a:xfrm>
        <a:prstGeom prst="rect">
          <a:avLst/>
        </a:prstGeom>
        <a:solidFill>
          <a:schemeClr val="accent2">
            <a:hueOff val="2127963"/>
            <a:satOff val="-2654"/>
            <a:lumOff val="6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AAA, AAS,AAM, AAD</a:t>
          </a:r>
        </a:p>
      </dsp:txBody>
      <dsp:txXfrm>
        <a:off x="2018656" y="1626359"/>
        <a:ext cx="1833041" cy="1099824"/>
      </dsp:txXfrm>
    </dsp:sp>
    <dsp:sp modelId="{3E8EDE79-0F98-4F10-B016-FC26A4AC9233}">
      <dsp:nvSpPr>
        <dsp:cNvPr id="0" name=""/>
        <dsp:cNvSpPr/>
      </dsp:nvSpPr>
      <dsp:spPr>
        <a:xfrm>
          <a:off x="4035002" y="1626359"/>
          <a:ext cx="1833041" cy="1099824"/>
        </a:xfrm>
        <a:prstGeom prst="rect">
          <a:avLst/>
        </a:prstGeom>
        <a:solidFill>
          <a:schemeClr val="accent2">
            <a:hueOff val="2553556"/>
            <a:satOff val="-3185"/>
            <a:lumOff val="7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DAA, DAS</a:t>
          </a:r>
        </a:p>
      </dsp:txBody>
      <dsp:txXfrm>
        <a:off x="4035002" y="1626359"/>
        <a:ext cx="1833041" cy="1099824"/>
      </dsp:txXfrm>
    </dsp:sp>
    <dsp:sp modelId="{C00E18A0-9EC1-403D-B902-7A6867F5B2C7}">
      <dsp:nvSpPr>
        <dsp:cNvPr id="0" name=""/>
        <dsp:cNvSpPr/>
      </dsp:nvSpPr>
      <dsp:spPr>
        <a:xfrm>
          <a:off x="6051347" y="1626359"/>
          <a:ext cx="1833041" cy="1099824"/>
        </a:xfrm>
        <a:prstGeom prst="rect">
          <a:avLst/>
        </a:prstGeom>
        <a:solidFill>
          <a:schemeClr val="accent2">
            <a:hueOff val="2979148"/>
            <a:satOff val="-3716"/>
            <a:lumOff val="8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NEG</a:t>
          </a:r>
        </a:p>
      </dsp:txBody>
      <dsp:txXfrm>
        <a:off x="6051347" y="1626359"/>
        <a:ext cx="1833041" cy="1099824"/>
      </dsp:txXfrm>
    </dsp:sp>
    <dsp:sp modelId="{617A4FB2-FD6E-4EDA-80A7-120C1B59FBC4}">
      <dsp:nvSpPr>
        <dsp:cNvPr id="0" name=""/>
        <dsp:cNvSpPr/>
      </dsp:nvSpPr>
      <dsp:spPr>
        <a:xfrm>
          <a:off x="2310" y="2909488"/>
          <a:ext cx="1833041" cy="1099824"/>
        </a:xfrm>
        <a:prstGeom prst="rect">
          <a:avLst/>
        </a:prstGeom>
        <a:solidFill>
          <a:schemeClr val="accent2">
            <a:hueOff val="3404741"/>
            <a:satOff val="-4247"/>
            <a:lumOff val="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MUL, IMUL</a:t>
          </a:r>
        </a:p>
      </dsp:txBody>
      <dsp:txXfrm>
        <a:off x="2310" y="2909488"/>
        <a:ext cx="1833041" cy="1099824"/>
      </dsp:txXfrm>
    </dsp:sp>
    <dsp:sp modelId="{D0BF0399-959A-47A1-B8B2-5ADA7BBEC0F4}">
      <dsp:nvSpPr>
        <dsp:cNvPr id="0" name=""/>
        <dsp:cNvSpPr/>
      </dsp:nvSpPr>
      <dsp:spPr>
        <a:xfrm>
          <a:off x="2018656" y="2909488"/>
          <a:ext cx="1833041" cy="1099824"/>
        </a:xfrm>
        <a:prstGeom prst="rect">
          <a:avLst/>
        </a:prstGeom>
        <a:solidFill>
          <a:schemeClr val="accent2">
            <a:hueOff val="3830334"/>
            <a:satOff val="-4777"/>
            <a:lumOff val="11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CBW</a:t>
          </a:r>
        </a:p>
      </dsp:txBody>
      <dsp:txXfrm>
        <a:off x="2018656" y="2909488"/>
        <a:ext cx="1833041" cy="1099824"/>
      </dsp:txXfrm>
    </dsp:sp>
    <dsp:sp modelId="{A63A04EB-3DFA-432D-AEBA-4649DAEEB578}">
      <dsp:nvSpPr>
        <dsp:cNvPr id="0" name=""/>
        <dsp:cNvSpPr/>
      </dsp:nvSpPr>
      <dsp:spPr>
        <a:xfrm>
          <a:off x="4035002" y="2909488"/>
          <a:ext cx="1833041" cy="1099824"/>
        </a:xfrm>
        <a:prstGeom prst="rect">
          <a:avLst/>
        </a:prstGeom>
        <a:solidFill>
          <a:schemeClr val="accent2">
            <a:hueOff val="4255926"/>
            <a:satOff val="-5308"/>
            <a:lumOff val="12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CWD</a:t>
          </a:r>
        </a:p>
      </dsp:txBody>
      <dsp:txXfrm>
        <a:off x="4035002" y="2909488"/>
        <a:ext cx="1833041" cy="1099824"/>
      </dsp:txXfrm>
    </dsp:sp>
    <dsp:sp modelId="{6E17BDC3-96E9-42D1-BD5D-8F1793F2390E}">
      <dsp:nvSpPr>
        <dsp:cNvPr id="0" name=""/>
        <dsp:cNvSpPr/>
      </dsp:nvSpPr>
      <dsp:spPr>
        <a:xfrm>
          <a:off x="6051347" y="2909488"/>
          <a:ext cx="1833041" cy="109982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DIV, IDIV</a:t>
          </a:r>
        </a:p>
      </dsp:txBody>
      <dsp:txXfrm>
        <a:off x="6051347" y="2909488"/>
        <a:ext cx="1833041" cy="1099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1051E-0258-41F5-9071-E8437A6A7403}">
      <dsp:nvSpPr>
        <dsp:cNvPr id="0" name=""/>
        <dsp:cNvSpPr/>
      </dsp:nvSpPr>
      <dsp:spPr>
        <a:xfrm>
          <a:off x="2310" y="141396"/>
          <a:ext cx="1833041" cy="1099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AND (Logical AND)</a:t>
          </a:r>
        </a:p>
      </dsp:txBody>
      <dsp:txXfrm>
        <a:off x="2310" y="141396"/>
        <a:ext cx="1833041" cy="1099824"/>
      </dsp:txXfrm>
    </dsp:sp>
    <dsp:sp modelId="{DF8E3D31-110C-4C1E-980A-62C92AED4BB1}">
      <dsp:nvSpPr>
        <dsp:cNvPr id="0" name=""/>
        <dsp:cNvSpPr/>
      </dsp:nvSpPr>
      <dsp:spPr>
        <a:xfrm>
          <a:off x="2018656" y="141396"/>
          <a:ext cx="1833041" cy="10998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OR (Logical OR)</a:t>
          </a:r>
        </a:p>
      </dsp:txBody>
      <dsp:txXfrm>
        <a:off x="2018656" y="141396"/>
        <a:ext cx="1833041" cy="1099824"/>
      </dsp:txXfrm>
    </dsp:sp>
    <dsp:sp modelId="{A7856A60-AFDE-451F-92C0-813F565FBF23}">
      <dsp:nvSpPr>
        <dsp:cNvPr id="0" name=""/>
        <dsp:cNvSpPr/>
      </dsp:nvSpPr>
      <dsp:spPr>
        <a:xfrm>
          <a:off x="4035002" y="141396"/>
          <a:ext cx="1833041" cy="10998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 (Logical Invert)</a:t>
          </a:r>
        </a:p>
      </dsp:txBody>
      <dsp:txXfrm>
        <a:off x="4035002" y="141396"/>
        <a:ext cx="1833041" cy="1099824"/>
      </dsp:txXfrm>
    </dsp:sp>
    <dsp:sp modelId="{E90F8496-83A9-488A-B45E-5FC42C1A6065}">
      <dsp:nvSpPr>
        <dsp:cNvPr id="0" name=""/>
        <dsp:cNvSpPr/>
      </dsp:nvSpPr>
      <dsp:spPr>
        <a:xfrm>
          <a:off x="6051347" y="141396"/>
          <a:ext cx="1833041" cy="1099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XOR (Logical Exclusive OR)</a:t>
          </a:r>
        </a:p>
      </dsp:txBody>
      <dsp:txXfrm>
        <a:off x="6051347" y="141396"/>
        <a:ext cx="1833041" cy="1099824"/>
      </dsp:txXfrm>
    </dsp:sp>
    <dsp:sp modelId="{B6AA650D-EE24-44E9-A46E-8F5FC10DE62E}">
      <dsp:nvSpPr>
        <dsp:cNvPr id="0" name=""/>
        <dsp:cNvSpPr/>
      </dsp:nvSpPr>
      <dsp:spPr>
        <a:xfrm>
          <a:off x="2310" y="1424525"/>
          <a:ext cx="1833041" cy="10998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 (Logical Compare Instruction)</a:t>
          </a:r>
        </a:p>
      </dsp:txBody>
      <dsp:txXfrm>
        <a:off x="2310" y="1424525"/>
        <a:ext cx="1833041" cy="1099824"/>
      </dsp:txXfrm>
    </dsp:sp>
    <dsp:sp modelId="{F63D7E45-EE09-4B69-81EE-FA176F547AA4}">
      <dsp:nvSpPr>
        <dsp:cNvPr id="0" name=""/>
        <dsp:cNvSpPr/>
      </dsp:nvSpPr>
      <dsp:spPr>
        <a:xfrm>
          <a:off x="2018656" y="1424525"/>
          <a:ext cx="1833041" cy="1099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SHL/SAL (Shift Logical/ Arithmetic Left)</a:t>
          </a:r>
        </a:p>
      </dsp:txBody>
      <dsp:txXfrm>
        <a:off x="2018656" y="1424525"/>
        <a:ext cx="1833041" cy="1099824"/>
      </dsp:txXfrm>
    </dsp:sp>
    <dsp:sp modelId="{9F078545-730B-43ED-8177-BBD72EB19DCB}">
      <dsp:nvSpPr>
        <dsp:cNvPr id="0" name=""/>
        <dsp:cNvSpPr/>
      </dsp:nvSpPr>
      <dsp:spPr>
        <a:xfrm>
          <a:off x="4035002" y="1424525"/>
          <a:ext cx="1833041" cy="10998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SHR (Shift Logical Right)</a:t>
          </a:r>
        </a:p>
      </dsp:txBody>
      <dsp:txXfrm>
        <a:off x="4035002" y="1424525"/>
        <a:ext cx="1833041" cy="1099824"/>
      </dsp:txXfrm>
    </dsp:sp>
    <dsp:sp modelId="{AAC5FDB4-1D96-4219-9B24-9F2149A8DD17}">
      <dsp:nvSpPr>
        <dsp:cNvPr id="0" name=""/>
        <dsp:cNvSpPr/>
      </dsp:nvSpPr>
      <dsp:spPr>
        <a:xfrm>
          <a:off x="6051347" y="1424525"/>
          <a:ext cx="1833041" cy="10998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SAR (Shift Arithmetic Right)</a:t>
          </a:r>
        </a:p>
      </dsp:txBody>
      <dsp:txXfrm>
        <a:off x="6051347" y="1424525"/>
        <a:ext cx="1833041" cy="1099824"/>
      </dsp:txXfrm>
    </dsp:sp>
    <dsp:sp modelId="{248FD16E-47ED-4859-9A55-4CA6512EE07F}">
      <dsp:nvSpPr>
        <dsp:cNvPr id="0" name=""/>
        <dsp:cNvSpPr/>
      </dsp:nvSpPr>
      <dsp:spPr>
        <a:xfrm>
          <a:off x="2310" y="2707654"/>
          <a:ext cx="1833041" cy="1099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ROR (Rotate Right without carry)</a:t>
          </a:r>
        </a:p>
      </dsp:txBody>
      <dsp:txXfrm>
        <a:off x="2310" y="2707654"/>
        <a:ext cx="1833041" cy="1099824"/>
      </dsp:txXfrm>
    </dsp:sp>
    <dsp:sp modelId="{10B2BED5-5A4A-407A-935B-85C9127473BE}">
      <dsp:nvSpPr>
        <dsp:cNvPr id="0" name=""/>
        <dsp:cNvSpPr/>
      </dsp:nvSpPr>
      <dsp:spPr>
        <a:xfrm>
          <a:off x="2018656" y="2707654"/>
          <a:ext cx="1833041" cy="10998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ROL (Rotate Left without carry)</a:t>
          </a:r>
        </a:p>
      </dsp:txBody>
      <dsp:txXfrm>
        <a:off x="2018656" y="2707654"/>
        <a:ext cx="1833041" cy="1099824"/>
      </dsp:txXfrm>
    </dsp:sp>
    <dsp:sp modelId="{081C8C60-E088-4805-AD91-D42FCA038079}">
      <dsp:nvSpPr>
        <dsp:cNvPr id="0" name=""/>
        <dsp:cNvSpPr/>
      </dsp:nvSpPr>
      <dsp:spPr>
        <a:xfrm>
          <a:off x="4035002" y="2707654"/>
          <a:ext cx="1833041" cy="1099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RCR (Rotate Right through carry)</a:t>
          </a:r>
        </a:p>
      </dsp:txBody>
      <dsp:txXfrm>
        <a:off x="4035002" y="2707654"/>
        <a:ext cx="1833041" cy="1099824"/>
      </dsp:txXfrm>
    </dsp:sp>
    <dsp:sp modelId="{B17AA27F-C1B7-4AB6-BA05-0A9FCC8ED91F}">
      <dsp:nvSpPr>
        <dsp:cNvPr id="0" name=""/>
        <dsp:cNvSpPr/>
      </dsp:nvSpPr>
      <dsp:spPr>
        <a:xfrm>
          <a:off x="6051347" y="2707654"/>
          <a:ext cx="1833041" cy="10998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RCL (Rotate Left through carry)</a:t>
          </a:r>
        </a:p>
      </dsp:txBody>
      <dsp:txXfrm>
        <a:off x="6051347" y="2707654"/>
        <a:ext cx="1833041" cy="1099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0DFCC-554B-4340-AE8F-EFF124279522}">
      <dsp:nvSpPr>
        <dsp:cNvPr id="0" name=""/>
        <dsp:cNvSpPr/>
      </dsp:nvSpPr>
      <dsp:spPr>
        <a:xfrm>
          <a:off x="0" y="241458"/>
          <a:ext cx="2371724" cy="1423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</a:t>
          </a:r>
        </a:p>
      </dsp:txBody>
      <dsp:txXfrm>
        <a:off x="0" y="241458"/>
        <a:ext cx="2371724" cy="1423035"/>
      </dsp:txXfrm>
    </dsp:sp>
    <dsp:sp modelId="{DCF04BE2-EE52-4F6C-A516-A4810CAFDAB7}">
      <dsp:nvSpPr>
        <dsp:cNvPr id="0" name=""/>
        <dsp:cNvSpPr/>
      </dsp:nvSpPr>
      <dsp:spPr>
        <a:xfrm>
          <a:off x="2608897" y="241458"/>
          <a:ext cx="2371724" cy="14230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MOVSB/MOVSW</a:t>
          </a:r>
        </a:p>
      </dsp:txBody>
      <dsp:txXfrm>
        <a:off x="2608897" y="241458"/>
        <a:ext cx="2371724" cy="1423035"/>
      </dsp:txXfrm>
    </dsp:sp>
    <dsp:sp modelId="{1BF96AC4-7DAC-4900-B6BA-B7FF3660D558}">
      <dsp:nvSpPr>
        <dsp:cNvPr id="0" name=""/>
        <dsp:cNvSpPr/>
      </dsp:nvSpPr>
      <dsp:spPr>
        <a:xfrm>
          <a:off x="5217794" y="241458"/>
          <a:ext cx="2371724" cy="14230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CMPS</a:t>
          </a:r>
        </a:p>
      </dsp:txBody>
      <dsp:txXfrm>
        <a:off x="5217794" y="241458"/>
        <a:ext cx="2371724" cy="1423035"/>
      </dsp:txXfrm>
    </dsp:sp>
    <dsp:sp modelId="{C150BC24-58ED-4534-BBDD-8F2FD720B4DB}">
      <dsp:nvSpPr>
        <dsp:cNvPr id="0" name=""/>
        <dsp:cNvSpPr/>
      </dsp:nvSpPr>
      <dsp:spPr>
        <a:xfrm>
          <a:off x="0" y="1901666"/>
          <a:ext cx="2371724" cy="14230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SCAS</a:t>
          </a:r>
        </a:p>
      </dsp:txBody>
      <dsp:txXfrm>
        <a:off x="0" y="1901666"/>
        <a:ext cx="2371724" cy="1423035"/>
      </dsp:txXfrm>
    </dsp:sp>
    <dsp:sp modelId="{954BE95F-5B63-4F0C-8C73-ED654939C2D3}">
      <dsp:nvSpPr>
        <dsp:cNvPr id="0" name=""/>
        <dsp:cNvSpPr/>
      </dsp:nvSpPr>
      <dsp:spPr>
        <a:xfrm>
          <a:off x="2608897" y="1901666"/>
          <a:ext cx="2371724" cy="14230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LODS</a:t>
          </a:r>
        </a:p>
      </dsp:txBody>
      <dsp:txXfrm>
        <a:off x="2608897" y="1901666"/>
        <a:ext cx="2371724" cy="1423035"/>
      </dsp:txXfrm>
    </dsp:sp>
    <dsp:sp modelId="{D68AE8A2-E2F5-40AE-868B-5D53A1BE7FE5}">
      <dsp:nvSpPr>
        <dsp:cNvPr id="0" name=""/>
        <dsp:cNvSpPr/>
      </dsp:nvSpPr>
      <dsp:spPr>
        <a:xfrm>
          <a:off x="5217794" y="1901666"/>
          <a:ext cx="2371724" cy="1423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STOS</a:t>
          </a:r>
        </a:p>
      </dsp:txBody>
      <dsp:txXfrm>
        <a:off x="5217794" y="1901666"/>
        <a:ext cx="2371724" cy="14230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9EE01-FD68-427A-A98D-1D2C88534627}">
      <dsp:nvSpPr>
        <dsp:cNvPr id="0" name=""/>
        <dsp:cNvSpPr/>
      </dsp:nvSpPr>
      <dsp:spPr>
        <a:xfrm>
          <a:off x="788670" y="2762"/>
          <a:ext cx="1971674" cy="1183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CALL (Unconditional Call to a subroutine)</a:t>
          </a:r>
        </a:p>
      </dsp:txBody>
      <dsp:txXfrm>
        <a:off x="788670" y="2762"/>
        <a:ext cx="1971674" cy="1183005"/>
      </dsp:txXfrm>
    </dsp:sp>
    <dsp:sp modelId="{91BD79AE-FF58-458A-820E-07783E46896E}">
      <dsp:nvSpPr>
        <dsp:cNvPr id="0" name=""/>
        <dsp:cNvSpPr/>
      </dsp:nvSpPr>
      <dsp:spPr>
        <a:xfrm>
          <a:off x="2957512" y="2762"/>
          <a:ext cx="1971674" cy="1183005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RET (Return from procedure)</a:t>
          </a:r>
        </a:p>
      </dsp:txBody>
      <dsp:txXfrm>
        <a:off x="2957512" y="2762"/>
        <a:ext cx="1971674" cy="1183005"/>
      </dsp:txXfrm>
    </dsp:sp>
    <dsp:sp modelId="{062D513C-B922-4912-88E8-937D427E92F9}">
      <dsp:nvSpPr>
        <dsp:cNvPr id="0" name=""/>
        <dsp:cNvSpPr/>
      </dsp:nvSpPr>
      <dsp:spPr>
        <a:xfrm>
          <a:off x="5126355" y="2762"/>
          <a:ext cx="1971674" cy="1183005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 N (Interrupt type N)</a:t>
          </a:r>
        </a:p>
      </dsp:txBody>
      <dsp:txXfrm>
        <a:off x="5126355" y="2762"/>
        <a:ext cx="1971674" cy="1183005"/>
      </dsp:txXfrm>
    </dsp:sp>
    <dsp:sp modelId="{0B156360-3676-4E8A-8C45-89A83354ADDF}">
      <dsp:nvSpPr>
        <dsp:cNvPr id="0" name=""/>
        <dsp:cNvSpPr/>
      </dsp:nvSpPr>
      <dsp:spPr>
        <a:xfrm>
          <a:off x="788670" y="1382935"/>
          <a:ext cx="1971674" cy="118300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INTO (Interrupt on Overflow)</a:t>
          </a:r>
        </a:p>
      </dsp:txBody>
      <dsp:txXfrm>
        <a:off x="788670" y="1382935"/>
        <a:ext cx="1971674" cy="1183005"/>
      </dsp:txXfrm>
    </dsp:sp>
    <dsp:sp modelId="{F8928029-1566-4B20-9EF5-857312066373}">
      <dsp:nvSpPr>
        <dsp:cNvPr id="0" name=""/>
        <dsp:cNvSpPr/>
      </dsp:nvSpPr>
      <dsp:spPr>
        <a:xfrm>
          <a:off x="2957512" y="1382935"/>
          <a:ext cx="1971674" cy="1183005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JMP (Unconditional Jump)</a:t>
          </a:r>
        </a:p>
      </dsp:txBody>
      <dsp:txXfrm>
        <a:off x="2957512" y="1382935"/>
        <a:ext cx="1971674" cy="1183005"/>
      </dsp:txXfrm>
    </dsp:sp>
    <dsp:sp modelId="{0934E76A-D8F6-46E5-9A49-2EB535E52FC1}">
      <dsp:nvSpPr>
        <dsp:cNvPr id="0" name=""/>
        <dsp:cNvSpPr/>
      </dsp:nvSpPr>
      <dsp:spPr>
        <a:xfrm>
          <a:off x="5126355" y="1382935"/>
          <a:ext cx="1971674" cy="1183005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IRET (Return from ISR)</a:t>
          </a:r>
        </a:p>
      </dsp:txBody>
      <dsp:txXfrm>
        <a:off x="5126355" y="1382935"/>
        <a:ext cx="1971674" cy="1183005"/>
      </dsp:txXfrm>
    </dsp:sp>
    <dsp:sp modelId="{B0E1BAF2-D51D-441A-B1D4-6BF77DB215B4}">
      <dsp:nvSpPr>
        <dsp:cNvPr id="0" name=""/>
        <dsp:cNvSpPr/>
      </dsp:nvSpPr>
      <dsp:spPr>
        <a:xfrm>
          <a:off x="2957512" y="2763108"/>
          <a:ext cx="1971674" cy="11830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LOOP (Loop Unconditionally)</a:t>
          </a:r>
        </a:p>
      </dsp:txBody>
      <dsp:txXfrm>
        <a:off x="2957512" y="2763108"/>
        <a:ext cx="1971674" cy="11830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51886-4170-4258-8D34-A209AFD3A84C}">
      <dsp:nvSpPr>
        <dsp:cNvPr id="0" name=""/>
        <dsp:cNvSpPr/>
      </dsp:nvSpPr>
      <dsp:spPr>
        <a:xfrm>
          <a:off x="788670" y="2762"/>
          <a:ext cx="1971674" cy="1183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JZ/JE (Jump if ZF=1)</a:t>
          </a:r>
        </a:p>
      </dsp:txBody>
      <dsp:txXfrm>
        <a:off x="788670" y="2762"/>
        <a:ext cx="1971674" cy="1183005"/>
      </dsp:txXfrm>
    </dsp:sp>
    <dsp:sp modelId="{E384BB01-6297-425B-8B49-236FCFD1F2C9}">
      <dsp:nvSpPr>
        <dsp:cNvPr id="0" name=""/>
        <dsp:cNvSpPr/>
      </dsp:nvSpPr>
      <dsp:spPr>
        <a:xfrm>
          <a:off x="2957512" y="2762"/>
          <a:ext cx="1971674" cy="1183005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JNZ/JNE (if ZF=0)</a:t>
          </a:r>
        </a:p>
      </dsp:txBody>
      <dsp:txXfrm>
        <a:off x="2957512" y="2762"/>
        <a:ext cx="1971674" cy="1183005"/>
      </dsp:txXfrm>
    </dsp:sp>
    <dsp:sp modelId="{C135BBF1-AFF6-44E8-BE86-8B396F0320A8}">
      <dsp:nvSpPr>
        <dsp:cNvPr id="0" name=""/>
        <dsp:cNvSpPr/>
      </dsp:nvSpPr>
      <dsp:spPr>
        <a:xfrm>
          <a:off x="5126355" y="2762"/>
          <a:ext cx="1971674" cy="1183005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JS (if SF=1)</a:t>
          </a:r>
        </a:p>
      </dsp:txBody>
      <dsp:txXfrm>
        <a:off x="5126355" y="2762"/>
        <a:ext cx="1971674" cy="1183005"/>
      </dsp:txXfrm>
    </dsp:sp>
    <dsp:sp modelId="{3643D206-7019-46F9-8528-DD4029E43725}">
      <dsp:nvSpPr>
        <dsp:cNvPr id="0" name=""/>
        <dsp:cNvSpPr/>
      </dsp:nvSpPr>
      <dsp:spPr>
        <a:xfrm>
          <a:off x="788670" y="1382935"/>
          <a:ext cx="1971674" cy="1183005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JNS (if SF=0)</a:t>
          </a:r>
        </a:p>
      </dsp:txBody>
      <dsp:txXfrm>
        <a:off x="788670" y="1382935"/>
        <a:ext cx="1971674" cy="1183005"/>
      </dsp:txXfrm>
    </dsp:sp>
    <dsp:sp modelId="{6D507978-485D-4998-A297-EABC9352BCD7}">
      <dsp:nvSpPr>
        <dsp:cNvPr id="0" name=""/>
        <dsp:cNvSpPr/>
      </dsp:nvSpPr>
      <dsp:spPr>
        <a:xfrm>
          <a:off x="2957512" y="1382935"/>
          <a:ext cx="1971674" cy="1183005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JO (of OF=1)</a:t>
          </a:r>
        </a:p>
      </dsp:txBody>
      <dsp:txXfrm>
        <a:off x="2957512" y="1382935"/>
        <a:ext cx="1971674" cy="1183005"/>
      </dsp:txXfrm>
    </dsp:sp>
    <dsp:sp modelId="{8F82800D-E227-4C3A-A74C-F886EF5E5918}">
      <dsp:nvSpPr>
        <dsp:cNvPr id="0" name=""/>
        <dsp:cNvSpPr/>
      </dsp:nvSpPr>
      <dsp:spPr>
        <a:xfrm>
          <a:off x="5126355" y="1382935"/>
          <a:ext cx="1971674" cy="1183005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JNO (if OF=0)</a:t>
          </a:r>
        </a:p>
      </dsp:txBody>
      <dsp:txXfrm>
        <a:off x="5126355" y="1382935"/>
        <a:ext cx="1971674" cy="1183005"/>
      </dsp:txXfrm>
    </dsp:sp>
    <dsp:sp modelId="{72863914-1F21-41DE-A634-61A2150AC5B7}">
      <dsp:nvSpPr>
        <dsp:cNvPr id="0" name=""/>
        <dsp:cNvSpPr/>
      </dsp:nvSpPr>
      <dsp:spPr>
        <a:xfrm>
          <a:off x="1873091" y="2763108"/>
          <a:ext cx="1971674" cy="1183005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JP/JPE (if PF=1)</a:t>
          </a:r>
        </a:p>
      </dsp:txBody>
      <dsp:txXfrm>
        <a:off x="1873091" y="2763108"/>
        <a:ext cx="1971674" cy="1183005"/>
      </dsp:txXfrm>
    </dsp:sp>
    <dsp:sp modelId="{D2FBD743-1085-4526-BAEF-724C9C29881E}">
      <dsp:nvSpPr>
        <dsp:cNvPr id="0" name=""/>
        <dsp:cNvSpPr/>
      </dsp:nvSpPr>
      <dsp:spPr>
        <a:xfrm>
          <a:off x="4041933" y="2763108"/>
          <a:ext cx="1971674" cy="11830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JNP (if PF=0)</a:t>
          </a:r>
        </a:p>
      </dsp:txBody>
      <dsp:txXfrm>
        <a:off x="4041933" y="2763108"/>
        <a:ext cx="1971674" cy="11830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05E61-6E87-40CE-88A3-21950B85D07D}">
      <dsp:nvSpPr>
        <dsp:cNvPr id="0" name=""/>
        <dsp:cNvSpPr/>
      </dsp:nvSpPr>
      <dsp:spPr>
        <a:xfrm>
          <a:off x="788670" y="2762"/>
          <a:ext cx="1971674" cy="1183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JB/JNAE/JC (if CF=1)</a:t>
          </a:r>
        </a:p>
      </dsp:txBody>
      <dsp:txXfrm>
        <a:off x="788670" y="2762"/>
        <a:ext cx="1971674" cy="1183005"/>
      </dsp:txXfrm>
    </dsp:sp>
    <dsp:sp modelId="{04B490A6-F470-433A-BA8C-9DE2BA92A5AB}">
      <dsp:nvSpPr>
        <dsp:cNvPr id="0" name=""/>
        <dsp:cNvSpPr/>
      </dsp:nvSpPr>
      <dsp:spPr>
        <a:xfrm>
          <a:off x="2957512" y="2762"/>
          <a:ext cx="1971674" cy="1183005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JNB/JAE/JNC (if CF=0)</a:t>
          </a:r>
        </a:p>
      </dsp:txBody>
      <dsp:txXfrm>
        <a:off x="2957512" y="2762"/>
        <a:ext cx="1971674" cy="1183005"/>
      </dsp:txXfrm>
    </dsp:sp>
    <dsp:sp modelId="{B7373242-23FA-4794-BEA6-0507BB3A79CB}">
      <dsp:nvSpPr>
        <dsp:cNvPr id="0" name=""/>
        <dsp:cNvSpPr/>
      </dsp:nvSpPr>
      <dsp:spPr>
        <a:xfrm>
          <a:off x="5126355" y="2762"/>
          <a:ext cx="1971674" cy="1183005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JBE/JNA (if CF=1 or ZF=1)</a:t>
          </a:r>
        </a:p>
      </dsp:txBody>
      <dsp:txXfrm>
        <a:off x="5126355" y="2762"/>
        <a:ext cx="1971674" cy="1183005"/>
      </dsp:txXfrm>
    </dsp:sp>
    <dsp:sp modelId="{F51F9F21-1DD8-4B2C-8324-E8CD12E986BC}">
      <dsp:nvSpPr>
        <dsp:cNvPr id="0" name=""/>
        <dsp:cNvSpPr/>
      </dsp:nvSpPr>
      <dsp:spPr>
        <a:xfrm>
          <a:off x="788670" y="1382935"/>
          <a:ext cx="1971674" cy="1183005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JNBE/JA (if CF=0 or ZF=0)</a:t>
          </a:r>
        </a:p>
      </dsp:txBody>
      <dsp:txXfrm>
        <a:off x="788670" y="1382935"/>
        <a:ext cx="1971674" cy="1183005"/>
      </dsp:txXfrm>
    </dsp:sp>
    <dsp:sp modelId="{6E444372-0C50-48CA-AA69-D7B5E635E5E6}">
      <dsp:nvSpPr>
        <dsp:cNvPr id="0" name=""/>
        <dsp:cNvSpPr/>
      </dsp:nvSpPr>
      <dsp:spPr>
        <a:xfrm>
          <a:off x="2957512" y="1382935"/>
          <a:ext cx="1971674" cy="1183005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JL/JNGE (if neither SF=1 nor OF=1)</a:t>
          </a:r>
        </a:p>
      </dsp:txBody>
      <dsp:txXfrm>
        <a:off x="2957512" y="1382935"/>
        <a:ext cx="1971674" cy="1183005"/>
      </dsp:txXfrm>
    </dsp:sp>
    <dsp:sp modelId="{02CC0620-D0BA-4415-8D06-9AB3E57C357D}">
      <dsp:nvSpPr>
        <dsp:cNvPr id="0" name=""/>
        <dsp:cNvSpPr/>
      </dsp:nvSpPr>
      <dsp:spPr>
        <a:xfrm>
          <a:off x="5126355" y="1382935"/>
          <a:ext cx="1971674" cy="1183005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JNL/JGE (if neither SF=0 nor OF=0)</a:t>
          </a:r>
        </a:p>
      </dsp:txBody>
      <dsp:txXfrm>
        <a:off x="5126355" y="1382935"/>
        <a:ext cx="1971674" cy="1183005"/>
      </dsp:txXfrm>
    </dsp:sp>
    <dsp:sp modelId="{8479F9B7-BC26-4018-A67C-C2F2D9733F92}">
      <dsp:nvSpPr>
        <dsp:cNvPr id="0" name=""/>
        <dsp:cNvSpPr/>
      </dsp:nvSpPr>
      <dsp:spPr>
        <a:xfrm>
          <a:off x="1873091" y="2763108"/>
          <a:ext cx="1971674" cy="1183005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JLE/JNC (if ZF=1 or neither SF nor OF is 1)</a:t>
          </a:r>
        </a:p>
      </dsp:txBody>
      <dsp:txXfrm>
        <a:off x="1873091" y="2763108"/>
        <a:ext cx="1971674" cy="1183005"/>
      </dsp:txXfrm>
    </dsp:sp>
    <dsp:sp modelId="{15D4DC4D-D1D6-4537-825B-6B31042C89A4}">
      <dsp:nvSpPr>
        <dsp:cNvPr id="0" name=""/>
        <dsp:cNvSpPr/>
      </dsp:nvSpPr>
      <dsp:spPr>
        <a:xfrm>
          <a:off x="4041933" y="2763108"/>
          <a:ext cx="1971674" cy="11830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JNLE/JE (if ZF=0 or at least one of SF and OF is 1 )</a:t>
          </a:r>
        </a:p>
      </dsp:txBody>
      <dsp:txXfrm>
        <a:off x="4041933" y="2763108"/>
        <a:ext cx="1971674" cy="11830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6284C-4A39-429A-A918-3D3DE262C606}">
      <dsp:nvSpPr>
        <dsp:cNvPr id="0" name=""/>
        <dsp:cNvSpPr/>
      </dsp:nvSpPr>
      <dsp:spPr>
        <a:xfrm>
          <a:off x="788670" y="2762"/>
          <a:ext cx="1971674" cy="1183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CLC (clear carry flag)</a:t>
          </a:r>
        </a:p>
      </dsp:txBody>
      <dsp:txXfrm>
        <a:off x="788670" y="2762"/>
        <a:ext cx="1971674" cy="1183005"/>
      </dsp:txXfrm>
    </dsp:sp>
    <dsp:sp modelId="{4CABF56D-27BF-41A0-A779-23CE52F56F01}">
      <dsp:nvSpPr>
        <dsp:cNvPr id="0" name=""/>
        <dsp:cNvSpPr/>
      </dsp:nvSpPr>
      <dsp:spPr>
        <a:xfrm>
          <a:off x="2957512" y="2762"/>
          <a:ext cx="1971674" cy="1183005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CMC (complement carry flag)</a:t>
          </a:r>
        </a:p>
      </dsp:txBody>
      <dsp:txXfrm>
        <a:off x="2957512" y="2762"/>
        <a:ext cx="1971674" cy="1183005"/>
      </dsp:txXfrm>
    </dsp:sp>
    <dsp:sp modelId="{892BA1D1-D681-4561-BFDF-3F35A90FEA57}">
      <dsp:nvSpPr>
        <dsp:cNvPr id="0" name=""/>
        <dsp:cNvSpPr/>
      </dsp:nvSpPr>
      <dsp:spPr>
        <a:xfrm>
          <a:off x="5126355" y="2762"/>
          <a:ext cx="1971674" cy="1183005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STC (set carry flag)</a:t>
          </a:r>
        </a:p>
      </dsp:txBody>
      <dsp:txXfrm>
        <a:off x="5126355" y="2762"/>
        <a:ext cx="1971674" cy="1183005"/>
      </dsp:txXfrm>
    </dsp:sp>
    <dsp:sp modelId="{3D20177E-72BF-4992-ADD0-3A15442BFECC}">
      <dsp:nvSpPr>
        <dsp:cNvPr id="0" name=""/>
        <dsp:cNvSpPr/>
      </dsp:nvSpPr>
      <dsp:spPr>
        <a:xfrm>
          <a:off x="788670" y="1382935"/>
          <a:ext cx="1971674" cy="118300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CLD (clear direction flag)</a:t>
          </a:r>
        </a:p>
      </dsp:txBody>
      <dsp:txXfrm>
        <a:off x="788670" y="1382935"/>
        <a:ext cx="1971674" cy="1183005"/>
      </dsp:txXfrm>
    </dsp:sp>
    <dsp:sp modelId="{5F7F184B-0254-4A18-A542-E5D63CD2D184}">
      <dsp:nvSpPr>
        <dsp:cNvPr id="0" name=""/>
        <dsp:cNvSpPr/>
      </dsp:nvSpPr>
      <dsp:spPr>
        <a:xfrm>
          <a:off x="2957512" y="1382935"/>
          <a:ext cx="1971674" cy="1183005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STD (set direction flag)</a:t>
          </a:r>
        </a:p>
      </dsp:txBody>
      <dsp:txXfrm>
        <a:off x="2957512" y="1382935"/>
        <a:ext cx="1971674" cy="1183005"/>
      </dsp:txXfrm>
    </dsp:sp>
    <dsp:sp modelId="{A1E15199-5CFF-4977-9534-9BFF93D12A5A}">
      <dsp:nvSpPr>
        <dsp:cNvPr id="0" name=""/>
        <dsp:cNvSpPr/>
      </dsp:nvSpPr>
      <dsp:spPr>
        <a:xfrm>
          <a:off x="5126355" y="1382935"/>
          <a:ext cx="1971674" cy="1183005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CLI (clear interrupt flag)</a:t>
          </a:r>
        </a:p>
      </dsp:txBody>
      <dsp:txXfrm>
        <a:off x="5126355" y="1382935"/>
        <a:ext cx="1971674" cy="1183005"/>
      </dsp:txXfrm>
    </dsp:sp>
    <dsp:sp modelId="{56FCBAFD-84F2-429F-A920-6CE96BEB9EDC}">
      <dsp:nvSpPr>
        <dsp:cNvPr id="0" name=""/>
        <dsp:cNvSpPr/>
      </dsp:nvSpPr>
      <dsp:spPr>
        <a:xfrm>
          <a:off x="2957512" y="2763108"/>
          <a:ext cx="1971674" cy="11830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STI (set interrupt flag)</a:t>
          </a:r>
        </a:p>
      </dsp:txBody>
      <dsp:txXfrm>
        <a:off x="2957512" y="2763108"/>
        <a:ext cx="1971674" cy="1183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BEDDFC-FD8B-4F35-9438-C38EFF6152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3B532-5DDE-4C82-820A-BAF1ED235D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B9C4-EC48-4877-9B36-06AC8A713883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B971F-FFD7-43A3-9A64-5FD3BAF06D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DF228-34D1-47C2-AA82-8DAB10022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A92AE-8FA4-43A2-B541-1C1A912F1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68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BB62-8104-4009-A04A-CE31F252479E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77407-E643-44D1-9861-91505C715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3A260E1-A949-400D-9E9D-AEBB42DC01F9}" type="datetime2">
              <a:rPr lang="en-US" spc="-10" smtClean="0"/>
              <a:t>Tuesday, April 12, 2022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1D17230B-DC52-4810-8BFA-E252629E7720}" type="datetime2">
              <a:rPr lang="en-US" spc="-10" smtClean="0"/>
              <a:t>Tuesday, April 12, 2022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6A9F46C-A5DF-4D67-BEDF-EA0DAA300587}" type="datetime2">
              <a:rPr lang="en-US" spc="-10" smtClean="0"/>
              <a:t>Tuesday, April 12, 2022</a:t>
            </a:fld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CB0D82B-BC6D-4065-8F72-640872C39A4B}" type="datetime2">
              <a:rPr lang="en-US" spc="-10" smtClean="0"/>
              <a:t>Tuesday, April 12, 2022</a:t>
            </a:fld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3F410E88-5D3B-4FC1-AE5C-9EEAB486F06A}" type="datetime2">
              <a:rPr lang="en-US" spc="-10" smtClean="0"/>
              <a:t>Tuesday, April 12, 2022</a:t>
            </a:fld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8108" y="461899"/>
            <a:ext cx="536778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516988"/>
            <a:ext cx="8072120" cy="427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4680"/>
            <a:ext cx="68770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85082" y="6464680"/>
            <a:ext cx="97408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38D80C47-979D-4060-9EF4-67725B9B0E7E}" type="datetime2">
              <a:rPr lang="en-US" spc="-10" smtClean="0"/>
              <a:t>Tuesday, April 12, 2022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63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</a:t>
            </a:r>
            <a:r>
              <a:rPr lang="en-US" sz="6300" kern="1200" spc="-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</a:t>
            </a:r>
            <a:r>
              <a:rPr lang="en-US" sz="6300" kern="1200" spc="-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6300" kern="1200" spc="-3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8086</a:t>
            </a:r>
            <a:r>
              <a:rPr lang="en-US" sz="6300" kern="1200" spc="-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3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µP</a:t>
            </a:r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C358F-8618-4637-959C-87EC29A556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866764" y="6356350"/>
            <a:ext cx="95161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fld id="{81D60167-4931-47E6-BA6A-407CBD079E4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180" y="461899"/>
            <a:ext cx="5485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POP</a:t>
            </a:r>
            <a:r>
              <a:rPr spc="-15" dirty="0"/>
              <a:t> </a:t>
            </a:r>
            <a:r>
              <a:rPr spc="-10" dirty="0"/>
              <a:t>Instruction</a:t>
            </a:r>
            <a:r>
              <a:rPr spc="-35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1484" cy="344106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Examples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instructions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are:-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POP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AX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POP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	POP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[5000H]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2182495" algn="l"/>
                <a:tab pos="2725420" algn="l"/>
                <a:tab pos="3121660" algn="l"/>
                <a:tab pos="5368290" algn="l"/>
                <a:tab pos="5909310" algn="l"/>
                <a:tab pos="6261735" algn="l"/>
                <a:tab pos="7030084" algn="l"/>
              </a:tabLst>
            </a:pPr>
            <a:r>
              <a:rPr sz="3200" spc="-1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f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ecti</a:t>
            </a:r>
            <a:r>
              <a:rPr sz="3200" spc="-3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	SP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inc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2	and	</a:t>
            </a:r>
            <a:r>
              <a:rPr sz="3200" spc="-5" dirty="0">
                <a:latin typeface="Calibri"/>
                <a:cs typeface="Calibri"/>
              </a:rPr>
              <a:t>poi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 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next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stack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top.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369" y="461899"/>
            <a:ext cx="4763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PUSH</a:t>
            </a:r>
            <a:r>
              <a:rPr spc="-2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5" dirty="0"/>
              <a:t>POP</a:t>
            </a:r>
            <a:r>
              <a:rPr spc="-35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2755" cy="43192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Let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AX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5522H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solidFill>
                  <a:srgbClr val="6F2F9F"/>
                </a:solidFill>
                <a:latin typeface="Arial"/>
                <a:cs typeface="Arial"/>
              </a:rPr>
              <a:t>•	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=&gt;</a:t>
            </a:r>
            <a:r>
              <a:rPr sz="32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AH=55H</a:t>
            </a:r>
            <a:r>
              <a:rPr sz="32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AL=22H</a:t>
            </a:r>
            <a:endParaRPr sz="32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When PUSH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AX is </a:t>
            </a:r>
            <a:r>
              <a:rPr sz="3200" b="1" spc="-25" dirty="0">
                <a:solidFill>
                  <a:srgbClr val="6F2F9F"/>
                </a:solidFill>
                <a:latin typeface="Calibri"/>
                <a:cs typeface="Calibri"/>
              </a:rPr>
              <a:t>executed</a:t>
            </a:r>
            <a:r>
              <a:rPr sz="3200" spc="-25" dirty="0">
                <a:solidFill>
                  <a:srgbClr val="6F2F9F"/>
                </a:solidFill>
                <a:latin typeface="Calibri"/>
                <a:cs typeface="Calibri"/>
              </a:rPr>
              <a:t>, 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AH=55H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is </a:t>
            </a:r>
            <a:r>
              <a:rPr sz="3200" spc="-25" dirty="0">
                <a:solidFill>
                  <a:srgbClr val="6F2F9F"/>
                </a:solidFill>
                <a:latin typeface="Calibri"/>
                <a:cs typeface="Calibri"/>
              </a:rPr>
              <a:t>first </a:t>
            </a:r>
            <a:r>
              <a:rPr sz="32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pushed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 on </a:t>
            </a:r>
            <a:r>
              <a:rPr sz="3200" spc="-20" dirty="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sz="32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3200" spc="-20" dirty="0">
                <a:solidFill>
                  <a:srgbClr val="6F2F9F"/>
                </a:solidFill>
                <a:latin typeface="Calibri"/>
                <a:cs typeface="Calibri"/>
              </a:rPr>
              <a:t>stack</a:t>
            </a:r>
            <a:r>
              <a:rPr sz="32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and then AL=22H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is 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pushed.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solidFill>
                  <a:srgbClr val="6F2F9F"/>
                </a:solidFill>
                <a:latin typeface="Calibri"/>
                <a:cs typeface="Calibri"/>
              </a:rPr>
              <a:t>Similarly,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when POP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AX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is </a:t>
            </a:r>
            <a:r>
              <a:rPr sz="3200" b="1" spc="-15" dirty="0">
                <a:solidFill>
                  <a:srgbClr val="6F2F9F"/>
                </a:solidFill>
                <a:latin typeface="Calibri"/>
                <a:cs typeface="Calibri"/>
              </a:rPr>
              <a:t>encountered</a:t>
            </a:r>
            <a:r>
              <a:rPr sz="3200" spc="-15" dirty="0">
                <a:solidFill>
                  <a:srgbClr val="6F2F9F"/>
                </a:solidFill>
                <a:latin typeface="Calibri"/>
                <a:cs typeface="Calibri"/>
              </a:rPr>
              <a:t>, </a:t>
            </a:r>
            <a:r>
              <a:rPr sz="3200" spc="-25" dirty="0">
                <a:solidFill>
                  <a:srgbClr val="6F2F9F"/>
                </a:solidFill>
                <a:latin typeface="Calibri"/>
                <a:cs typeface="Calibri"/>
              </a:rPr>
              <a:t>first </a:t>
            </a:r>
            <a:r>
              <a:rPr sz="32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22H(AL)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Calibri"/>
                <a:cs typeface="Calibri"/>
              </a:rPr>
              <a:t>deleted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6F2F9F"/>
                </a:solidFill>
                <a:latin typeface="Calibri"/>
                <a:cs typeface="Calibri"/>
              </a:rPr>
              <a:t>from</a:t>
            </a:r>
            <a:r>
              <a:rPr sz="32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6F2F9F"/>
                </a:solidFill>
                <a:latin typeface="Calibri"/>
                <a:cs typeface="Calibri"/>
              </a:rPr>
              <a:t>stack</a:t>
            </a:r>
            <a:r>
              <a:rPr sz="32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then </a:t>
            </a:r>
            <a:r>
              <a:rPr sz="32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55H(AH).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461899"/>
            <a:ext cx="738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40" dirty="0"/>
              <a:t>Copy/Transfer</a:t>
            </a:r>
            <a:r>
              <a:rPr spc="-3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8074659" cy="43192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XCHG:</a:t>
            </a:r>
            <a:r>
              <a:rPr sz="3200" spc="6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(Exchange)</a:t>
            </a:r>
            <a:r>
              <a:rPr sz="3200" spc="6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instruction</a:t>
            </a:r>
            <a:r>
              <a:rPr sz="3200" spc="6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exchanges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contents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destination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operands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20" dirty="0">
                <a:latin typeface="Calibri"/>
                <a:cs typeface="Calibri"/>
              </a:rPr>
              <a:t>may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registers </a:t>
            </a:r>
            <a:r>
              <a:rPr sz="3200" dirty="0">
                <a:latin typeface="Calibri"/>
                <a:cs typeface="Calibri"/>
              </a:rPr>
              <a:t>or memory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locations.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Restrictions:-</a:t>
            </a:r>
            <a:endParaRPr sz="3200">
              <a:latin typeface="Calibri"/>
              <a:cs typeface="Calibri"/>
            </a:endParaRPr>
          </a:p>
          <a:p>
            <a:pPr marL="261620" marR="6350" indent="-261620" algn="just">
              <a:lnSpc>
                <a:spcPts val="3460"/>
              </a:lnSpc>
              <a:spcBef>
                <a:spcPts val="815"/>
              </a:spcBef>
              <a:buChar char="-"/>
              <a:tabLst>
                <a:tab pos="261620" algn="l"/>
              </a:tabLst>
            </a:pPr>
            <a:r>
              <a:rPr sz="3200" b="1" spc="-20" dirty="0">
                <a:solidFill>
                  <a:srgbClr val="6F2F9F"/>
                </a:solidFill>
                <a:latin typeface="Calibri"/>
                <a:cs typeface="Calibri"/>
              </a:rPr>
              <a:t>Exchange </a:t>
            </a: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between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2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memory locations is not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permitted.</a:t>
            </a:r>
            <a:endParaRPr sz="3200">
              <a:latin typeface="Calibri"/>
              <a:cs typeface="Calibri"/>
            </a:endParaRPr>
          </a:p>
          <a:p>
            <a:pPr marL="292100" marR="6985" indent="-292100" algn="just">
              <a:lnSpc>
                <a:spcPts val="3460"/>
              </a:lnSpc>
              <a:spcBef>
                <a:spcPts val="760"/>
              </a:spcBef>
              <a:buChar char="-"/>
              <a:tabLst>
                <a:tab pos="292100" algn="l"/>
              </a:tabLst>
            </a:pP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Immediate </a:t>
            </a:r>
            <a:r>
              <a:rPr sz="3200" b="1" spc="-20" dirty="0">
                <a:solidFill>
                  <a:srgbClr val="6F2F9F"/>
                </a:solidFill>
                <a:latin typeface="Calibri"/>
                <a:cs typeface="Calibri"/>
              </a:rPr>
              <a:t>data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is also not </a:t>
            </a: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allowed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in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these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instructions.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57" y="461899"/>
            <a:ext cx="5793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XCHG</a:t>
            </a:r>
            <a:r>
              <a:rPr spc="-10" dirty="0"/>
              <a:t> instruction</a:t>
            </a:r>
            <a:r>
              <a:rPr spc="-30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0850" cy="275780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Examples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instructions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are:-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1724025" algn="l"/>
                <a:tab pos="3597275" algn="l"/>
                <a:tab pos="4484370" algn="l"/>
                <a:tab pos="6602095" algn="l"/>
              </a:tabLst>
            </a:pPr>
            <a:r>
              <a:rPr sz="3200" spc="-80" dirty="0">
                <a:latin typeface="Calibri"/>
                <a:cs typeface="Calibri"/>
              </a:rPr>
              <a:t>X</a:t>
            </a:r>
            <a:r>
              <a:rPr sz="3200" spc="-5" dirty="0">
                <a:latin typeface="Calibri"/>
                <a:cs typeface="Calibri"/>
              </a:rPr>
              <a:t>CH</a:t>
            </a:r>
            <a:r>
              <a:rPr sz="3200" dirty="0">
                <a:latin typeface="Calibri"/>
                <a:cs typeface="Calibri"/>
              </a:rPr>
              <a:t>G	</a:t>
            </a:r>
            <a:r>
              <a:rPr sz="3200" spc="10" dirty="0">
                <a:latin typeface="Calibri"/>
                <a:cs typeface="Calibri"/>
              </a:rPr>
              <a:t>[</a:t>
            </a:r>
            <a:r>
              <a:rPr sz="3200" dirty="0">
                <a:latin typeface="Calibri"/>
                <a:cs typeface="Calibri"/>
              </a:rPr>
              <a:t>500</a:t>
            </a:r>
            <a:r>
              <a:rPr sz="3200" spc="-5" dirty="0">
                <a:latin typeface="Calibri"/>
                <a:cs typeface="Calibri"/>
              </a:rPr>
              <a:t>0H]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X	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7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chan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en  memory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location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[5000H]</a:t>
            </a:r>
            <a:r>
              <a:rPr sz="32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register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AX)</a:t>
            </a:r>
            <a:endParaRPr sz="320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XCHG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BX,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AX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Exchanges</a:t>
            </a:r>
            <a:r>
              <a:rPr sz="32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32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sz="3200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BX</a:t>
            </a:r>
            <a:r>
              <a:rPr sz="32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AX)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461899"/>
            <a:ext cx="738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40" dirty="0"/>
              <a:t>Copy/Transfer</a:t>
            </a:r>
            <a:r>
              <a:rPr spc="-3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8493"/>
            <a:ext cx="8075295" cy="44164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9525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  <a:tab pos="897890" algn="l"/>
                <a:tab pos="1184275" algn="l"/>
                <a:tab pos="2370455" algn="l"/>
                <a:tab pos="3100705" algn="l"/>
                <a:tab pos="4095750" algn="l"/>
                <a:tab pos="5109210" algn="l"/>
                <a:tab pos="5756910" algn="l"/>
                <a:tab pos="7183755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	:	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	the	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ort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)	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eading	i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put  port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765"/>
              </a:spcBef>
              <a:buChar char="-"/>
              <a:tabLst>
                <a:tab pos="354965" algn="l"/>
                <a:tab pos="355600" algn="l"/>
                <a:tab pos="1864360" algn="l"/>
                <a:tab pos="2391410" algn="l"/>
                <a:tab pos="3134360" algn="l"/>
                <a:tab pos="4196080" algn="l"/>
                <a:tab pos="5093970" algn="l"/>
                <a:tab pos="5981065" algn="l"/>
                <a:tab pos="6587490" algn="l"/>
              </a:tabLst>
            </a:pPr>
            <a:r>
              <a:rPr sz="3200" dirty="0">
                <a:latin typeface="Calibri"/>
                <a:cs typeface="Calibri"/>
              </a:rPr>
              <a:t>Add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ess	of	the	in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po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t	m</a:t>
            </a:r>
            <a:r>
              <a:rPr sz="3200" spc="-6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specified  directly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indirectly.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8-bit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16-bit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port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allowed.</a:t>
            </a:r>
            <a:endParaRPr sz="3200">
              <a:latin typeface="Calibri"/>
              <a:cs typeface="Calibri"/>
            </a:endParaRPr>
          </a:p>
          <a:p>
            <a:pPr marL="355600" marR="9525" indent="-342900">
              <a:lnSpc>
                <a:spcPts val="3460"/>
              </a:lnSpc>
              <a:spcBef>
                <a:spcPts val="815"/>
              </a:spcBef>
              <a:buChar char="-"/>
              <a:tabLst>
                <a:tab pos="354965" algn="l"/>
                <a:tab pos="355600" algn="l"/>
                <a:tab pos="953135" algn="l"/>
                <a:tab pos="1347470" algn="l"/>
                <a:tab pos="2042795" algn="l"/>
                <a:tab pos="2890520" algn="l"/>
                <a:tab pos="4284980" algn="l"/>
                <a:tab pos="5411470" algn="l"/>
                <a:tab pos="5805805" algn="l"/>
                <a:tab pos="6737350" algn="l"/>
                <a:tab pos="7225030" algn="l"/>
              </a:tabLst>
            </a:pPr>
            <a:r>
              <a:rPr sz="3200" spc="-50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X	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s	the	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onl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y	</a:t>
            </a:r>
            <a:r>
              <a:rPr sz="3200" spc="-4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eg</a:t>
            </a:r>
            <a:r>
              <a:rPr sz="3200" spc="-1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3200" spc="-45" dirty="0">
                <a:solidFill>
                  <a:srgbClr val="6F2F9F"/>
                </a:solidFill>
                <a:latin typeface="Calibri"/>
                <a:cs typeface="Calibri"/>
              </a:rPr>
              <a:t>st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er	wh</a:t>
            </a:r>
            <a:r>
              <a:rPr sz="3200" spc="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ch	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s	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use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d	</a:t>
            </a:r>
            <a:r>
              <a:rPr sz="3200" spc="-4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o	</a:t>
            </a:r>
            <a:r>
              <a:rPr sz="3200" spc="-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arry 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port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Calibri"/>
                <a:cs typeface="Calibri"/>
              </a:rPr>
              <a:t>address.</a:t>
            </a:r>
            <a:endParaRPr sz="3200">
              <a:latin typeface="Calibri"/>
              <a:cs typeface="Calibri"/>
            </a:endParaRPr>
          </a:p>
          <a:p>
            <a:pPr marL="355600" marR="10160" indent="-342900">
              <a:lnSpc>
                <a:spcPts val="3460"/>
              </a:lnSpc>
              <a:spcBef>
                <a:spcPts val="76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AL</a:t>
            </a:r>
            <a:r>
              <a:rPr sz="3200" spc="2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3200" spc="2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AX</a:t>
            </a:r>
            <a:r>
              <a:rPr sz="3200" spc="2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Calibri"/>
                <a:cs typeface="Calibri"/>
              </a:rPr>
              <a:t>can</a:t>
            </a:r>
            <a:r>
              <a:rPr sz="3200" spc="2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be</a:t>
            </a:r>
            <a:r>
              <a:rPr sz="3200" spc="2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8-bit</a:t>
            </a:r>
            <a:r>
              <a:rPr sz="3200" spc="254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3200" spc="2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6F2F9F"/>
                </a:solidFill>
                <a:latin typeface="Calibri"/>
                <a:cs typeface="Calibri"/>
              </a:rPr>
              <a:t>16-bit</a:t>
            </a:r>
            <a:r>
              <a:rPr sz="3200" spc="254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Calibri"/>
                <a:cs typeface="Calibri"/>
              </a:rPr>
              <a:t>destination </a:t>
            </a:r>
            <a:r>
              <a:rPr sz="3200" spc="-7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6F2F9F"/>
                </a:solidFill>
                <a:latin typeface="Calibri"/>
                <a:cs typeface="Calibri"/>
              </a:rPr>
              <a:t>for</a:t>
            </a:r>
            <a:r>
              <a:rPr sz="32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this</a:t>
            </a:r>
            <a:r>
              <a:rPr sz="320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6F2F9F"/>
                </a:solidFill>
                <a:latin typeface="Calibri"/>
                <a:cs typeface="Calibri"/>
              </a:rPr>
              <a:t>instruction.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352" y="461899"/>
            <a:ext cx="5019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</a:t>
            </a:r>
            <a:r>
              <a:rPr spc="-40" dirty="0"/>
              <a:t> </a:t>
            </a:r>
            <a:r>
              <a:rPr spc="-5" dirty="0"/>
              <a:t>instruction</a:t>
            </a:r>
            <a:r>
              <a:rPr spc="-75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4025" cy="39287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Examples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instructions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are:-</a:t>
            </a:r>
            <a:endParaRPr sz="320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AL,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03H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(Reads</a:t>
            </a:r>
            <a:r>
              <a:rPr sz="32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32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32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8-bit</a:t>
            </a:r>
            <a:r>
              <a:rPr sz="3200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port</a:t>
            </a:r>
            <a:r>
              <a:rPr sz="32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whose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03H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stores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it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AL)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AX,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DX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(Reads</a:t>
            </a:r>
            <a:r>
              <a:rPr sz="3200" spc="1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32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32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16-bit</a:t>
            </a:r>
            <a:r>
              <a:rPr sz="3200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port</a:t>
            </a:r>
            <a:r>
              <a:rPr sz="3200" spc="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whose </a:t>
            </a:r>
            <a:r>
              <a:rPr sz="3200" spc="-7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implicit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address is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DX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and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stores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it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AX)</a:t>
            </a:r>
            <a:endParaRPr sz="3200">
              <a:latin typeface="Calibri"/>
              <a:cs typeface="Calibri"/>
            </a:endParaRPr>
          </a:p>
          <a:p>
            <a:pPr marL="354965" marR="56515" indent="-354965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MOV</a:t>
            </a:r>
            <a:r>
              <a:rPr sz="3200" spc="-20" dirty="0">
                <a:latin typeface="Calibri"/>
                <a:cs typeface="Calibri"/>
              </a:rPr>
              <a:t> DX,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0800H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(16-bit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taken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DX) </a:t>
            </a:r>
            <a:r>
              <a:rPr sz="3200" spc="-7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AX,DX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(Read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content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port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AX)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461899"/>
            <a:ext cx="738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40" dirty="0"/>
              <a:t>Copy/Transfer</a:t>
            </a:r>
            <a:r>
              <a:rPr spc="-3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73390" cy="42329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0" dirty="0">
                <a:solidFill>
                  <a:srgbClr val="FF0000"/>
                </a:solidFill>
                <a:latin typeface="Calibri"/>
                <a:cs typeface="Calibri"/>
              </a:rPr>
              <a:t>OUT:</a:t>
            </a:r>
            <a:r>
              <a:rPr sz="3000" spc="2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(Output</a:t>
            </a:r>
            <a:r>
              <a:rPr sz="3000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000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000" spc="2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Port)</a:t>
            </a:r>
            <a:r>
              <a:rPr sz="3000" spc="2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Used</a:t>
            </a:r>
            <a:r>
              <a:rPr sz="3000" spc="2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writing</a:t>
            </a:r>
            <a:r>
              <a:rPr sz="3000" spc="27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2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output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port.</a:t>
            </a:r>
            <a:endParaRPr sz="3000">
              <a:latin typeface="Calibri"/>
              <a:cs typeface="Calibri"/>
            </a:endParaRPr>
          </a:p>
          <a:p>
            <a:pPr marL="355600" marR="5715" indent="-342900">
              <a:lnSpc>
                <a:spcPts val="2880"/>
              </a:lnSpc>
              <a:spcBef>
                <a:spcPts val="725"/>
              </a:spcBef>
              <a:buChar char="-"/>
              <a:tabLst>
                <a:tab pos="354965" algn="l"/>
                <a:tab pos="355600" algn="l"/>
                <a:tab pos="1838325" algn="l"/>
                <a:tab pos="2402205" algn="l"/>
                <a:tab pos="3705860" algn="l"/>
                <a:tab pos="4612640" algn="l"/>
                <a:tab pos="5511800" algn="l"/>
                <a:tab pos="6147435" algn="l"/>
                <a:tab pos="7772400" algn="l"/>
              </a:tabLst>
            </a:pPr>
            <a:r>
              <a:rPr sz="3000" dirty="0">
                <a:latin typeface="Calibri"/>
                <a:cs typeface="Calibri"/>
              </a:rPr>
              <a:t>Add</a:t>
            </a:r>
            <a:r>
              <a:rPr sz="3000" spc="-3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ess	of	</a:t>
            </a:r>
            <a:r>
              <a:rPr sz="3000" spc="-5" dirty="0">
                <a:latin typeface="Calibri"/>
                <a:cs typeface="Calibri"/>
              </a:rPr>
              <a:t>ou</a:t>
            </a:r>
            <a:r>
              <a:rPr sz="3000" spc="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pu</a:t>
            </a:r>
            <a:r>
              <a:rPr sz="3000" dirty="0">
                <a:latin typeface="Calibri"/>
                <a:cs typeface="Calibri"/>
              </a:rPr>
              <a:t>t	</a:t>
            </a:r>
            <a:r>
              <a:rPr sz="3000" spc="-5" dirty="0">
                <a:latin typeface="Calibri"/>
                <a:cs typeface="Calibri"/>
              </a:rPr>
              <a:t>por</a:t>
            </a:r>
            <a:r>
              <a:rPr sz="3000" dirty="0">
                <a:latin typeface="Calibri"/>
                <a:cs typeface="Calibri"/>
              </a:rPr>
              <a:t>t	m</a:t>
            </a:r>
            <a:r>
              <a:rPr sz="3000" spc="-55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y	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5" dirty="0">
                <a:latin typeface="Calibri"/>
                <a:cs typeface="Calibri"/>
              </a:rPr>
              <a:t>spec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ed	</a:t>
            </a:r>
            <a:r>
              <a:rPr sz="3000" spc="-5" dirty="0">
                <a:latin typeface="Calibri"/>
                <a:cs typeface="Calibri"/>
              </a:rPr>
              <a:t>in  instruction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directly</a:t>
            </a:r>
            <a:r>
              <a:rPr sz="3000" dirty="0">
                <a:latin typeface="Calibri"/>
                <a:cs typeface="Calibri"/>
              </a:rPr>
              <a:t> or </a:t>
            </a:r>
            <a:r>
              <a:rPr sz="3000" spc="-5" dirty="0">
                <a:latin typeface="Calibri"/>
                <a:cs typeface="Calibri"/>
              </a:rPr>
              <a:t>implicitly in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DX.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720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Contents</a:t>
            </a:r>
            <a:r>
              <a:rPr sz="3000" spc="1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AX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transferred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directly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indirectly</a:t>
            </a:r>
            <a:r>
              <a:rPr sz="3000" spc="-5" dirty="0">
                <a:latin typeface="Calibri"/>
                <a:cs typeface="Calibri"/>
              </a:rPr>
              <a:t> addressed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port.</a:t>
            </a:r>
            <a:endParaRPr sz="3000">
              <a:latin typeface="Calibri"/>
              <a:cs typeface="Calibri"/>
            </a:endParaRPr>
          </a:p>
          <a:p>
            <a:pPr marL="355600" marR="5715" indent="-342900">
              <a:lnSpc>
                <a:spcPts val="2880"/>
              </a:lnSpc>
              <a:spcBef>
                <a:spcPts val="720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3000" spc="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sz="3000" spc="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odd</a:t>
            </a:r>
            <a:r>
              <a:rPr sz="3000" spc="8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addressed</a:t>
            </a:r>
            <a:r>
              <a:rPr sz="3000" spc="7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port</a:t>
            </a:r>
            <a:r>
              <a:rPr sz="3000" spc="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–</a:t>
            </a:r>
            <a:r>
              <a:rPr sz="3000" spc="9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6F2F9F"/>
                </a:solidFill>
                <a:latin typeface="Calibri"/>
                <a:cs typeface="Calibri"/>
              </a:rPr>
              <a:t>transferred</a:t>
            </a:r>
            <a:r>
              <a:rPr sz="3000" spc="8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on</a:t>
            </a:r>
            <a:r>
              <a:rPr sz="3000" spc="8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lines </a:t>
            </a:r>
            <a:r>
              <a:rPr sz="3000" spc="-66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D8-D15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even</a:t>
            </a:r>
            <a:r>
              <a:rPr sz="3000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addressed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port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on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D0-D7.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AL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AX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are 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allowed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source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operands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16-bit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port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address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must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be in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DX.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2417" y="461899"/>
            <a:ext cx="5520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</a:t>
            </a:r>
            <a:r>
              <a:rPr spc="-15" dirty="0"/>
              <a:t> </a:t>
            </a:r>
            <a:r>
              <a:rPr spc="-10" dirty="0"/>
              <a:t>instruction</a:t>
            </a:r>
            <a:r>
              <a:rPr spc="-30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6952"/>
            <a:ext cx="8074025" cy="414210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10" dirty="0">
                <a:latin typeface="Calibri"/>
                <a:cs typeface="Calibri"/>
              </a:rPr>
              <a:t>Examples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of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instructions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are:-</a:t>
            </a:r>
            <a:endParaRPr sz="3000">
              <a:latin typeface="Calibri"/>
              <a:cs typeface="Calibri"/>
            </a:endParaRPr>
          </a:p>
          <a:p>
            <a:pPr marL="355600" marR="6985" indent="-342900">
              <a:lnSpc>
                <a:spcPct val="100000"/>
              </a:lnSpc>
              <a:spcBef>
                <a:spcPts val="720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OUT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03H,AL</a:t>
            </a:r>
            <a:r>
              <a:rPr sz="3000" spc="210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(Sends</a:t>
            </a:r>
            <a:r>
              <a:rPr sz="3000" spc="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3000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available</a:t>
            </a:r>
            <a:r>
              <a:rPr sz="3000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000" spc="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3000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000" spc="20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1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port </a:t>
            </a:r>
            <a:r>
              <a:rPr sz="3000" spc="-6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whose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address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AH)</a:t>
            </a:r>
            <a:endParaRPr sz="300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spcBef>
                <a:spcPts val="720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OUT</a:t>
            </a:r>
            <a:r>
              <a:rPr sz="3000" spc="22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DX,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AX</a:t>
            </a:r>
            <a:r>
              <a:rPr sz="3000" spc="220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(Sends</a:t>
            </a:r>
            <a:r>
              <a:rPr sz="3000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30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available</a:t>
            </a:r>
            <a:r>
              <a:rPr sz="30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000" spc="2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AX</a:t>
            </a:r>
            <a:r>
              <a:rPr sz="30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000" spc="2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port </a:t>
            </a:r>
            <a:r>
              <a:rPr sz="3000" spc="-6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whose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specified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implicitly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DX)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MOV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DX,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0300H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(16-bit port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address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taken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DX)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-"/>
              <a:tabLst>
                <a:tab pos="354965" algn="l"/>
                <a:tab pos="355600" algn="l"/>
                <a:tab pos="1187450" algn="l"/>
                <a:tab pos="1858010" algn="l"/>
                <a:tab pos="2426335" algn="l"/>
                <a:tab pos="3553460" algn="l"/>
                <a:tab pos="4217670" algn="l"/>
                <a:tab pos="5558790" algn="l"/>
                <a:tab pos="6025515" algn="l"/>
                <a:tab pos="6592570" algn="l"/>
                <a:tab pos="7066915" algn="l"/>
                <a:tab pos="7399020" algn="l"/>
              </a:tabLst>
            </a:pPr>
            <a:r>
              <a:rPr sz="3000" spc="-5" dirty="0">
                <a:latin typeface="Calibri"/>
                <a:cs typeface="Calibri"/>
              </a:rPr>
              <a:t>OU</a:t>
            </a:r>
            <a:r>
              <a:rPr sz="3000" dirty="0">
                <a:latin typeface="Calibri"/>
                <a:cs typeface="Calibri"/>
              </a:rPr>
              <a:t>T	</a:t>
            </a:r>
            <a:r>
              <a:rPr sz="3000" spc="-5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X</a:t>
            </a:r>
            <a:r>
              <a:rPr sz="3000" dirty="0">
                <a:latin typeface="Calibri"/>
                <a:cs typeface="Calibri"/>
              </a:rPr>
              <a:t>,	AX	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000" spc="-8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	the	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	of	AX	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o	a	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port 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whose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address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DX)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461899"/>
            <a:ext cx="738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40" dirty="0"/>
              <a:t>Copy/Transfer</a:t>
            </a:r>
            <a:r>
              <a:rPr spc="-3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74659" cy="42329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715" indent="-342900" algn="just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90" dirty="0">
                <a:solidFill>
                  <a:srgbClr val="FF0000"/>
                </a:solidFill>
                <a:latin typeface="Calibri"/>
                <a:cs typeface="Calibri"/>
              </a:rPr>
              <a:t>XLAT: 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(Translate) </a:t>
            </a:r>
            <a:r>
              <a:rPr sz="3000" spc="-5" dirty="0">
                <a:latin typeface="Calibri"/>
                <a:cs typeface="Calibri"/>
              </a:rPr>
              <a:t>Used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5" dirty="0">
                <a:latin typeface="Calibri"/>
                <a:cs typeface="Calibri"/>
              </a:rPr>
              <a:t>finding </a:t>
            </a:r>
            <a:r>
              <a:rPr sz="3000" spc="-10" dirty="0">
                <a:latin typeface="Calibri"/>
                <a:cs typeface="Calibri"/>
              </a:rPr>
              <a:t>codes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spc="-10" dirty="0">
                <a:latin typeface="Calibri"/>
                <a:cs typeface="Calibri"/>
              </a:rPr>
              <a:t>case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code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conversion</a:t>
            </a:r>
            <a:r>
              <a:rPr sz="3000" spc="-15" dirty="0">
                <a:latin typeface="Calibri"/>
                <a:cs typeface="Calibri"/>
              </a:rPr>
              <a:t> problems</a:t>
            </a:r>
            <a:r>
              <a:rPr sz="3000" spc="-10" dirty="0">
                <a:latin typeface="Calibri"/>
                <a:cs typeface="Calibri"/>
              </a:rPr>
              <a:t> using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look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table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technique.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Example:-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case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hexadecimal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keypad 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interfaced </a:t>
            </a:r>
            <a:r>
              <a:rPr sz="3000" dirty="0">
                <a:latin typeface="Calibri"/>
                <a:cs typeface="Calibri"/>
              </a:rPr>
              <a:t>with 8086, the </a:t>
            </a:r>
            <a:r>
              <a:rPr sz="3000" spc="-10" dirty="0">
                <a:latin typeface="Calibri"/>
                <a:cs typeface="Calibri"/>
              </a:rPr>
              <a:t>code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10" dirty="0">
                <a:latin typeface="Calibri"/>
                <a:cs typeface="Calibri"/>
              </a:rPr>
              <a:t>pressed </a:t>
            </a:r>
            <a:r>
              <a:rPr sz="3000" spc="-45" dirty="0">
                <a:latin typeface="Calibri"/>
                <a:cs typeface="Calibri"/>
              </a:rPr>
              <a:t>key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returned</a:t>
            </a:r>
            <a:r>
              <a:rPr sz="3000" spc="-5" dirty="0">
                <a:latin typeface="Calibri"/>
                <a:cs typeface="Calibri"/>
              </a:rPr>
              <a:t> in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AL.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For</a:t>
            </a:r>
            <a:r>
              <a:rPr sz="3000" spc="-10" dirty="0">
                <a:latin typeface="Calibri"/>
                <a:cs typeface="Calibri"/>
              </a:rPr>
              <a:t> displaying</a:t>
            </a:r>
            <a:r>
              <a:rPr sz="3000" spc="-5" dirty="0">
                <a:latin typeface="Calibri"/>
                <a:cs typeface="Calibri"/>
              </a:rPr>
              <a:t> 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number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corresponding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pressed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key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7-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segment </a:t>
            </a:r>
            <a:r>
              <a:rPr sz="3000" spc="-15" dirty="0">
                <a:latin typeface="Calibri"/>
                <a:cs typeface="Calibri"/>
              </a:rPr>
              <a:t>display </a:t>
            </a:r>
            <a:r>
              <a:rPr sz="3000" spc="-10" dirty="0">
                <a:latin typeface="Calibri"/>
                <a:cs typeface="Calibri"/>
              </a:rPr>
              <a:t>device, </a:t>
            </a:r>
            <a:r>
              <a:rPr sz="3000" spc="-5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required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5" dirty="0">
                <a:latin typeface="Calibri"/>
                <a:cs typeface="Calibri"/>
              </a:rPr>
              <a:t>the 7-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segment</a:t>
            </a:r>
            <a:r>
              <a:rPr sz="3000" spc="3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code</a:t>
            </a:r>
            <a:r>
              <a:rPr sz="3000" spc="4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corresponding</a:t>
            </a:r>
            <a:r>
              <a:rPr sz="3000" spc="4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4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3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pressed</a:t>
            </a:r>
            <a:r>
              <a:rPr sz="3000" spc="40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key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found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out</a:t>
            </a:r>
            <a:r>
              <a:rPr sz="3000" dirty="0">
                <a:latin typeface="Calibri"/>
                <a:cs typeface="Calibri"/>
              </a:rPr>
              <a:t> and </a:t>
            </a:r>
            <a:r>
              <a:rPr sz="3000" spc="-15" dirty="0">
                <a:latin typeface="Calibri"/>
                <a:cs typeface="Calibri"/>
              </a:rPr>
              <a:t>sent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display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port.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translation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 done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65" dirty="0">
                <a:latin typeface="Calibri"/>
                <a:cs typeface="Calibri"/>
              </a:rPr>
              <a:t>XLAT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552" y="461899"/>
            <a:ext cx="5630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XLAT</a:t>
            </a:r>
            <a:r>
              <a:rPr spc="-40" dirty="0"/>
              <a:t> </a:t>
            </a:r>
            <a:r>
              <a:rPr spc="-5" dirty="0"/>
              <a:t>Instruction</a:t>
            </a:r>
            <a:r>
              <a:rPr spc="-50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72755" cy="42329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715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  <a:tab pos="1076325" algn="l"/>
                <a:tab pos="1969135" algn="l"/>
                <a:tab pos="2557780" algn="l"/>
                <a:tab pos="3219450" algn="l"/>
                <a:tab pos="4670425" algn="l"/>
                <a:tab pos="5641340" algn="l"/>
                <a:tab pos="6072505" algn="l"/>
                <a:tab pos="6734175" algn="l"/>
              </a:tabLst>
            </a:pP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Th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e	</a:t>
            </a:r>
            <a:r>
              <a:rPr sz="3000" spc="-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od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e	</a:t>
            </a:r>
            <a:r>
              <a:rPr sz="3000" spc="-65" dirty="0">
                <a:solidFill>
                  <a:srgbClr val="6F2F9F"/>
                </a:solidFill>
                <a:latin typeface="Calibri"/>
                <a:cs typeface="Calibri"/>
              </a:rPr>
              <a:t>f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r	the	</a:t>
            </a:r>
            <a:r>
              <a:rPr sz="3000" spc="-55" dirty="0">
                <a:solidFill>
                  <a:srgbClr val="6F2F9F"/>
                </a:solidFill>
                <a:latin typeface="Calibri"/>
                <a:cs typeface="Calibri"/>
              </a:rPr>
              <a:t>ex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ample	gi</a:t>
            </a:r>
            <a:r>
              <a:rPr sz="3000" spc="-30" dirty="0">
                <a:solidFill>
                  <a:srgbClr val="6F2F9F"/>
                </a:solidFill>
                <a:latin typeface="Calibri"/>
                <a:cs typeface="Calibri"/>
              </a:rPr>
              <a:t>v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en	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n	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e	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p</a:t>
            </a:r>
            <a:r>
              <a:rPr sz="3000" spc="-5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vio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s 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slide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is 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given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as:-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725"/>
              </a:spcBef>
              <a:buChar char="-"/>
              <a:tabLst>
                <a:tab pos="354965" algn="l"/>
                <a:tab pos="355600" algn="l"/>
                <a:tab pos="1338580" algn="l"/>
                <a:tab pos="2045335" algn="l"/>
                <a:tab pos="2837180" algn="l"/>
                <a:tab pos="3958590" algn="l"/>
                <a:tab pos="5505450" algn="l"/>
                <a:tab pos="6015990" algn="l"/>
                <a:tab pos="6725284" algn="l"/>
              </a:tabLst>
            </a:pPr>
            <a:r>
              <a:rPr sz="3000" dirty="0">
                <a:latin typeface="Calibri"/>
                <a:cs typeface="Calibri"/>
              </a:rPr>
              <a:t>M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V	AX,	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G	</a:t>
            </a:r>
            <a:r>
              <a:rPr sz="3000" spc="-240" dirty="0">
                <a:latin typeface="Calibri"/>
                <a:cs typeface="Calibri"/>
              </a:rPr>
              <a:t>T</a:t>
            </a:r>
            <a:r>
              <a:rPr sz="3000" spc="-1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BLE	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(Ad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0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ess	of	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	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segme</a:t>
            </a:r>
            <a:r>
              <a:rPr sz="3000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 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containing</a:t>
            </a:r>
            <a:r>
              <a:rPr sz="3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look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table)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MOV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DS,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AX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(Address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transferred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DS)</a:t>
            </a:r>
            <a:endParaRPr sz="3000">
              <a:latin typeface="Calibri"/>
              <a:cs typeface="Calibri"/>
            </a:endParaRPr>
          </a:p>
          <a:p>
            <a:pPr marL="355600" marR="6350" indent="-342900">
              <a:lnSpc>
                <a:spcPts val="2880"/>
              </a:lnSpc>
              <a:spcBef>
                <a:spcPts val="695"/>
              </a:spcBef>
              <a:buChar char="-"/>
              <a:tabLst>
                <a:tab pos="354965" algn="l"/>
                <a:tab pos="355600" algn="l"/>
                <a:tab pos="1377950" algn="l"/>
                <a:tab pos="2089785" algn="l"/>
                <a:tab pos="3195320" algn="l"/>
                <a:tab pos="4335145" algn="l"/>
                <a:tab pos="4885690" algn="l"/>
                <a:tab pos="5633720" algn="l"/>
                <a:tab pos="7069455" algn="l"/>
                <a:tab pos="7822565" algn="l"/>
              </a:tabLst>
            </a:pPr>
            <a:r>
              <a:rPr sz="3000" dirty="0">
                <a:latin typeface="Calibri"/>
                <a:cs typeface="Calibri"/>
              </a:rPr>
              <a:t>M</a:t>
            </a:r>
            <a:r>
              <a:rPr sz="3000" spc="-2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V	A</a:t>
            </a:r>
            <a:r>
              <a:rPr sz="3000" spc="2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,	</a:t>
            </a:r>
            <a:r>
              <a:rPr sz="3000" spc="-3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E	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od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e	of	the	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00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sse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sz="3000" spc="-9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y	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is 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transferred</a:t>
            </a:r>
            <a:r>
              <a:rPr sz="3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AL)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720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MOV</a:t>
            </a:r>
            <a:r>
              <a:rPr sz="3000" spc="2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BX,</a:t>
            </a:r>
            <a:r>
              <a:rPr sz="3000" spc="2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OFFSET</a:t>
            </a:r>
            <a:r>
              <a:rPr sz="3000" spc="23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TABLE</a:t>
            </a:r>
            <a:r>
              <a:rPr sz="3000" spc="235" dirty="0"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(Offset</a:t>
            </a:r>
            <a:r>
              <a:rPr sz="3000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000" spc="2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000" spc="22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3000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look- </a:t>
            </a:r>
            <a:r>
              <a:rPr sz="3000" spc="-6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up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BX)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60" dirty="0">
                <a:latin typeface="Calibri"/>
                <a:cs typeface="Calibri"/>
              </a:rPr>
              <a:t>XLAT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(Find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equivalent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store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AL)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kern="1200" spc="-25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Types</a:t>
            </a:r>
            <a:r>
              <a:rPr lang="en-US" kern="1200" spc="-3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kern="1200" spc="-1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spc="-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Instruction Sets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9A7898D0-BE71-DBA0-55E5-88F550334D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240957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461899"/>
            <a:ext cx="738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40" dirty="0"/>
              <a:t>Copy/Transfer</a:t>
            </a:r>
            <a:r>
              <a:rPr spc="-3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74659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LEA: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Load 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Effective</a:t>
            </a:r>
            <a:r>
              <a:rPr sz="3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endParaRPr sz="3000">
              <a:latin typeface="Calibri"/>
              <a:cs typeface="Calibri"/>
            </a:endParaRPr>
          </a:p>
          <a:p>
            <a:pPr marL="355600" marR="6985" indent="-342900" algn="just">
              <a:lnSpc>
                <a:spcPts val="2880"/>
              </a:lnSpc>
              <a:spcBef>
                <a:spcPts val="700"/>
              </a:spcBef>
              <a:buChar char="-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Loads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effective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formed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spc="-5" dirty="0">
                <a:latin typeface="Calibri"/>
                <a:cs typeface="Calibri"/>
              </a:rPr>
              <a:t> the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destination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operand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specified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source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register.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Char char="-"/>
              <a:tabLst>
                <a:tab pos="355600" algn="l"/>
              </a:tabLst>
            </a:pP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Example:-</a:t>
            </a:r>
            <a:endParaRPr sz="3000">
              <a:latin typeface="Calibri"/>
              <a:cs typeface="Calibri"/>
            </a:endParaRPr>
          </a:p>
          <a:p>
            <a:pPr marL="355600" marR="8890" indent="-342900" algn="just">
              <a:lnSpc>
                <a:spcPts val="2880"/>
              </a:lnSpc>
              <a:spcBef>
                <a:spcPts val="695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LEA</a:t>
            </a:r>
            <a:r>
              <a:rPr sz="3000" spc="6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BX,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(Offset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label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ADR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will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transferred</a:t>
            </a:r>
            <a:r>
              <a:rPr sz="3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BX)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Wingdings"/>
              <a:buChar char="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LEA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SI,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ADR[BX]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Offset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label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ADR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will</a:t>
            </a:r>
            <a:r>
              <a:rPr sz="3000" spc="6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be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added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content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3000" spc="-35" dirty="0">
                <a:solidFill>
                  <a:srgbClr val="FF0000"/>
                </a:solidFill>
                <a:latin typeface="Calibri"/>
                <a:cs typeface="Calibri"/>
              </a:rPr>
              <a:t>BX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form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effective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address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is loaded in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SI)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461899"/>
            <a:ext cx="738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40" dirty="0"/>
              <a:t>Copy/Transfer</a:t>
            </a:r>
            <a:r>
              <a:rPr spc="-3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78"/>
            <a:ext cx="8070850" cy="4465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LDS/LES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Load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pointer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DS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  <a:p>
            <a:pPr marL="241300" marR="6350" indent="-241300" algn="just">
              <a:lnSpc>
                <a:spcPts val="3460"/>
              </a:lnSpc>
              <a:spcBef>
                <a:spcPts val="819"/>
              </a:spcBef>
              <a:buChar char="-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Loads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DS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25" dirty="0">
                <a:latin typeface="Calibri"/>
                <a:cs typeface="Calibri"/>
              </a:rPr>
              <a:t>ES </a:t>
            </a:r>
            <a:r>
              <a:rPr sz="3200" spc="-15" dirty="0">
                <a:latin typeface="Calibri"/>
                <a:cs typeface="Calibri"/>
              </a:rPr>
              <a:t>register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10" dirty="0">
                <a:latin typeface="Calibri"/>
                <a:cs typeface="Calibri"/>
              </a:rPr>
              <a:t>destination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register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content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location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-5" dirty="0">
                <a:latin typeface="Calibri"/>
                <a:cs typeface="Calibri"/>
              </a:rPr>
              <a:t> instruction.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Char char="-"/>
              <a:tabLst>
                <a:tab pos="355600" algn="l"/>
              </a:tabLst>
            </a:pPr>
            <a:r>
              <a:rPr sz="3200" spc="-10" dirty="0">
                <a:solidFill>
                  <a:srgbClr val="6F2F9F"/>
                </a:solidFill>
                <a:latin typeface="Calibri"/>
                <a:cs typeface="Calibri"/>
              </a:rPr>
              <a:t>Example:-</a:t>
            </a:r>
            <a:endParaRPr sz="3200">
              <a:latin typeface="Calibri"/>
              <a:cs typeface="Calibri"/>
            </a:endParaRPr>
          </a:p>
          <a:p>
            <a:pPr marL="355600" marR="5080" indent="-251460" algn="just">
              <a:lnSpc>
                <a:spcPts val="3460"/>
              </a:lnSpc>
              <a:spcBef>
                <a:spcPts val="820"/>
              </a:spcBef>
            </a:pPr>
            <a:r>
              <a:rPr sz="3200" spc="-5" dirty="0">
                <a:latin typeface="Calibri"/>
                <a:cs typeface="Calibri"/>
              </a:rPr>
              <a:t>LDS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BX,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5000H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(Content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location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5000H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stored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BX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as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well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DS)</a:t>
            </a:r>
            <a:endParaRPr sz="3200">
              <a:latin typeface="Calibri"/>
              <a:cs typeface="Calibri"/>
            </a:endParaRPr>
          </a:p>
          <a:p>
            <a:pPr marL="355600" marR="5080" indent="-251460" algn="just">
              <a:lnSpc>
                <a:spcPts val="3460"/>
              </a:lnSpc>
              <a:spcBef>
                <a:spcPts val="760"/>
              </a:spcBef>
            </a:pPr>
            <a:r>
              <a:rPr sz="3200" spc="-15" dirty="0">
                <a:latin typeface="Calibri"/>
                <a:cs typeface="Calibri"/>
              </a:rPr>
              <a:t>LES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BX,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5000H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(Content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location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5000H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stored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BX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as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well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ES)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461899"/>
            <a:ext cx="738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40" dirty="0"/>
              <a:t>Copy/Transfer</a:t>
            </a:r>
            <a:r>
              <a:rPr spc="-3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74659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LAHF: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AH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lower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byte</a:t>
            </a:r>
            <a:r>
              <a:rPr sz="3000" dirty="0">
                <a:latin typeface="Calibri"/>
                <a:cs typeface="Calibri"/>
              </a:rPr>
              <a:t> 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Flag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Register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SAHF: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Store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AH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lower </a:t>
            </a:r>
            <a:r>
              <a:rPr sz="3000" spc="-15" dirty="0">
                <a:latin typeface="Calibri"/>
                <a:cs typeface="Calibri"/>
              </a:rPr>
              <a:t>byte</a:t>
            </a:r>
            <a:r>
              <a:rPr sz="3000" dirty="0">
                <a:latin typeface="Calibri"/>
                <a:cs typeface="Calibri"/>
              </a:rPr>
              <a:t> of</a:t>
            </a:r>
            <a:r>
              <a:rPr sz="3000" spc="-5" dirty="0">
                <a:latin typeface="Calibri"/>
                <a:cs typeface="Calibri"/>
              </a:rPr>
              <a:t> Flag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Register.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</a:pPr>
            <a:r>
              <a:rPr sz="3000" dirty="0">
                <a:latin typeface="Calibri"/>
                <a:cs typeface="Calibri"/>
              </a:rPr>
              <a:t>-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bit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AH=1,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corresponding</a:t>
            </a:r>
            <a:r>
              <a:rPr sz="3000" spc="65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position</a:t>
            </a:r>
            <a:r>
              <a:rPr sz="3000" spc="67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Flag </a:t>
            </a:r>
            <a:r>
              <a:rPr sz="3000" spc="-20" dirty="0">
                <a:latin typeface="Calibri"/>
                <a:cs typeface="Calibri"/>
              </a:rPr>
              <a:t>Register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set,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otherwise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 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reset.</a:t>
            </a:r>
            <a:endParaRPr sz="3000">
              <a:latin typeface="Calibri"/>
              <a:cs typeface="Calibri"/>
            </a:endParaRPr>
          </a:p>
          <a:p>
            <a:pPr marL="355600" marR="5715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PUSHF: </a:t>
            </a:r>
            <a:r>
              <a:rPr sz="3000" spc="-10" dirty="0">
                <a:latin typeface="Calibri"/>
                <a:cs typeface="Calibri"/>
              </a:rPr>
              <a:t>Push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Flag </a:t>
            </a:r>
            <a:r>
              <a:rPr sz="3000" spc="-20" dirty="0">
                <a:latin typeface="Calibri"/>
                <a:cs typeface="Calibri"/>
              </a:rPr>
              <a:t>Register </a:t>
            </a:r>
            <a:r>
              <a:rPr sz="3000" spc="-10" dirty="0">
                <a:latin typeface="Calibri"/>
                <a:cs typeface="Calibri"/>
              </a:rPr>
              <a:t>value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stack.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First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upper byte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pushed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5" dirty="0">
                <a:latin typeface="Calibri"/>
                <a:cs typeface="Calibri"/>
              </a:rPr>
              <a:t>then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lower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byte)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POPF: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Pop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Flag </a:t>
            </a:r>
            <a:r>
              <a:rPr sz="3000" spc="-20" dirty="0">
                <a:latin typeface="Calibri"/>
                <a:cs typeface="Calibri"/>
              </a:rPr>
              <a:t>Register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stack</a:t>
            </a:r>
            <a:endParaRPr sz="3000">
              <a:latin typeface="Calibri"/>
              <a:cs typeface="Calibri"/>
            </a:endParaRPr>
          </a:p>
          <a:p>
            <a:pPr marL="355600" marR="6985" indent="-342900" algn="just">
              <a:lnSpc>
                <a:spcPts val="2880"/>
              </a:lnSpc>
              <a:spcBef>
                <a:spcPts val="695"/>
              </a:spcBef>
            </a:pPr>
            <a:r>
              <a:rPr sz="3000" dirty="0">
                <a:latin typeface="Calibri"/>
                <a:cs typeface="Calibri"/>
              </a:rPr>
              <a:t>* </a:t>
            </a:r>
            <a:r>
              <a:rPr sz="3000" b="1" spc="-5" dirty="0">
                <a:latin typeface="Calibri"/>
                <a:cs typeface="Calibri"/>
              </a:rPr>
              <a:t>PUSHF and </a:t>
            </a:r>
            <a:r>
              <a:rPr sz="3000" b="1" dirty="0">
                <a:latin typeface="Calibri"/>
                <a:cs typeface="Calibri"/>
              </a:rPr>
              <a:t>POPF </a:t>
            </a:r>
            <a:r>
              <a:rPr sz="3000" b="1" spc="-10" dirty="0">
                <a:latin typeface="Calibri"/>
                <a:cs typeface="Calibri"/>
              </a:rPr>
              <a:t>work </a:t>
            </a:r>
            <a:r>
              <a:rPr sz="3000" b="1" spc="-25" dirty="0">
                <a:latin typeface="Calibri"/>
                <a:cs typeface="Calibri"/>
              </a:rPr>
              <a:t>like </a:t>
            </a:r>
            <a:r>
              <a:rPr sz="3000" b="1" dirty="0">
                <a:latin typeface="Calibri"/>
                <a:cs typeface="Calibri"/>
              </a:rPr>
              <a:t>the </a:t>
            </a:r>
            <a:r>
              <a:rPr sz="3000" b="1" spc="-5" dirty="0">
                <a:latin typeface="Calibri"/>
                <a:cs typeface="Calibri"/>
              </a:rPr>
              <a:t>PUSH and POP 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operations.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Hand holding a pen shading number on a sheet">
            <a:extLst>
              <a:ext uri="{FF2B5EF4-FFF2-40B4-BE49-F238E27FC236}">
                <a16:creationId xmlns:a16="http://schemas.microsoft.com/office/drawing/2014/main" id="{648141FB-CE43-43E7-2321-3A4531A6C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11000" r="-1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206" y="2271449"/>
            <a:ext cx="7259587" cy="284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7000" kern="1200" spc="-5">
                <a:solidFill>
                  <a:srgbClr val="FFFFFF"/>
                </a:solidFill>
                <a:latin typeface="+mj-lt"/>
                <a:cs typeface="+mj-cs"/>
              </a:rPr>
              <a:t>Arithmetic</a:t>
            </a:r>
            <a:r>
              <a:rPr lang="en-US" sz="7000" kern="1200" spc="-45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7000" kern="1200" spc="-10">
                <a:solidFill>
                  <a:srgbClr val="FFFFFF"/>
                </a:solidFill>
                <a:latin typeface="+mj-lt"/>
                <a:cs typeface="+mj-cs"/>
              </a:rPr>
              <a:t>Instructions</a:t>
            </a:r>
            <a:endParaRPr lang="en-US" sz="7000" kern="1200">
              <a:solidFill>
                <a:srgbClr val="FFFFFF"/>
              </a:solidFill>
              <a:latin typeface="+mj-lt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58" y="806470"/>
            <a:ext cx="6340078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715" y="2875093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800" y="310438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060" y="3619532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457950" y="61604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1D60167-4931-47E6-BA6A-407CBD079E47}" type="slidenum">
              <a:rPr lang="en-US" sz="1000">
                <a:solidFill>
                  <a:srgbClr val="FFFFFF"/>
                </a:solidFill>
                <a:cs typeface="+mn-cs"/>
              </a:rPr>
              <a:pPr algn="r">
                <a:spcAft>
                  <a:spcPts val="600"/>
                </a:spcAft>
                <a:defRPr/>
              </a:pPr>
              <a:t>23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4604" algn="ctr">
              <a:spcBef>
                <a:spcPts val="105"/>
              </a:spcBef>
            </a:pPr>
            <a:r>
              <a:rPr lang="en-IN" sz="4500" spc="-5"/>
              <a:t>Arithmetic</a:t>
            </a:r>
            <a:r>
              <a:rPr lang="en-IN" sz="4500" spc="-20"/>
              <a:t> </a:t>
            </a:r>
            <a:r>
              <a:rPr lang="en-IN" sz="4500" spc="-10"/>
              <a:t>Instructions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8100">
              <a:spcAft>
                <a:spcPts val="600"/>
              </a:spcAft>
            </a:pPr>
            <a:fld id="{81D60167-4931-47E6-BA6A-407CBD079E47}" type="slidenum">
              <a:rPr dirty="0"/>
              <a:pPr marL="38100">
                <a:spcAft>
                  <a:spcPts val="600"/>
                </a:spcAft>
              </a:pPr>
              <a:t>24</a:t>
            </a:fld>
            <a:endParaRPr lang="en-IN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BD3A585A-F3D9-5E09-3B64-BAC4F11C0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166674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3390" cy="431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ADD: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immediate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contents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register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another </a:t>
            </a:r>
            <a:r>
              <a:rPr sz="3200" dirty="0">
                <a:latin typeface="Calibri"/>
                <a:cs typeface="Calibri"/>
              </a:rPr>
              <a:t> memory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register.</a:t>
            </a:r>
            <a:endParaRPr sz="32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flags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25" dirty="0">
                <a:latin typeface="Calibri"/>
                <a:cs typeface="Calibri"/>
              </a:rPr>
              <a:t>affected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during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execution.</a:t>
            </a:r>
            <a:endParaRPr sz="32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Restrictions:-</a:t>
            </a:r>
            <a:endParaRPr sz="3200" dirty="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70"/>
              </a:spcBef>
              <a:buFont typeface="Calibri"/>
              <a:buChar char="-"/>
              <a:tabLst>
                <a:tab pos="355600" algn="l"/>
              </a:tabLst>
            </a:pP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Both </a:t>
            </a:r>
            <a:r>
              <a:rPr sz="3200" b="1" spc="-15" dirty="0">
                <a:solidFill>
                  <a:srgbClr val="6F2F9F"/>
                </a:solidFill>
                <a:latin typeface="Calibri"/>
                <a:cs typeface="Calibri"/>
              </a:rPr>
              <a:t>source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destination operands cannot </a:t>
            </a:r>
            <a:r>
              <a:rPr sz="3200" b="1" spc="-7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be</a:t>
            </a:r>
            <a:r>
              <a:rPr sz="32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memory</a:t>
            </a:r>
            <a:r>
              <a:rPr sz="32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locations.</a:t>
            </a:r>
            <a:endParaRPr sz="32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Calibri"/>
              <a:buChar char="-"/>
              <a:tabLst>
                <a:tab pos="355600" algn="l"/>
              </a:tabLst>
            </a:pP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2</a:t>
            </a:r>
            <a:r>
              <a:rPr sz="32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segment</a:t>
            </a:r>
            <a:r>
              <a:rPr sz="32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6F2F9F"/>
                </a:solidFill>
                <a:latin typeface="Calibri"/>
                <a:cs typeface="Calibri"/>
              </a:rPr>
              <a:t>registers</a:t>
            </a:r>
            <a:r>
              <a:rPr sz="32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cannot</a:t>
            </a:r>
            <a:r>
              <a:rPr sz="32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be</a:t>
            </a:r>
            <a:r>
              <a:rPr sz="32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6F2F9F"/>
                </a:solidFill>
                <a:latin typeface="Calibri"/>
                <a:cs typeface="Calibri"/>
              </a:rPr>
              <a:t>added.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129" y="461899"/>
            <a:ext cx="555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</a:t>
            </a:r>
            <a:r>
              <a:rPr spc="-40" dirty="0"/>
              <a:t> </a:t>
            </a:r>
            <a:r>
              <a:rPr spc="-5" dirty="0"/>
              <a:t>Instruction</a:t>
            </a:r>
            <a:r>
              <a:rPr spc="-65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6477000" cy="41236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ADD AX,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0100H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(Immediate)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ADD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AX,BX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(Register)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ADD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AX,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[SI]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(Register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Indirect)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ADD AX,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[5000H]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(Direct)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ADD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[5000H],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0100H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(Immediate)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ADD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0100H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(Destination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AX,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implicit)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738822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ADC: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Carry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Same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but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adds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carry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result.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All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flags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affected.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Examples:-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ADC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0100H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(Immediate,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AX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implicit)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ADC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AX,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BX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(Register)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ADC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AX,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[SI]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(Register</a:t>
            </a:r>
            <a:r>
              <a:rPr sz="3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Indirect)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ADC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AX,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[5000H]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(Direct)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ADC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[5000H,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0100H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(Immediate)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9180"/>
            <a:ext cx="8072755" cy="40189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INC:</a:t>
            </a:r>
            <a:r>
              <a:rPr sz="27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Increment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920"/>
              </a:lnSpc>
              <a:spcBef>
                <a:spcPts val="690"/>
              </a:spcBef>
              <a:buChar char="-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Increases</a:t>
            </a:r>
            <a:r>
              <a:rPr sz="2700" spc="2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31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content</a:t>
            </a:r>
            <a:r>
              <a:rPr sz="2700" spc="2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30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specified</a:t>
            </a:r>
            <a:r>
              <a:rPr sz="2700" spc="3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register</a:t>
            </a:r>
            <a:r>
              <a:rPr sz="2700" spc="2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</a:t>
            </a:r>
            <a:r>
              <a:rPr sz="2700" spc="3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memory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location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by </a:t>
            </a:r>
            <a:r>
              <a:rPr sz="2700" spc="-5" dirty="0">
                <a:latin typeface="Calibri"/>
                <a:cs typeface="Calibri"/>
              </a:rPr>
              <a:t>1.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har char="-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All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condition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code</a:t>
            </a:r>
            <a:r>
              <a:rPr sz="2700" spc="-5" dirty="0">
                <a:latin typeface="Calibri"/>
                <a:cs typeface="Calibri"/>
              </a:rPr>
              <a:t> flags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affected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except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Carry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Flag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(CF)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354965" algn="l"/>
                <a:tab pos="355600" algn="l"/>
              </a:tabLst>
            </a:pPr>
            <a:r>
              <a:rPr sz="2700" spc="-5" dirty="0">
                <a:solidFill>
                  <a:srgbClr val="6F2F9F"/>
                </a:solidFill>
                <a:latin typeface="Calibri"/>
                <a:cs typeface="Calibri"/>
              </a:rPr>
              <a:t>Immediate</a:t>
            </a:r>
            <a:r>
              <a:rPr sz="2700" spc="-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6F2F9F"/>
                </a:solidFill>
                <a:latin typeface="Calibri"/>
                <a:cs typeface="Calibri"/>
              </a:rPr>
              <a:t>data</a:t>
            </a:r>
            <a:r>
              <a:rPr sz="27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6F2F9F"/>
                </a:solidFill>
                <a:latin typeface="Calibri"/>
                <a:cs typeface="Calibri"/>
              </a:rPr>
              <a:t>cannot</a:t>
            </a:r>
            <a:r>
              <a:rPr sz="2700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6F2F9F"/>
                </a:solidFill>
                <a:latin typeface="Calibri"/>
                <a:cs typeface="Calibri"/>
              </a:rPr>
              <a:t>be</a:t>
            </a:r>
            <a:r>
              <a:rPr sz="2700" spc="-15" dirty="0">
                <a:solidFill>
                  <a:srgbClr val="6F2F9F"/>
                </a:solidFill>
                <a:latin typeface="Calibri"/>
                <a:cs typeface="Calibri"/>
              </a:rPr>
              <a:t> operand</a:t>
            </a:r>
            <a:r>
              <a:rPr sz="27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7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6F2F9F"/>
                </a:solidFill>
                <a:latin typeface="Calibri"/>
                <a:cs typeface="Calibri"/>
              </a:rPr>
              <a:t>this</a:t>
            </a:r>
            <a:r>
              <a:rPr sz="27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6F2F9F"/>
                </a:solidFill>
                <a:latin typeface="Calibri"/>
                <a:cs typeface="Calibri"/>
              </a:rPr>
              <a:t>instruction.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-"/>
              <a:tabLst>
                <a:tab pos="354965" algn="l"/>
                <a:tab pos="355600" algn="l"/>
              </a:tabLst>
            </a:pPr>
            <a:r>
              <a:rPr sz="2700" spc="-10" dirty="0">
                <a:solidFill>
                  <a:srgbClr val="6F2F9F"/>
                </a:solidFill>
                <a:latin typeface="Calibri"/>
                <a:cs typeface="Calibri"/>
              </a:rPr>
              <a:t>Examples:-</a:t>
            </a:r>
            <a:endParaRPr sz="2700">
              <a:latin typeface="Calibri"/>
              <a:cs typeface="Calibri"/>
            </a:endParaRPr>
          </a:p>
          <a:p>
            <a:pPr marL="16764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latin typeface="Calibri"/>
                <a:cs typeface="Calibri"/>
              </a:rPr>
              <a:t>INC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AX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(Register)</a:t>
            </a:r>
            <a:endParaRPr sz="2700">
              <a:latin typeface="Calibri"/>
              <a:cs typeface="Calibri"/>
            </a:endParaRPr>
          </a:p>
          <a:p>
            <a:pPr marL="167640" marR="4210050">
              <a:lnSpc>
                <a:spcPts val="3570"/>
              </a:lnSpc>
              <a:spcBef>
                <a:spcPts val="90"/>
              </a:spcBef>
            </a:pPr>
            <a:r>
              <a:rPr sz="2700" dirty="0">
                <a:latin typeface="Calibri"/>
                <a:cs typeface="Calibri"/>
              </a:rPr>
              <a:t>INC </a:t>
            </a:r>
            <a:r>
              <a:rPr sz="2700" spc="-20" dirty="0">
                <a:latin typeface="Calibri"/>
                <a:cs typeface="Calibri"/>
              </a:rPr>
              <a:t>[BX]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(Register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Indirect) </a:t>
            </a:r>
            <a:r>
              <a:rPr sz="2700" spc="-6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INC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[5000H]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(Direct)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74659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DEC:</a:t>
            </a:r>
            <a:r>
              <a:rPr sz="3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Decrement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25"/>
              </a:spcBef>
              <a:buChar char="-"/>
              <a:tabLst>
                <a:tab pos="354965" algn="l"/>
                <a:tab pos="355600" algn="l"/>
                <a:tab pos="2096135" algn="l"/>
                <a:tab pos="2583815" algn="l"/>
                <a:tab pos="3626485" algn="l"/>
                <a:tab pos="4435475" algn="l"/>
                <a:tab pos="6072505" algn="l"/>
                <a:tab pos="6684009" algn="l"/>
              </a:tabLst>
            </a:pPr>
            <a:r>
              <a:rPr sz="3000" spc="-5" dirty="0">
                <a:latin typeface="Calibri"/>
                <a:cs typeface="Calibri"/>
              </a:rPr>
              <a:t>Subt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acts	1	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m	the	</a:t>
            </a:r>
            <a:r>
              <a:rPr sz="3000" spc="-2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ts	</a:t>
            </a:r>
            <a:r>
              <a:rPr sz="3000" spc="-10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	</a:t>
            </a:r>
            <a:r>
              <a:rPr sz="3000" spc="-5" dirty="0">
                <a:latin typeface="Calibri"/>
                <a:cs typeface="Calibri"/>
              </a:rPr>
              <a:t>sp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cif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ed  </a:t>
            </a:r>
            <a:r>
              <a:rPr sz="3000" spc="-1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 memory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location.</a:t>
            </a:r>
            <a:endParaRPr sz="3000">
              <a:latin typeface="Calibri"/>
              <a:cs typeface="Calibri"/>
            </a:endParaRPr>
          </a:p>
          <a:p>
            <a:pPr marL="355600" marR="6985" indent="-342900">
              <a:lnSpc>
                <a:spcPts val="2880"/>
              </a:lnSpc>
              <a:spcBef>
                <a:spcPts val="695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All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condition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code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flags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affected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except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Carry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Flag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(CF)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7433" y="3630548"/>
            <a:ext cx="5770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0440" algn="l"/>
                <a:tab pos="2335530" algn="l"/>
                <a:tab pos="3009265" algn="l"/>
                <a:tab pos="4592955" algn="l"/>
                <a:tab pos="5194935" algn="l"/>
              </a:tabLst>
            </a:pP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sz="3000" spc="-35" dirty="0">
                <a:solidFill>
                  <a:srgbClr val="6F2F9F"/>
                </a:solidFill>
                <a:latin typeface="Calibri"/>
                <a:cs typeface="Calibri"/>
              </a:rPr>
              <a:t>at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	</a:t>
            </a:r>
            <a:r>
              <a:rPr sz="3000" spc="-2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annot	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e	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ope</a:t>
            </a:r>
            <a:r>
              <a:rPr sz="3000" spc="-7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and	of	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h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630548"/>
            <a:ext cx="2133600" cy="13055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080" indent="-342900">
              <a:lnSpc>
                <a:spcPts val="2880"/>
              </a:lnSpc>
              <a:spcBef>
                <a:spcPts val="795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Immediate </a:t>
            </a:r>
            <a:r>
              <a:rPr sz="3000" spc="-66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in</a:t>
            </a:r>
            <a:r>
              <a:rPr sz="3000" spc="-3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tru</a:t>
            </a:r>
            <a:r>
              <a:rPr sz="3000" spc="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tio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Examples:-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910404"/>
            <a:ext cx="35693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DEC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AX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(Register)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DEC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[5000H]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(Direct)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algn="ctr" rtl="0">
              <a:spcBef>
                <a:spcPct val="0"/>
              </a:spcBef>
            </a:pPr>
            <a:r>
              <a:rPr lang="en-US" sz="4500" kern="1200" spc="-30">
                <a:latin typeface="+mj-lt"/>
                <a:ea typeface="+mj-ea"/>
                <a:cs typeface="+mj-cs"/>
              </a:rPr>
              <a:t>Data</a:t>
            </a:r>
            <a:r>
              <a:rPr lang="en-US" sz="4500" kern="1200" spc="-10">
                <a:latin typeface="+mj-lt"/>
                <a:ea typeface="+mj-ea"/>
                <a:cs typeface="+mj-cs"/>
              </a:rPr>
              <a:t> </a:t>
            </a:r>
            <a:r>
              <a:rPr lang="en-US" sz="4500" kern="1200" spc="-40">
                <a:latin typeface="+mj-lt"/>
                <a:ea typeface="+mj-ea"/>
                <a:cs typeface="+mj-cs"/>
              </a:rPr>
              <a:t>Copy/Transfer</a:t>
            </a:r>
            <a:r>
              <a:rPr lang="en-US" sz="4500" kern="1200" spc="-35">
                <a:latin typeface="+mj-lt"/>
                <a:ea typeface="+mj-ea"/>
                <a:cs typeface="+mj-cs"/>
              </a:rPr>
              <a:t> </a:t>
            </a:r>
            <a:r>
              <a:rPr lang="en-US" sz="4500" kern="1200" spc="-5">
                <a:latin typeface="+mj-lt"/>
                <a:ea typeface="+mj-ea"/>
                <a:cs typeface="+mj-cs"/>
              </a:rPr>
              <a:t>Instructions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>
              <a:latin typeface="+mn-lt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543DA70A-E5F3-35AE-AB98-5A4299726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356274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solidFill>
                  <a:srgbClr val="FF0000"/>
                </a:solidFill>
              </a:rPr>
              <a:t>SUB:</a:t>
            </a:r>
            <a:r>
              <a:rPr sz="2700" spc="-20" dirty="0">
                <a:solidFill>
                  <a:srgbClr val="FF0000"/>
                </a:solidFill>
              </a:rPr>
              <a:t> </a:t>
            </a:r>
            <a:r>
              <a:rPr sz="2700" spc="-15" dirty="0">
                <a:solidFill>
                  <a:srgbClr val="FF0000"/>
                </a:solidFill>
              </a:rPr>
              <a:t>Subtract</a:t>
            </a:r>
            <a:endParaRPr sz="2700"/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Char char="-"/>
              <a:tabLst>
                <a:tab pos="355600" algn="l"/>
              </a:tabLst>
            </a:pPr>
            <a:r>
              <a:rPr sz="2700" spc="-10" dirty="0"/>
              <a:t>Subtraction</a:t>
            </a:r>
            <a:r>
              <a:rPr sz="2700" spc="-30" dirty="0"/>
              <a:t> </a:t>
            </a:r>
            <a:r>
              <a:rPr sz="2700" spc="-10" dirty="0"/>
              <a:t>between</a:t>
            </a:r>
            <a:r>
              <a:rPr sz="2700" spc="-40" dirty="0"/>
              <a:t> </a:t>
            </a:r>
            <a:r>
              <a:rPr sz="2700" spc="-10" dirty="0"/>
              <a:t>source</a:t>
            </a:r>
            <a:r>
              <a:rPr sz="2700" spc="-25" dirty="0"/>
              <a:t> </a:t>
            </a:r>
            <a:r>
              <a:rPr sz="2700" dirty="0"/>
              <a:t>and</a:t>
            </a:r>
            <a:r>
              <a:rPr sz="2700" spc="-20" dirty="0"/>
              <a:t> </a:t>
            </a:r>
            <a:r>
              <a:rPr sz="2700" spc="-10" dirty="0"/>
              <a:t>destination</a:t>
            </a:r>
            <a:r>
              <a:rPr sz="2700" spc="-40" dirty="0"/>
              <a:t> </a:t>
            </a:r>
            <a:r>
              <a:rPr sz="2700" spc="-10" dirty="0"/>
              <a:t>operand</a:t>
            </a:r>
            <a:endParaRPr sz="2700"/>
          </a:p>
          <a:p>
            <a:pPr marL="355600" marR="5080" indent="-342900" algn="just">
              <a:lnSpc>
                <a:spcPts val="2920"/>
              </a:lnSpc>
              <a:spcBef>
                <a:spcPts val="690"/>
              </a:spcBef>
              <a:buChar char="-"/>
              <a:tabLst>
                <a:tab pos="355600" algn="l"/>
              </a:tabLst>
            </a:pPr>
            <a:r>
              <a:rPr sz="2700" spc="-10" dirty="0"/>
              <a:t>Source</a:t>
            </a:r>
            <a:r>
              <a:rPr sz="2700" spc="-5" dirty="0"/>
              <a:t> </a:t>
            </a:r>
            <a:r>
              <a:rPr sz="2700" spc="-20" dirty="0"/>
              <a:t>may</a:t>
            </a:r>
            <a:r>
              <a:rPr sz="2700" spc="-15" dirty="0"/>
              <a:t> </a:t>
            </a:r>
            <a:r>
              <a:rPr sz="2700" spc="-5" dirty="0"/>
              <a:t>be</a:t>
            </a:r>
            <a:r>
              <a:rPr sz="2700" dirty="0"/>
              <a:t> </a:t>
            </a:r>
            <a:r>
              <a:rPr sz="2700" spc="-20" dirty="0"/>
              <a:t>register</a:t>
            </a:r>
            <a:r>
              <a:rPr sz="2700" spc="-15" dirty="0"/>
              <a:t> </a:t>
            </a:r>
            <a:r>
              <a:rPr sz="2700" dirty="0"/>
              <a:t>or</a:t>
            </a:r>
            <a:r>
              <a:rPr sz="2700" spc="5" dirty="0"/>
              <a:t> </a:t>
            </a:r>
            <a:r>
              <a:rPr sz="2700" dirty="0"/>
              <a:t>memory</a:t>
            </a:r>
            <a:r>
              <a:rPr sz="2700" spc="5" dirty="0"/>
              <a:t> </a:t>
            </a:r>
            <a:r>
              <a:rPr sz="2700" spc="-10" dirty="0"/>
              <a:t>location</a:t>
            </a:r>
            <a:r>
              <a:rPr sz="2700" spc="-5" dirty="0"/>
              <a:t> </a:t>
            </a:r>
            <a:r>
              <a:rPr sz="2700" dirty="0"/>
              <a:t>or </a:t>
            </a:r>
            <a:r>
              <a:rPr sz="2700" spc="5" dirty="0"/>
              <a:t> </a:t>
            </a:r>
            <a:r>
              <a:rPr sz="2700" spc="-5" dirty="0"/>
              <a:t>immediate</a:t>
            </a:r>
            <a:r>
              <a:rPr sz="2700" dirty="0"/>
              <a:t> </a:t>
            </a:r>
            <a:r>
              <a:rPr sz="2700" spc="-20" dirty="0"/>
              <a:t>data</a:t>
            </a:r>
            <a:r>
              <a:rPr sz="2700" spc="-15" dirty="0"/>
              <a:t> </a:t>
            </a:r>
            <a:r>
              <a:rPr sz="2700" spc="-5" dirty="0"/>
              <a:t>and</a:t>
            </a:r>
            <a:r>
              <a:rPr sz="2700" dirty="0"/>
              <a:t> </a:t>
            </a:r>
            <a:r>
              <a:rPr sz="2700" spc="-10" dirty="0"/>
              <a:t>destination</a:t>
            </a:r>
            <a:r>
              <a:rPr sz="2700" spc="-5" dirty="0"/>
              <a:t> </a:t>
            </a:r>
            <a:r>
              <a:rPr sz="2700" spc="-15" dirty="0"/>
              <a:t>may</a:t>
            </a:r>
            <a:r>
              <a:rPr sz="2700" spc="-10" dirty="0"/>
              <a:t> </a:t>
            </a:r>
            <a:r>
              <a:rPr sz="2700" spc="-5" dirty="0"/>
              <a:t>be</a:t>
            </a:r>
            <a:r>
              <a:rPr sz="2700" dirty="0"/>
              <a:t> </a:t>
            </a:r>
            <a:r>
              <a:rPr sz="2700" spc="-15" dirty="0"/>
              <a:t>register</a:t>
            </a:r>
            <a:r>
              <a:rPr sz="2700" spc="-10" dirty="0"/>
              <a:t> </a:t>
            </a:r>
            <a:r>
              <a:rPr sz="2700" dirty="0"/>
              <a:t>or </a:t>
            </a:r>
            <a:r>
              <a:rPr sz="2700" spc="5" dirty="0"/>
              <a:t> </a:t>
            </a:r>
            <a:r>
              <a:rPr sz="2700" dirty="0"/>
              <a:t>memory</a:t>
            </a:r>
            <a:r>
              <a:rPr sz="2700" spc="-5" dirty="0"/>
              <a:t> </a:t>
            </a:r>
            <a:r>
              <a:rPr sz="2700" spc="-10" dirty="0"/>
              <a:t>location.</a:t>
            </a:r>
            <a:endParaRPr sz="2700"/>
          </a:p>
          <a:p>
            <a:pPr marL="355600" indent="-342900" algn="just">
              <a:lnSpc>
                <a:spcPct val="100000"/>
              </a:lnSpc>
              <a:spcBef>
                <a:spcPts val="270"/>
              </a:spcBef>
              <a:buChar char="-"/>
              <a:tabLst>
                <a:tab pos="355600" algn="l"/>
              </a:tabLst>
            </a:pPr>
            <a:r>
              <a:rPr sz="2700" spc="-5" dirty="0"/>
              <a:t>Condition</a:t>
            </a:r>
            <a:r>
              <a:rPr sz="2700" spc="-15" dirty="0"/>
              <a:t> </a:t>
            </a:r>
            <a:r>
              <a:rPr sz="2700" spc="-10" dirty="0"/>
              <a:t>code</a:t>
            </a:r>
            <a:r>
              <a:rPr sz="2700" dirty="0"/>
              <a:t> </a:t>
            </a:r>
            <a:r>
              <a:rPr sz="2700" spc="-5" dirty="0"/>
              <a:t>flags</a:t>
            </a:r>
            <a:r>
              <a:rPr sz="2700" spc="-15" dirty="0"/>
              <a:t> </a:t>
            </a:r>
            <a:r>
              <a:rPr sz="2700" spc="-20" dirty="0"/>
              <a:t>affected</a:t>
            </a:r>
            <a:r>
              <a:rPr sz="2700" spc="-35" dirty="0"/>
              <a:t> </a:t>
            </a:r>
            <a:r>
              <a:rPr sz="2700" spc="-10" dirty="0"/>
              <a:t>by</a:t>
            </a:r>
            <a:r>
              <a:rPr sz="2700" spc="5" dirty="0"/>
              <a:t> </a:t>
            </a:r>
            <a:r>
              <a:rPr sz="2700" dirty="0"/>
              <a:t>this</a:t>
            </a:r>
            <a:r>
              <a:rPr sz="2700" spc="-15" dirty="0"/>
              <a:t> </a:t>
            </a:r>
            <a:r>
              <a:rPr sz="2700" spc="-10" dirty="0"/>
              <a:t>instruction.</a:t>
            </a:r>
            <a:endParaRPr sz="2700"/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Calibri"/>
              <a:buChar char="-"/>
              <a:tabLst>
                <a:tab pos="355600" algn="l"/>
              </a:tabLst>
            </a:pP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Restrictions:-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836" y="4575429"/>
            <a:ext cx="5728970" cy="12604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4450" marR="5080" indent="-32384">
              <a:lnSpc>
                <a:spcPts val="2920"/>
              </a:lnSpc>
              <a:spcBef>
                <a:spcPts val="459"/>
              </a:spcBef>
              <a:tabLst>
                <a:tab pos="928369" algn="l"/>
                <a:tab pos="2103755" algn="l"/>
                <a:tab pos="2879725" algn="l"/>
                <a:tab pos="4733290" algn="l"/>
              </a:tabLst>
            </a:pP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Both	sou</a:t>
            </a:r>
            <a:r>
              <a:rPr sz="2700" b="1" spc="-3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e	and	de</a:t>
            </a:r>
            <a:r>
              <a:rPr sz="2700" b="1" spc="-3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tin</a:t>
            </a:r>
            <a:r>
              <a:rPr sz="2700" b="1" spc="-2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tion	</a:t>
            </a:r>
            <a:r>
              <a:rPr sz="2700" b="1" spc="-15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annot  </a:t>
            </a: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operands.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Destination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 cannot</a:t>
            </a:r>
            <a:r>
              <a:rPr sz="27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be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immediate</a:t>
            </a:r>
            <a:r>
              <a:rPr sz="2700" b="1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6F2F9F"/>
                </a:solidFill>
                <a:latin typeface="Calibri"/>
                <a:cs typeface="Calibri"/>
              </a:rPr>
              <a:t>data.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6753" y="4575429"/>
            <a:ext cx="18211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060" algn="l"/>
              </a:tabLst>
            </a:pP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be	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memory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420" y="461899"/>
            <a:ext cx="5456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</a:t>
            </a:r>
            <a:r>
              <a:rPr spc="-20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92099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SUB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AX, 0100H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[Immediate,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destination</a:t>
            </a:r>
            <a:r>
              <a:rPr sz="32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AX]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SUB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AX,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BX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[Register]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  <a:tab pos="3362960" algn="l"/>
              </a:tabLst>
            </a:pPr>
            <a:r>
              <a:rPr sz="3200" dirty="0">
                <a:latin typeface="Calibri"/>
                <a:cs typeface="Calibri"/>
              </a:rPr>
              <a:t>SUB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AX 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[5000H]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[Direct]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  <a:tab pos="3649345" algn="l"/>
              </a:tabLst>
            </a:pPr>
            <a:r>
              <a:rPr sz="3200" spc="-5" dirty="0">
                <a:latin typeface="Calibri"/>
                <a:cs typeface="Calibri"/>
              </a:rPr>
              <a:t>SUB</a:t>
            </a:r>
            <a:r>
              <a:rPr sz="3200" dirty="0">
                <a:latin typeface="Calibri"/>
                <a:cs typeface="Calibri"/>
              </a:rPr>
              <a:t> [5000H],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0100	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[Immediate]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8071484" cy="375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SBB :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Subtract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with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Borrow</a:t>
            </a: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Char char="-"/>
              <a:tabLst>
                <a:tab pos="354965" algn="l"/>
                <a:tab pos="355600" algn="l"/>
                <a:tab pos="1739264" algn="l"/>
                <a:tab pos="2348865" algn="l"/>
                <a:tab pos="3385820" algn="l"/>
                <a:tab pos="4048760" algn="l"/>
                <a:tab pos="4880610" algn="l"/>
                <a:tab pos="5530215" algn="l"/>
                <a:tab pos="6825615" algn="l"/>
                <a:tab pos="7627620" algn="l"/>
              </a:tabLst>
            </a:pPr>
            <a:r>
              <a:rPr sz="2500" spc="-5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u</a:t>
            </a:r>
            <a:r>
              <a:rPr sz="2500" spc="-25" dirty="0">
                <a:latin typeface="Calibri"/>
                <a:cs typeface="Calibri"/>
              </a:rPr>
              <a:t>b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ac</a:t>
            </a:r>
            <a:r>
              <a:rPr sz="2500" spc="5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sou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ce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30" dirty="0">
                <a:latin typeface="Calibri"/>
                <a:cs typeface="Calibri"/>
              </a:rPr>
              <a:t>c</a:t>
            </a:r>
            <a:r>
              <a:rPr sz="2500" spc="-5" dirty="0">
                <a:latin typeface="Calibri"/>
                <a:cs typeface="Calibri"/>
              </a:rPr>
              <a:t>ar</a:t>
            </a:r>
            <a:r>
              <a:rPr sz="2500" spc="25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y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fla</a:t>
            </a:r>
            <a:r>
              <a:rPr sz="2500" spc="-5" dirty="0">
                <a:latin typeface="Calibri"/>
                <a:cs typeface="Calibri"/>
              </a:rPr>
              <a:t>g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30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ther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m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" dirty="0">
                <a:latin typeface="Calibri"/>
                <a:cs typeface="Calibri"/>
              </a:rPr>
              <a:t>the  </a:t>
            </a:r>
            <a:r>
              <a:rPr sz="2500" spc="-10" dirty="0">
                <a:latin typeface="Calibri"/>
                <a:cs typeface="Calibri"/>
              </a:rPr>
              <a:t>destination.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-"/>
              <a:tabLst>
                <a:tab pos="354965" algn="l"/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Carry </a:t>
            </a:r>
            <a:r>
              <a:rPr sz="2500" spc="-10" dirty="0">
                <a:latin typeface="Calibri"/>
                <a:cs typeface="Calibri"/>
              </a:rPr>
              <a:t>(Borrow)</a:t>
            </a:r>
            <a:r>
              <a:rPr sz="2500" spc="-5" dirty="0">
                <a:latin typeface="Calibri"/>
                <a:cs typeface="Calibri"/>
              </a:rPr>
              <a:t> Flag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should</a:t>
            </a:r>
            <a:r>
              <a:rPr sz="2500" spc="-5" dirty="0">
                <a:latin typeface="Calibri"/>
                <a:cs typeface="Calibri"/>
              </a:rPr>
              <a:t> be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this instruction.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Condition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Code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flags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affected.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Examples:-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SUB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AX,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0100H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[Immediate,</a:t>
            </a:r>
            <a:r>
              <a:rPr sz="25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destination</a:t>
            </a:r>
            <a:r>
              <a:rPr sz="25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AX]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SUB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AX,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BX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[Register]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2696845" algn="l"/>
              </a:tabLst>
            </a:pPr>
            <a:r>
              <a:rPr sz="2500" spc="-5" dirty="0">
                <a:latin typeface="Calibri"/>
                <a:cs typeface="Calibri"/>
              </a:rPr>
              <a:t>SUB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AX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[5000H]	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[Direct]</a:t>
            </a: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2917825" algn="l"/>
              </a:tabLst>
            </a:pPr>
            <a:r>
              <a:rPr sz="2500" spc="-5" dirty="0">
                <a:latin typeface="Calibri"/>
                <a:cs typeface="Calibri"/>
              </a:rPr>
              <a:t>SUB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[5000H],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0100	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[Immediate]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3390" cy="45142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CMP: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Compare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Compares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operand(register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immediate </a:t>
            </a:r>
            <a:r>
              <a:rPr sz="3200" spc="-15" dirty="0">
                <a:latin typeface="Calibri"/>
                <a:cs typeface="Calibri"/>
              </a:rPr>
              <a:t>data </a:t>
            </a:r>
            <a:r>
              <a:rPr sz="3200" spc="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10" dirty="0">
                <a:latin typeface="Calibri"/>
                <a:cs typeface="Calibri"/>
              </a:rPr>
              <a:t>location) </a:t>
            </a:r>
            <a:r>
              <a:rPr sz="3200" dirty="0">
                <a:latin typeface="Calibri"/>
                <a:cs typeface="Calibri"/>
              </a:rPr>
              <a:t>with 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destination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(register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10" dirty="0">
                <a:latin typeface="Calibri"/>
                <a:cs typeface="Calibri"/>
              </a:rPr>
              <a:t>location)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Flags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5" dirty="0">
                <a:latin typeface="Calibri"/>
                <a:cs typeface="Calibri"/>
              </a:rPr>
              <a:t> affected.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10" dirty="0">
                <a:latin typeface="Calibri"/>
                <a:cs typeface="Calibri"/>
              </a:rPr>
              <a:t>Destination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(Zero </a:t>
            </a:r>
            <a:r>
              <a:rPr sz="3200" spc="-5" dirty="0">
                <a:latin typeface="Calibri"/>
                <a:cs typeface="Calibri"/>
              </a:rPr>
              <a:t>Flag=1)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&gt;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Destination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(Carry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Flag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1)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har char="-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&lt; </a:t>
            </a:r>
            <a:r>
              <a:rPr sz="3200" spc="-10" dirty="0">
                <a:latin typeface="Calibri"/>
                <a:cs typeface="Calibri"/>
              </a:rPr>
              <a:t>Destination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(Carry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Flag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0)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317" y="461899"/>
            <a:ext cx="5594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CMP</a:t>
            </a:r>
            <a:r>
              <a:rPr spc="-20" dirty="0"/>
              <a:t> </a:t>
            </a:r>
            <a:r>
              <a:rPr spc="-10" dirty="0"/>
              <a:t>Instruction</a:t>
            </a:r>
            <a:r>
              <a:rPr spc="-30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5434330" cy="35382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CMP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BX,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0100H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[Immediate]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CMP </a:t>
            </a:r>
            <a:r>
              <a:rPr sz="3200" dirty="0">
                <a:latin typeface="Calibri"/>
                <a:cs typeface="Calibri"/>
              </a:rPr>
              <a:t>AX,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0100H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[Immediate]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4010660" algn="l"/>
              </a:tabLst>
            </a:pPr>
            <a:r>
              <a:rPr sz="3200" dirty="0">
                <a:latin typeface="Calibri"/>
                <a:cs typeface="Calibri"/>
              </a:rPr>
              <a:t>-	CMP [5000H],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0100H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[Direct]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CMP </a:t>
            </a:r>
            <a:r>
              <a:rPr sz="3200" spc="-25" dirty="0">
                <a:latin typeface="Calibri"/>
                <a:cs typeface="Calibri"/>
              </a:rPr>
              <a:t>BX,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[SI]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[Register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Indirect]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CMP</a:t>
            </a:r>
            <a:r>
              <a:rPr sz="3200" spc="-15" dirty="0">
                <a:latin typeface="Calibri"/>
                <a:cs typeface="Calibri"/>
              </a:rPr>
              <a:t> BX,CX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[Register]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78"/>
            <a:ext cx="8073390" cy="4465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NEG: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Negate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819"/>
              </a:spcBef>
              <a:buChar char="-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Forms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2’s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complement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specified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destination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760"/>
              </a:spcBef>
              <a:buChar char="-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Subtracts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contents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10" dirty="0">
                <a:latin typeface="Calibri"/>
                <a:cs typeface="Calibri"/>
              </a:rPr>
              <a:t>destination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zero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result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stored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 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destination(register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location)</a:t>
            </a:r>
            <a:endParaRPr sz="3200">
              <a:latin typeface="Calibri"/>
              <a:cs typeface="Calibri"/>
            </a:endParaRPr>
          </a:p>
          <a:p>
            <a:pPr marL="355600" marR="8255" indent="-342900" algn="just">
              <a:lnSpc>
                <a:spcPts val="3460"/>
              </a:lnSpc>
              <a:spcBef>
                <a:spcPts val="760"/>
              </a:spcBef>
              <a:buChar char="-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Overflow Flag </a:t>
            </a:r>
            <a:r>
              <a:rPr sz="3200" dirty="0">
                <a:latin typeface="Calibri"/>
                <a:cs typeface="Calibri"/>
              </a:rPr>
              <a:t>=1 implies the </a:t>
            </a:r>
            <a:r>
              <a:rPr sz="3200" spc="-15" dirty="0">
                <a:latin typeface="Calibri"/>
                <a:cs typeface="Calibri"/>
              </a:rPr>
              <a:t>operation </a:t>
            </a:r>
            <a:r>
              <a:rPr sz="3200" spc="-10" dirty="0">
                <a:latin typeface="Calibri"/>
                <a:cs typeface="Calibri"/>
              </a:rPr>
              <a:t>could </a:t>
            </a:r>
            <a:r>
              <a:rPr sz="3200" spc="-5" dirty="0">
                <a:latin typeface="Calibri"/>
                <a:cs typeface="Calibri"/>
              </a:rPr>
              <a:t> not</a:t>
            </a:r>
            <a:r>
              <a:rPr sz="3200" dirty="0">
                <a:latin typeface="Calibri"/>
                <a:cs typeface="Calibri"/>
              </a:rPr>
              <a:t> be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completed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successfully.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30"/>
              </a:spcBef>
              <a:buChar char="-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Affects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condition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flags.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8074025" cy="422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MUL:</a:t>
            </a:r>
            <a:r>
              <a:rPr sz="27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Unsigned</a:t>
            </a:r>
            <a:r>
              <a:rPr sz="27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Multiplication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Byte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40" dirty="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endParaRPr sz="27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50"/>
              </a:spcBef>
              <a:buChar char="-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Multiplies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unsigned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byte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word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(in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general 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purpose </a:t>
            </a:r>
            <a:r>
              <a:rPr sz="2700" spc="-20" dirty="0">
                <a:latin typeface="Calibri"/>
                <a:cs typeface="Calibri"/>
              </a:rPr>
              <a:t>registers </a:t>
            </a:r>
            <a:r>
              <a:rPr sz="2700" dirty="0">
                <a:latin typeface="Calibri"/>
                <a:cs typeface="Calibri"/>
              </a:rPr>
              <a:t>or memory </a:t>
            </a:r>
            <a:r>
              <a:rPr sz="2700" spc="-10" dirty="0">
                <a:latin typeface="Calibri"/>
                <a:cs typeface="Calibri"/>
              </a:rPr>
              <a:t>location) by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contents 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AL.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650"/>
              </a:spcBef>
              <a:buChar char="-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Most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significant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word</a:t>
            </a:r>
            <a:r>
              <a:rPr sz="2700" spc="2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2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spc="2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result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2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stored</a:t>
            </a:r>
            <a:r>
              <a:rPr sz="2700" spc="2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2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DX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and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least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significant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5" dirty="0">
                <a:latin typeface="Calibri"/>
                <a:cs typeface="Calibri"/>
              </a:rPr>
              <a:t> AX.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All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flags</a:t>
            </a:r>
            <a:r>
              <a:rPr sz="2700" spc="-20" dirty="0">
                <a:latin typeface="Calibri"/>
                <a:cs typeface="Calibri"/>
              </a:rPr>
              <a:t> affected.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Calibri"/>
              <a:buChar char="-"/>
              <a:tabLst>
                <a:tab pos="354965" algn="l"/>
                <a:tab pos="355600" algn="l"/>
              </a:tabLst>
            </a:pP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Restrictions:-</a:t>
            </a:r>
            <a:endParaRPr sz="27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</a:pP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Immediate</a:t>
            </a:r>
            <a:r>
              <a:rPr sz="27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operand</a:t>
            </a:r>
            <a:r>
              <a:rPr sz="27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is</a:t>
            </a: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not</a:t>
            </a:r>
            <a:r>
              <a:rPr sz="27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allowed.</a:t>
            </a:r>
            <a:endParaRPr sz="2700">
              <a:latin typeface="Calibri"/>
              <a:cs typeface="Calibri"/>
            </a:endParaRPr>
          </a:p>
          <a:p>
            <a:pPr marL="355600" marR="5715" indent="-32384">
              <a:lnSpc>
                <a:spcPts val="2590"/>
              </a:lnSpc>
              <a:spcBef>
                <a:spcPts val="630"/>
              </a:spcBef>
            </a:pP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Most</a:t>
            </a:r>
            <a:r>
              <a:rPr sz="2700" b="1" spc="6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significant</a:t>
            </a:r>
            <a:r>
              <a:rPr sz="2700" b="1" spc="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6F2F9F"/>
                </a:solidFill>
                <a:latin typeface="Calibri"/>
                <a:cs typeface="Calibri"/>
              </a:rPr>
              <a:t>byte</a:t>
            </a:r>
            <a:r>
              <a:rPr sz="2700" b="1" spc="7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or</a:t>
            </a:r>
            <a:r>
              <a:rPr sz="2700" b="1" spc="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6F2F9F"/>
                </a:solidFill>
                <a:latin typeface="Calibri"/>
                <a:cs typeface="Calibri"/>
              </a:rPr>
              <a:t>word</a:t>
            </a:r>
            <a:r>
              <a:rPr sz="2700" b="1" spc="8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700" b="1" spc="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700" b="1" spc="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result</a:t>
            </a:r>
            <a:r>
              <a:rPr sz="2700" b="1" spc="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is</a:t>
            </a:r>
            <a:r>
              <a:rPr sz="2700" b="1" spc="8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0</a:t>
            </a:r>
            <a:r>
              <a:rPr sz="2700" b="1" spc="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implies </a:t>
            </a:r>
            <a:r>
              <a:rPr sz="2700" b="1" spc="-59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both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CF 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7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5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7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15" dirty="0">
                <a:solidFill>
                  <a:srgbClr val="6F2F9F"/>
                </a:solidFill>
                <a:latin typeface="Calibri"/>
                <a:cs typeface="Calibri"/>
              </a:rPr>
              <a:t>are</a:t>
            </a:r>
            <a:r>
              <a:rPr sz="27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700" b="1" spc="-10" dirty="0">
                <a:solidFill>
                  <a:srgbClr val="6F2F9F"/>
                </a:solidFill>
                <a:latin typeface="Calibri"/>
                <a:cs typeface="Calibri"/>
              </a:rPr>
              <a:t>set.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745" y="461899"/>
            <a:ext cx="5606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</a:t>
            </a:r>
            <a:r>
              <a:rPr spc="-30" dirty="0"/>
              <a:t> </a:t>
            </a:r>
            <a:r>
              <a:rPr spc="-5" dirty="0"/>
              <a:t>Instruction</a:t>
            </a:r>
            <a:r>
              <a:rPr spc="-45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1484" cy="344106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MUL</a:t>
            </a:r>
            <a:r>
              <a:rPr sz="3200" spc="-5" dirty="0">
                <a:latin typeface="Calibri"/>
                <a:cs typeface="Calibri"/>
              </a:rPr>
              <a:t> BH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(AX)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&lt;-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(AL)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(BH)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  <a:tab pos="1839595" algn="l"/>
              </a:tabLst>
            </a:pPr>
            <a:r>
              <a:rPr sz="3200" dirty="0">
                <a:latin typeface="Calibri"/>
                <a:cs typeface="Calibri"/>
              </a:rPr>
              <a:t>MUL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CX	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[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(DX)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(AX)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&lt;-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(AX)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x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(CX)]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MUL</a:t>
            </a:r>
            <a:r>
              <a:rPr sz="3200" spc="-10" dirty="0">
                <a:latin typeface="Calibri"/>
                <a:cs typeface="Calibri"/>
              </a:rPr>
              <a:t> WORD </a:t>
            </a:r>
            <a:r>
              <a:rPr sz="3200" spc="-5" dirty="0">
                <a:latin typeface="Calibri"/>
                <a:cs typeface="Calibri"/>
              </a:rPr>
              <a:t>PTR </a:t>
            </a:r>
            <a:r>
              <a:rPr sz="3200" dirty="0">
                <a:latin typeface="Calibri"/>
                <a:cs typeface="Calibri"/>
              </a:rPr>
              <a:t>[SI]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[(DX)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(AX)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&lt;-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(AX)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([SI])]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tabLst>
                <a:tab pos="1186180" algn="l"/>
                <a:tab pos="1801495" algn="l"/>
                <a:tab pos="3048635" algn="l"/>
                <a:tab pos="5112385" algn="l"/>
                <a:tab pos="6858000" algn="l"/>
                <a:tab pos="75057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*RH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	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n	</a:t>
            </a:r>
            <a:r>
              <a:rPr sz="32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ed	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ep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ts	meaning	of	the 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instructions.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5" dirty="0">
                <a:solidFill>
                  <a:srgbClr val="FF0000"/>
                </a:solidFill>
              </a:rPr>
              <a:t>IMUL:</a:t>
            </a:r>
            <a:r>
              <a:rPr sz="2500" spc="-15" dirty="0">
                <a:solidFill>
                  <a:srgbClr val="FF0000"/>
                </a:solidFill>
              </a:rPr>
              <a:t> </a:t>
            </a:r>
            <a:r>
              <a:rPr sz="2500" spc="-5" dirty="0">
                <a:solidFill>
                  <a:srgbClr val="FF0000"/>
                </a:solidFill>
              </a:rPr>
              <a:t>Signed</a:t>
            </a:r>
            <a:r>
              <a:rPr sz="2500" spc="-10" dirty="0">
                <a:solidFill>
                  <a:srgbClr val="FF0000"/>
                </a:solidFill>
              </a:rPr>
              <a:t> </a:t>
            </a:r>
            <a:r>
              <a:rPr sz="2500" spc="-5" dirty="0">
                <a:solidFill>
                  <a:srgbClr val="FF0000"/>
                </a:solidFill>
              </a:rPr>
              <a:t>Multiplication</a:t>
            </a:r>
            <a:endParaRPr sz="2500"/>
          </a:p>
          <a:p>
            <a:pPr marL="355600" marR="5080" indent="-342900" algn="just">
              <a:lnSpc>
                <a:spcPct val="80000"/>
              </a:lnSpc>
              <a:spcBef>
                <a:spcPts val="600"/>
              </a:spcBef>
              <a:buFont typeface="Calibri"/>
              <a:buChar char="-"/>
              <a:tabLst>
                <a:tab pos="355600" algn="l"/>
              </a:tabLst>
            </a:pPr>
            <a:r>
              <a:rPr sz="2500" b="1" spc="-5" dirty="0">
                <a:latin typeface="Calibri"/>
                <a:cs typeface="Calibri"/>
              </a:rPr>
              <a:t>Multiplies signed </a:t>
            </a:r>
            <a:r>
              <a:rPr sz="2500" b="1" spc="-15" dirty="0">
                <a:latin typeface="Calibri"/>
                <a:cs typeface="Calibri"/>
              </a:rPr>
              <a:t>byte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in AL with signed </a:t>
            </a:r>
            <a:r>
              <a:rPr sz="2500" b="1" spc="-15" dirty="0">
                <a:latin typeface="Calibri"/>
                <a:cs typeface="Calibri"/>
              </a:rPr>
              <a:t>byte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in </a:t>
            </a:r>
            <a:r>
              <a:rPr sz="2500" b="1" spc="-10" dirty="0">
                <a:latin typeface="Calibri"/>
                <a:cs typeface="Calibri"/>
              </a:rPr>
              <a:t>source </a:t>
            </a:r>
            <a:r>
              <a:rPr sz="2500" b="1" spc="-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operand </a:t>
            </a:r>
            <a:r>
              <a:rPr sz="2500" b="1" spc="-5" dirty="0">
                <a:latin typeface="Calibri"/>
                <a:cs typeface="Calibri"/>
              </a:rPr>
              <a:t>or signed </a:t>
            </a:r>
            <a:r>
              <a:rPr sz="2500" b="1" spc="-20" dirty="0">
                <a:latin typeface="Calibri"/>
                <a:cs typeface="Calibri"/>
              </a:rPr>
              <a:t>word </a:t>
            </a:r>
            <a:r>
              <a:rPr sz="2500" b="1" spc="-5" dirty="0">
                <a:latin typeface="Calibri"/>
                <a:cs typeface="Calibri"/>
              </a:rPr>
              <a:t>in AX </a:t>
            </a:r>
            <a:r>
              <a:rPr sz="2500" b="1" spc="-10" dirty="0">
                <a:latin typeface="Calibri"/>
                <a:cs typeface="Calibri"/>
              </a:rPr>
              <a:t>with </a:t>
            </a:r>
            <a:r>
              <a:rPr sz="2500" b="1" spc="-5" dirty="0">
                <a:latin typeface="Calibri"/>
                <a:cs typeface="Calibri"/>
              </a:rPr>
              <a:t>signed </a:t>
            </a:r>
            <a:r>
              <a:rPr sz="2500" b="1" spc="-20" dirty="0">
                <a:latin typeface="Calibri"/>
                <a:cs typeface="Calibri"/>
              </a:rPr>
              <a:t>word </a:t>
            </a:r>
            <a:r>
              <a:rPr sz="2500" b="1" spc="-5" dirty="0">
                <a:latin typeface="Calibri"/>
                <a:cs typeface="Calibri"/>
              </a:rPr>
              <a:t>in </a:t>
            </a:r>
            <a:r>
              <a:rPr sz="2500" b="1" spc="-15" dirty="0">
                <a:latin typeface="Calibri"/>
                <a:cs typeface="Calibri"/>
              </a:rPr>
              <a:t>source </a:t>
            </a:r>
            <a:r>
              <a:rPr sz="2500" b="1" spc="-10" dirty="0">
                <a:latin typeface="Calibri"/>
                <a:cs typeface="Calibri"/>
              </a:rPr>
              <a:t> operand</a:t>
            </a:r>
            <a:endParaRPr sz="2500">
              <a:latin typeface="Calibri"/>
              <a:cs typeface="Calibri"/>
            </a:endParaRPr>
          </a:p>
          <a:p>
            <a:pPr marL="355600" marR="6350" indent="-342900">
              <a:lnSpc>
                <a:spcPts val="2400"/>
              </a:lnSpc>
              <a:spcBef>
                <a:spcPts val="580"/>
              </a:spcBef>
              <a:buChar char="-"/>
              <a:tabLst>
                <a:tab pos="354965" algn="l"/>
                <a:tab pos="355600" algn="l"/>
              </a:tabLst>
            </a:pPr>
            <a:r>
              <a:rPr sz="2500" spc="-10" dirty="0"/>
              <a:t>Source</a:t>
            </a:r>
            <a:r>
              <a:rPr sz="2500" spc="270" dirty="0"/>
              <a:t> </a:t>
            </a:r>
            <a:r>
              <a:rPr sz="2500" spc="-10" dirty="0"/>
              <a:t>can</a:t>
            </a:r>
            <a:r>
              <a:rPr sz="2500" spc="275" dirty="0"/>
              <a:t> </a:t>
            </a:r>
            <a:r>
              <a:rPr sz="2500" spc="-5" dirty="0"/>
              <a:t>be</a:t>
            </a:r>
            <a:r>
              <a:rPr sz="2500" spc="270" dirty="0"/>
              <a:t> </a:t>
            </a:r>
            <a:r>
              <a:rPr sz="2500" spc="-15" dirty="0"/>
              <a:t>general</a:t>
            </a:r>
            <a:r>
              <a:rPr sz="2500" spc="290" dirty="0"/>
              <a:t> </a:t>
            </a:r>
            <a:r>
              <a:rPr sz="2500" spc="-10" dirty="0"/>
              <a:t>purpose</a:t>
            </a:r>
            <a:r>
              <a:rPr sz="2500" spc="275" dirty="0"/>
              <a:t> </a:t>
            </a:r>
            <a:r>
              <a:rPr sz="2500" spc="-35" dirty="0"/>
              <a:t>register,</a:t>
            </a:r>
            <a:r>
              <a:rPr sz="2500" spc="265" dirty="0"/>
              <a:t> </a:t>
            </a:r>
            <a:r>
              <a:rPr sz="2500" dirty="0"/>
              <a:t>memory</a:t>
            </a:r>
            <a:r>
              <a:rPr sz="2500" spc="275" dirty="0"/>
              <a:t> </a:t>
            </a:r>
            <a:r>
              <a:rPr sz="2500" spc="-10" dirty="0"/>
              <a:t>operand, </a:t>
            </a:r>
            <a:r>
              <a:rPr sz="2500" spc="-550" dirty="0"/>
              <a:t> </a:t>
            </a:r>
            <a:r>
              <a:rPr sz="2500" spc="-10" dirty="0"/>
              <a:t>index </a:t>
            </a:r>
            <a:r>
              <a:rPr sz="2500" spc="-15" dirty="0"/>
              <a:t>register</a:t>
            </a:r>
            <a:r>
              <a:rPr sz="2500" spc="5" dirty="0"/>
              <a:t> </a:t>
            </a:r>
            <a:r>
              <a:rPr sz="2500" spc="-5" dirty="0"/>
              <a:t>or</a:t>
            </a:r>
            <a:r>
              <a:rPr sz="2500" spc="-10" dirty="0"/>
              <a:t> </a:t>
            </a:r>
            <a:r>
              <a:rPr sz="2500" spc="-5" dirty="0"/>
              <a:t>base</a:t>
            </a:r>
            <a:r>
              <a:rPr sz="2500" spc="10" dirty="0"/>
              <a:t> </a:t>
            </a:r>
            <a:r>
              <a:rPr sz="2500" spc="-40" dirty="0"/>
              <a:t>register.</a:t>
            </a:r>
            <a:endParaRPr sz="2500"/>
          </a:p>
          <a:p>
            <a:pPr marL="355600" marR="10795" indent="-342900">
              <a:lnSpc>
                <a:spcPts val="2400"/>
              </a:lnSpc>
              <a:spcBef>
                <a:spcPts val="600"/>
              </a:spcBef>
              <a:buChar char="-"/>
              <a:tabLst>
                <a:tab pos="354965" algn="l"/>
                <a:tab pos="355600" algn="l"/>
              </a:tabLst>
            </a:pPr>
            <a:r>
              <a:rPr sz="2500" spc="-5" dirty="0"/>
              <a:t>In</a:t>
            </a:r>
            <a:r>
              <a:rPr sz="2500" spc="295" dirty="0"/>
              <a:t> </a:t>
            </a:r>
            <a:r>
              <a:rPr sz="2500" spc="-10" dirty="0"/>
              <a:t>case</a:t>
            </a:r>
            <a:r>
              <a:rPr sz="2500" spc="310" dirty="0"/>
              <a:t> </a:t>
            </a:r>
            <a:r>
              <a:rPr sz="2500" spc="-5" dirty="0"/>
              <a:t>of</a:t>
            </a:r>
            <a:r>
              <a:rPr sz="2500" spc="290" dirty="0"/>
              <a:t> </a:t>
            </a:r>
            <a:r>
              <a:rPr sz="2500" spc="-10" dirty="0"/>
              <a:t>32bit</a:t>
            </a:r>
            <a:r>
              <a:rPr sz="2500" spc="310" dirty="0"/>
              <a:t> </a:t>
            </a:r>
            <a:r>
              <a:rPr sz="2500" spc="-5" dirty="0"/>
              <a:t>results,</a:t>
            </a:r>
            <a:r>
              <a:rPr sz="2500" spc="295" dirty="0"/>
              <a:t> </a:t>
            </a:r>
            <a:r>
              <a:rPr sz="2500" spc="-10" dirty="0"/>
              <a:t>higher</a:t>
            </a:r>
            <a:r>
              <a:rPr sz="2500" spc="310" dirty="0"/>
              <a:t> </a:t>
            </a:r>
            <a:r>
              <a:rPr sz="2500" spc="-10" dirty="0"/>
              <a:t>order</a:t>
            </a:r>
            <a:r>
              <a:rPr sz="2500" spc="310" dirty="0"/>
              <a:t> </a:t>
            </a:r>
            <a:r>
              <a:rPr sz="2500" spc="-20" dirty="0"/>
              <a:t>word</a:t>
            </a:r>
            <a:r>
              <a:rPr sz="2500" spc="300" dirty="0"/>
              <a:t> </a:t>
            </a:r>
            <a:r>
              <a:rPr sz="2500" spc="-5" dirty="0"/>
              <a:t>is</a:t>
            </a:r>
            <a:r>
              <a:rPr sz="2500" spc="290" dirty="0"/>
              <a:t> </a:t>
            </a:r>
            <a:r>
              <a:rPr sz="2500" spc="-20" dirty="0"/>
              <a:t>stored</a:t>
            </a:r>
            <a:r>
              <a:rPr sz="2500" spc="310" dirty="0"/>
              <a:t> </a:t>
            </a:r>
            <a:r>
              <a:rPr sz="2500" spc="-5" dirty="0"/>
              <a:t>in</a:t>
            </a:r>
            <a:r>
              <a:rPr sz="2500" spc="295" dirty="0"/>
              <a:t> </a:t>
            </a:r>
            <a:r>
              <a:rPr sz="2500" spc="-45" dirty="0"/>
              <a:t>DX </a:t>
            </a:r>
            <a:r>
              <a:rPr sz="2500" spc="-550" dirty="0"/>
              <a:t> </a:t>
            </a:r>
            <a:r>
              <a:rPr sz="2500" spc="-5" dirty="0"/>
              <a:t>and</a:t>
            </a:r>
            <a:r>
              <a:rPr sz="2500" spc="5" dirty="0"/>
              <a:t> </a:t>
            </a:r>
            <a:r>
              <a:rPr sz="2500" spc="-10" dirty="0"/>
              <a:t>lower </a:t>
            </a:r>
            <a:r>
              <a:rPr sz="2500" spc="-15" dirty="0"/>
              <a:t>order</a:t>
            </a:r>
            <a:r>
              <a:rPr sz="2500" spc="15" dirty="0"/>
              <a:t> </a:t>
            </a:r>
            <a:r>
              <a:rPr sz="2500" spc="-20" dirty="0"/>
              <a:t>word</a:t>
            </a:r>
            <a:r>
              <a:rPr sz="2500" spc="-5" dirty="0"/>
              <a:t> in AX.</a:t>
            </a:r>
            <a:endParaRPr sz="2500"/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har char="-"/>
              <a:tabLst>
                <a:tab pos="354965" algn="l"/>
                <a:tab pos="355600" algn="l"/>
              </a:tabLst>
            </a:pPr>
            <a:r>
              <a:rPr sz="2500" spc="-90" dirty="0"/>
              <a:t>AF,</a:t>
            </a:r>
            <a:r>
              <a:rPr sz="2500" dirty="0"/>
              <a:t> </a:t>
            </a:r>
            <a:r>
              <a:rPr sz="2500" spc="-90" dirty="0"/>
              <a:t>PF,</a:t>
            </a:r>
            <a:r>
              <a:rPr sz="2500" spc="-10" dirty="0"/>
              <a:t> </a:t>
            </a:r>
            <a:r>
              <a:rPr sz="2500" spc="-85" dirty="0"/>
              <a:t>SF,</a:t>
            </a:r>
            <a:r>
              <a:rPr sz="2500" dirty="0"/>
              <a:t> </a:t>
            </a:r>
            <a:r>
              <a:rPr sz="2500" spc="-5" dirty="0"/>
              <a:t>ZF</a:t>
            </a:r>
            <a:r>
              <a:rPr sz="2500" spc="10" dirty="0"/>
              <a:t> </a:t>
            </a:r>
            <a:r>
              <a:rPr sz="2500" spc="-10" dirty="0"/>
              <a:t>undefined</a:t>
            </a:r>
            <a:r>
              <a:rPr sz="2500" spc="25" dirty="0"/>
              <a:t> </a:t>
            </a:r>
            <a:r>
              <a:rPr sz="2500" spc="-5" dirty="0"/>
              <a:t>in</a:t>
            </a:r>
            <a:r>
              <a:rPr sz="2500" dirty="0"/>
              <a:t> </a:t>
            </a:r>
            <a:r>
              <a:rPr sz="2500" spc="-5" dirty="0"/>
              <a:t>this </a:t>
            </a:r>
            <a:r>
              <a:rPr sz="2500" spc="-10" dirty="0"/>
              <a:t>case.</a:t>
            </a:r>
            <a:endParaRPr sz="2500"/>
          </a:p>
          <a:p>
            <a:pPr marL="355600" marR="5080" indent="-342900">
              <a:lnSpc>
                <a:spcPts val="2400"/>
              </a:lnSpc>
              <a:spcBef>
                <a:spcPts val="580"/>
              </a:spcBef>
              <a:buChar char="-"/>
              <a:tabLst>
                <a:tab pos="354965" algn="l"/>
                <a:tab pos="355600" algn="l"/>
              </a:tabLst>
            </a:pPr>
            <a:r>
              <a:rPr sz="2500" spc="-5" dirty="0"/>
              <a:t>CF</a:t>
            </a:r>
            <a:r>
              <a:rPr sz="2500" spc="405" dirty="0"/>
              <a:t> </a:t>
            </a:r>
            <a:r>
              <a:rPr sz="2500" spc="-5" dirty="0"/>
              <a:t>and</a:t>
            </a:r>
            <a:r>
              <a:rPr sz="2500" spc="400" dirty="0"/>
              <a:t> </a:t>
            </a:r>
            <a:r>
              <a:rPr sz="2500" spc="-5" dirty="0"/>
              <a:t>OF</a:t>
            </a:r>
            <a:r>
              <a:rPr sz="2500" spc="420" dirty="0"/>
              <a:t> </a:t>
            </a:r>
            <a:r>
              <a:rPr sz="2500" spc="-15" dirty="0"/>
              <a:t>are</a:t>
            </a:r>
            <a:r>
              <a:rPr sz="2500" spc="405" dirty="0"/>
              <a:t> </a:t>
            </a:r>
            <a:r>
              <a:rPr sz="2500" spc="-5" dirty="0"/>
              <a:t>set</a:t>
            </a:r>
            <a:r>
              <a:rPr sz="2500" spc="400" dirty="0"/>
              <a:t> </a:t>
            </a:r>
            <a:r>
              <a:rPr sz="2500" dirty="0"/>
              <a:t>when</a:t>
            </a:r>
            <a:r>
              <a:rPr sz="2500" spc="405" dirty="0"/>
              <a:t> </a:t>
            </a:r>
            <a:r>
              <a:rPr sz="2500" dirty="0"/>
              <a:t>AH</a:t>
            </a:r>
            <a:r>
              <a:rPr sz="2500" spc="409" dirty="0"/>
              <a:t> </a:t>
            </a:r>
            <a:r>
              <a:rPr sz="2500" dirty="0"/>
              <a:t>and</a:t>
            </a:r>
            <a:r>
              <a:rPr sz="2500" spc="409" dirty="0"/>
              <a:t> </a:t>
            </a:r>
            <a:r>
              <a:rPr sz="2500" spc="-25" dirty="0"/>
              <a:t>DX</a:t>
            </a:r>
            <a:r>
              <a:rPr sz="2500" spc="405" dirty="0"/>
              <a:t> </a:t>
            </a:r>
            <a:r>
              <a:rPr sz="2500" spc="-15" dirty="0"/>
              <a:t>contain</a:t>
            </a:r>
            <a:r>
              <a:rPr sz="2500" spc="405" dirty="0"/>
              <a:t> </a:t>
            </a:r>
            <a:r>
              <a:rPr sz="2500" spc="-5" dirty="0"/>
              <a:t>parts</a:t>
            </a:r>
            <a:r>
              <a:rPr sz="2500" spc="409" dirty="0"/>
              <a:t> </a:t>
            </a:r>
            <a:r>
              <a:rPr sz="2500" spc="-5" dirty="0"/>
              <a:t>of</a:t>
            </a:r>
            <a:r>
              <a:rPr sz="2500" spc="405" dirty="0"/>
              <a:t> </a:t>
            </a:r>
            <a:r>
              <a:rPr sz="2500" spc="-5" dirty="0"/>
              <a:t>the </a:t>
            </a:r>
            <a:r>
              <a:rPr sz="2500" spc="-550" dirty="0"/>
              <a:t> </a:t>
            </a:r>
            <a:r>
              <a:rPr sz="2500" spc="-10" dirty="0"/>
              <a:t>result.</a:t>
            </a:r>
            <a:endParaRPr sz="2500"/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har char="-"/>
              <a:tabLst>
                <a:tab pos="354965" algn="l"/>
                <a:tab pos="355600" algn="l"/>
              </a:tabLst>
            </a:pPr>
            <a:r>
              <a:rPr sz="2500" spc="-5" dirty="0"/>
              <a:t>AL and</a:t>
            </a:r>
            <a:r>
              <a:rPr sz="2500" dirty="0"/>
              <a:t> </a:t>
            </a:r>
            <a:r>
              <a:rPr sz="2500" spc="-5" dirty="0"/>
              <a:t>AX</a:t>
            </a:r>
            <a:r>
              <a:rPr sz="2500" spc="5" dirty="0"/>
              <a:t> </a:t>
            </a:r>
            <a:r>
              <a:rPr sz="2500" spc="-15" dirty="0"/>
              <a:t>are</a:t>
            </a:r>
            <a:r>
              <a:rPr sz="2500" dirty="0"/>
              <a:t> </a:t>
            </a:r>
            <a:r>
              <a:rPr sz="2500" spc="-5" dirty="0"/>
              <a:t>implicit</a:t>
            </a:r>
            <a:r>
              <a:rPr sz="2500" spc="10" dirty="0"/>
              <a:t> </a:t>
            </a:r>
            <a:r>
              <a:rPr sz="2500" spc="-10" dirty="0"/>
              <a:t>operands.</a:t>
            </a:r>
            <a:endParaRPr sz="2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069" y="461899"/>
            <a:ext cx="57537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IMUL</a:t>
            </a:r>
            <a:r>
              <a:rPr spc="-35" dirty="0"/>
              <a:t> </a:t>
            </a:r>
            <a:r>
              <a:rPr spc="-5" dirty="0"/>
              <a:t>Instruction</a:t>
            </a:r>
            <a:r>
              <a:rPr spc="-70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1484" cy="40265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IMUL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IMUL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CX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IMUL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[SI]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Restrictions:-</a:t>
            </a:r>
            <a:endParaRPr sz="3200">
              <a:latin typeface="Calibri"/>
              <a:cs typeface="Calibri"/>
            </a:endParaRPr>
          </a:p>
          <a:p>
            <a:pPr marL="355600" marR="5080" indent="24130">
              <a:lnSpc>
                <a:spcPct val="100000"/>
              </a:lnSpc>
              <a:spcBef>
                <a:spcPts val="765"/>
              </a:spcBef>
              <a:tabLst>
                <a:tab pos="2367280" algn="l"/>
                <a:tab pos="3300095" algn="l"/>
                <a:tab pos="4643120" algn="l"/>
                <a:tab pos="5257165" algn="l"/>
                <a:tab pos="5652135" algn="l"/>
                <a:tab pos="6947534" algn="l"/>
                <a:tab pos="7455534" algn="l"/>
              </a:tabLst>
            </a:pPr>
            <a:r>
              <a:rPr sz="3200" spc="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mme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	a	</a:t>
            </a:r>
            <a:r>
              <a:rPr sz="3200" spc="-5" dirty="0">
                <a:latin typeface="Calibri"/>
                <a:cs typeface="Calibri"/>
              </a:rPr>
              <a:t>sou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ce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	this  </a:t>
            </a:r>
            <a:r>
              <a:rPr sz="3200" spc="-5" dirty="0">
                <a:latin typeface="Calibri"/>
                <a:cs typeface="Calibri"/>
              </a:rPr>
              <a:t>case.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4</a:t>
            </a:fld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461899"/>
            <a:ext cx="738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0"/>
              <a:t>Data</a:t>
            </a:r>
            <a:r>
              <a:rPr lang="en-IN" spc="-10"/>
              <a:t> </a:t>
            </a:r>
            <a:r>
              <a:rPr lang="en-IN" spc="-40"/>
              <a:t>Copy/Transfer</a:t>
            </a:r>
            <a:r>
              <a:rPr lang="en-IN" spc="-35"/>
              <a:t> </a:t>
            </a:r>
            <a:r>
              <a:rPr lang="en-IN" spc="-5"/>
              <a:t>Instructions</a:t>
            </a:r>
            <a:endParaRPr lang="en-IN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01066" y="2117541"/>
            <a:ext cx="8000491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54965" algn="l"/>
                <a:tab pos="355600" algn="l"/>
                <a:tab pos="209296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lang="en-IN" sz="3200" b="1" spc="-6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lang="en-IN" sz="3200" b="1" spc="-10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IN" sz="3200" b="1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lang="en-IN" sz="3200" spc="-210" dirty="0">
                <a:latin typeface="Calibri"/>
                <a:cs typeface="Calibri"/>
              </a:rPr>
              <a:t>T</a:t>
            </a:r>
            <a:r>
              <a:rPr lang="en-IN" sz="3200" spc="-65" dirty="0">
                <a:latin typeface="Calibri"/>
                <a:cs typeface="Calibri"/>
              </a:rPr>
              <a:t>r</a:t>
            </a:r>
            <a:r>
              <a:rPr lang="en-IN" sz="3200" dirty="0">
                <a:latin typeface="Calibri"/>
                <a:cs typeface="Calibri"/>
              </a:rPr>
              <a:t>an</a:t>
            </a:r>
            <a:r>
              <a:rPr lang="en-IN" sz="3200" spc="-25" dirty="0">
                <a:latin typeface="Calibri"/>
                <a:cs typeface="Calibri"/>
              </a:rPr>
              <a:t>s</a:t>
            </a:r>
            <a:r>
              <a:rPr lang="en-IN" sz="3200" spc="-95" dirty="0">
                <a:latin typeface="Calibri"/>
                <a:cs typeface="Calibri"/>
              </a:rPr>
              <a:t>f</a:t>
            </a:r>
            <a:r>
              <a:rPr lang="en-IN" sz="3200" dirty="0">
                <a:latin typeface="Calibri"/>
                <a:cs typeface="Calibri"/>
              </a:rPr>
              <a:t>e</a:t>
            </a:r>
            <a:r>
              <a:rPr lang="en-IN" sz="3200" spc="-65" dirty="0">
                <a:latin typeface="Calibri"/>
                <a:cs typeface="Calibri"/>
              </a:rPr>
              <a:t>r</a:t>
            </a:r>
            <a:r>
              <a:rPr lang="en-IN" sz="3200" dirty="0">
                <a:latin typeface="Calibri"/>
                <a:cs typeface="Calibri"/>
              </a:rPr>
              <a:t>s </a:t>
            </a:r>
            <a:r>
              <a:rPr lang="en-IN" sz="3200" spc="-20" dirty="0">
                <a:latin typeface="Calibri"/>
                <a:cs typeface="Calibri"/>
              </a:rPr>
              <a:t>data</a:t>
            </a:r>
            <a:r>
              <a:rPr lang="en-IN" sz="3200" spc="-5" dirty="0">
                <a:latin typeface="Calibri"/>
                <a:cs typeface="Calibri"/>
              </a:rPr>
              <a:t> f</a:t>
            </a:r>
            <a:r>
              <a:rPr lang="en-IN" sz="3200" spc="-60" dirty="0">
                <a:latin typeface="Calibri"/>
                <a:cs typeface="Calibri"/>
              </a:rPr>
              <a:t>r</a:t>
            </a:r>
            <a:r>
              <a:rPr lang="en-IN" sz="3200" spc="-5" dirty="0">
                <a:latin typeface="Calibri"/>
                <a:cs typeface="Calibri"/>
              </a:rPr>
              <a:t>o</a:t>
            </a:r>
            <a:r>
              <a:rPr lang="en-IN" sz="3200" spc="5" dirty="0">
                <a:latin typeface="Calibri"/>
                <a:cs typeface="Calibri"/>
              </a:rPr>
              <a:t>m </a:t>
            </a:r>
            <a:r>
              <a:rPr lang="en-IN" sz="3200" spc="-5" dirty="0">
                <a:latin typeface="Calibri"/>
                <a:cs typeface="Calibri"/>
              </a:rPr>
              <a:t>one </a:t>
            </a:r>
            <a:r>
              <a:rPr lang="en-IN" sz="3200" spc="-10" dirty="0">
                <a:latin typeface="Calibri"/>
                <a:cs typeface="Calibri"/>
              </a:rPr>
              <a:t>register/memory</a:t>
            </a:r>
            <a:endParaRPr lang="en-IN" sz="3200" dirty="0">
              <a:latin typeface="Calibri"/>
              <a:cs typeface="Calibri"/>
            </a:endParaRPr>
          </a:p>
          <a:p>
            <a:pPr marL="12700">
              <a:spcBef>
                <a:spcPts val="105"/>
              </a:spcBef>
              <a:tabLst>
                <a:tab pos="354965" algn="l"/>
                <a:tab pos="355600" algn="l"/>
                <a:tab pos="2092960" algn="l"/>
              </a:tabLst>
            </a:pPr>
            <a:r>
              <a:rPr lang="en-IN" sz="3200" spc="-5" dirty="0">
                <a:latin typeface="Calibri"/>
                <a:cs typeface="Calibri"/>
              </a:rPr>
              <a:t> </a:t>
            </a:r>
            <a:r>
              <a:rPr lang="en-IN" sz="3200" dirty="0">
                <a:latin typeface="Calibri"/>
                <a:cs typeface="Calibri"/>
              </a:rPr>
              <a:t>lo</a:t>
            </a:r>
            <a:r>
              <a:rPr lang="en-IN" sz="3200" spc="-25" dirty="0">
                <a:latin typeface="Calibri"/>
                <a:cs typeface="Calibri"/>
              </a:rPr>
              <a:t>ca</a:t>
            </a:r>
            <a:r>
              <a:rPr lang="en-IN" sz="3200" dirty="0">
                <a:latin typeface="Calibri"/>
                <a:cs typeface="Calibri"/>
              </a:rPr>
              <a:t>t</a:t>
            </a:r>
            <a:r>
              <a:rPr lang="en-IN" sz="3200" spc="-10" dirty="0">
                <a:latin typeface="Calibri"/>
                <a:cs typeface="Calibri"/>
              </a:rPr>
              <a:t>i</a:t>
            </a:r>
            <a:r>
              <a:rPr lang="en-IN" sz="3200" spc="-5" dirty="0">
                <a:latin typeface="Calibri"/>
                <a:cs typeface="Calibri"/>
              </a:rPr>
              <a:t>on </a:t>
            </a:r>
            <a:r>
              <a:rPr lang="en-IN" sz="3200" spc="-45" dirty="0">
                <a:latin typeface="Calibri"/>
                <a:cs typeface="Calibri"/>
              </a:rPr>
              <a:t>t</a:t>
            </a:r>
            <a:r>
              <a:rPr lang="en-IN" sz="3200" dirty="0">
                <a:latin typeface="Calibri"/>
                <a:cs typeface="Calibri"/>
              </a:rPr>
              <a:t>o another </a:t>
            </a:r>
            <a:r>
              <a:rPr lang="en-IN" sz="3200" spc="-5" dirty="0">
                <a:latin typeface="Calibri"/>
                <a:cs typeface="Calibri"/>
              </a:rPr>
              <a:t>register/memory</a:t>
            </a:r>
            <a:r>
              <a:rPr lang="en-IN" sz="3200" spc="-100" dirty="0">
                <a:latin typeface="Calibri"/>
                <a:cs typeface="Calibri"/>
              </a:rPr>
              <a:t> </a:t>
            </a:r>
            <a:r>
              <a:rPr lang="en-IN" sz="3200" spc="-10" dirty="0">
                <a:latin typeface="Calibri"/>
                <a:cs typeface="Calibri"/>
              </a:rPr>
              <a:t>location.</a:t>
            </a:r>
            <a:endParaRPr lang="en-IN"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24" y="4038600"/>
            <a:ext cx="820505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tabLst>
                <a:tab pos="498475" algn="l"/>
                <a:tab pos="2210435" algn="l"/>
                <a:tab pos="2915920" algn="l"/>
                <a:tab pos="3391535" algn="l"/>
                <a:tab pos="4290695" algn="l"/>
              </a:tabLst>
            </a:pPr>
            <a:r>
              <a:rPr lang="en-US" sz="3200" b="1" spc="-55" dirty="0">
                <a:solidFill>
                  <a:srgbClr val="6F2F9F"/>
                </a:solidFill>
                <a:latin typeface="Calibri"/>
                <a:cs typeface="Calibri"/>
              </a:rPr>
              <a:t>    R</a:t>
            </a:r>
            <a:r>
              <a:rPr lang="en-US" sz="3200" b="1" spc="-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lang="en-US" sz="3200" b="1" spc="-40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trictio</a:t>
            </a:r>
            <a:r>
              <a:rPr lang="en-US" sz="3200" b="1" spc="-10" dirty="0">
                <a:solidFill>
                  <a:srgbClr val="6F2F9F"/>
                </a:solidFill>
                <a:latin typeface="Calibri"/>
                <a:cs typeface="Calibri"/>
              </a:rPr>
              <a:t>n: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-</a:t>
            </a:r>
            <a:r>
              <a:rPr lang="en-US" sz="3200" b="1" spc="-5" dirty="0">
                <a:solidFill>
                  <a:srgbClr val="6F2F9F"/>
                </a:solidFill>
                <a:latin typeface="Calibri"/>
                <a:cs typeface="Calibri"/>
              </a:rPr>
              <a:t>Di</a:t>
            </a:r>
            <a:r>
              <a:rPr lang="en-US" sz="3200" b="1" spc="-4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lang="en-US" sz="3200" b="1" spc="-5" dirty="0">
                <a:solidFill>
                  <a:srgbClr val="6F2F9F"/>
                </a:solidFill>
                <a:latin typeface="Calibri"/>
                <a:cs typeface="Calibri"/>
              </a:rPr>
              <a:t>ec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t loa</a:t>
            </a:r>
            <a:r>
              <a:rPr lang="en-US" sz="3200" b="1" spc="-1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lang="en-US" sz="3200" b="1" spc="-1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g of segme</a:t>
            </a:r>
            <a:r>
              <a:rPr lang="en-US" sz="3200" b="1" spc="-3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t </a:t>
            </a:r>
            <a:r>
              <a:rPr lang="en-US" sz="3200" b="1" spc="-20" dirty="0">
                <a:solidFill>
                  <a:srgbClr val="6F2F9F"/>
                </a:solidFill>
                <a:latin typeface="Calibri"/>
                <a:cs typeface="Calibri"/>
              </a:rPr>
              <a:t>registers </a:t>
            </a:r>
            <a:r>
              <a:rPr lang="en-US" sz="3200" b="1" spc="-5" dirty="0">
                <a:solidFill>
                  <a:srgbClr val="6F2F9F"/>
                </a:solidFill>
                <a:latin typeface="Calibri"/>
                <a:cs typeface="Calibri"/>
              </a:rPr>
              <a:t>with </a:t>
            </a:r>
            <a:r>
              <a:rPr lang="en-US" sz="3200" b="1" spc="-10" dirty="0">
                <a:solidFill>
                  <a:srgbClr val="6F2F9F"/>
                </a:solidFill>
                <a:latin typeface="Calibri"/>
                <a:cs typeface="Calibri"/>
              </a:rPr>
              <a:t>immediate </a:t>
            </a:r>
            <a:r>
              <a:rPr lang="en-US" sz="32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lang="en-US" sz="3200" b="1" spc="-1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r>
              <a:rPr lang="en-US" sz="3200" b="1" spc="-25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lang="en-US" sz="3200" b="1" spc="-4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a </a:t>
            </a:r>
            <a:r>
              <a:rPr lang="en-US" sz="3200" b="1" spc="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s not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lang="en-US" sz="3200" b="1" spc="-10" dirty="0">
                <a:solidFill>
                  <a:srgbClr val="6F2F9F"/>
                </a:solidFill>
                <a:latin typeface="Calibri"/>
                <a:cs typeface="Calibri"/>
              </a:rPr>
              <a:t>permitted.</a:t>
            </a:r>
            <a:endParaRPr lang="en-US"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014209" cy="35382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CBW: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Convert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Signed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Byte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Converts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signed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signed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30" dirty="0">
                <a:latin typeface="Calibri"/>
                <a:cs typeface="Calibri"/>
              </a:rPr>
              <a:t>affect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word.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CWD: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Convert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Operation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done </a:t>
            </a:r>
            <a:r>
              <a:rPr sz="3200" spc="-25" dirty="0">
                <a:latin typeface="Calibri"/>
                <a:cs typeface="Calibri"/>
              </a:rPr>
              <a:t>before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signed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division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30" dirty="0">
                <a:latin typeface="Calibri"/>
                <a:cs typeface="Calibri"/>
              </a:rPr>
              <a:t>affect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flag.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8074025" cy="4521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30" dirty="0">
                <a:solidFill>
                  <a:srgbClr val="FF0000"/>
                </a:solidFill>
                <a:latin typeface="Calibri"/>
                <a:cs typeface="Calibri"/>
              </a:rPr>
              <a:t>DIV: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Unsigned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Division</a:t>
            </a:r>
            <a:endParaRPr sz="2500">
              <a:latin typeface="Calibri"/>
              <a:cs typeface="Calibri"/>
            </a:endParaRPr>
          </a:p>
          <a:p>
            <a:pPr marL="355600" marR="6350" indent="-342900" algn="just">
              <a:lnSpc>
                <a:spcPts val="2400"/>
              </a:lnSpc>
              <a:spcBef>
                <a:spcPts val="580"/>
              </a:spcBef>
              <a:buFont typeface="Calibri"/>
              <a:buChar char="-"/>
              <a:tabLst>
                <a:tab pos="355600" algn="l"/>
              </a:tabLst>
            </a:pPr>
            <a:r>
              <a:rPr sz="2500" b="1" spc="-5" dirty="0">
                <a:latin typeface="Calibri"/>
                <a:cs typeface="Calibri"/>
              </a:rPr>
              <a:t>Divides and unsigned </a:t>
            </a:r>
            <a:r>
              <a:rPr sz="2500" b="1" spc="-20" dirty="0">
                <a:latin typeface="Calibri"/>
                <a:cs typeface="Calibri"/>
              </a:rPr>
              <a:t>word </a:t>
            </a:r>
            <a:r>
              <a:rPr sz="2500" b="1" spc="-5" dirty="0">
                <a:latin typeface="Calibri"/>
                <a:cs typeface="Calibri"/>
              </a:rPr>
              <a:t>or </a:t>
            </a:r>
            <a:r>
              <a:rPr sz="2500" b="1" dirty="0">
                <a:latin typeface="Calibri"/>
                <a:cs typeface="Calibri"/>
              </a:rPr>
              <a:t>double </a:t>
            </a:r>
            <a:r>
              <a:rPr sz="2500" b="1" spc="-20" dirty="0">
                <a:latin typeface="Calibri"/>
                <a:cs typeface="Calibri"/>
              </a:rPr>
              <a:t>word </a:t>
            </a:r>
            <a:r>
              <a:rPr sz="2500" b="1" spc="-10" dirty="0">
                <a:latin typeface="Calibri"/>
                <a:cs typeface="Calibri"/>
              </a:rPr>
              <a:t>by </a:t>
            </a:r>
            <a:r>
              <a:rPr sz="2500" b="1" spc="-5" dirty="0">
                <a:latin typeface="Calibri"/>
                <a:cs typeface="Calibri"/>
              </a:rPr>
              <a:t>a </a:t>
            </a:r>
            <a:r>
              <a:rPr sz="2500" b="1" spc="-10" dirty="0">
                <a:latin typeface="Calibri"/>
                <a:cs typeface="Calibri"/>
              </a:rPr>
              <a:t>16-bit </a:t>
            </a:r>
            <a:r>
              <a:rPr sz="2500" b="1" spc="-5" dirty="0">
                <a:latin typeface="Calibri"/>
                <a:cs typeface="Calibri"/>
              </a:rPr>
              <a:t>or 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8-bit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operand.</a:t>
            </a:r>
            <a:endParaRPr sz="25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600"/>
              </a:spcBef>
              <a:buChar char="-"/>
              <a:tabLst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Dividend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AX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16-bit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operation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divisor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may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specified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by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any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addressing</a:t>
            </a:r>
            <a:r>
              <a:rPr sz="2500" spc="-5" dirty="0">
                <a:latin typeface="Calibri"/>
                <a:cs typeface="Calibri"/>
              </a:rPr>
              <a:t> modes</a:t>
            </a:r>
            <a:r>
              <a:rPr sz="2500" spc="56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except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immediate.</a:t>
            </a:r>
            <a:endParaRPr sz="25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Char char="-"/>
              <a:tabLst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Quotient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will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AL,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remainder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AH.</a:t>
            </a:r>
            <a:endParaRPr sz="2500">
              <a:latin typeface="Calibri"/>
              <a:cs typeface="Calibri"/>
            </a:endParaRPr>
          </a:p>
          <a:p>
            <a:pPr marL="355600" marR="7620" indent="-342900" algn="just">
              <a:lnSpc>
                <a:spcPts val="2400"/>
              </a:lnSpc>
              <a:spcBef>
                <a:spcPts val="580"/>
              </a:spcBef>
              <a:buChar char="-"/>
              <a:tabLst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case</a:t>
            </a:r>
            <a:r>
              <a:rPr sz="2500" spc="-5" dirty="0">
                <a:latin typeface="Calibri"/>
                <a:cs typeface="Calibri"/>
              </a:rPr>
              <a:t> of </a:t>
            </a:r>
            <a:r>
              <a:rPr sz="2500" spc="-10" dirty="0">
                <a:latin typeface="Calibri"/>
                <a:cs typeface="Calibri"/>
              </a:rPr>
              <a:t>double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word,</a:t>
            </a:r>
            <a:r>
              <a:rPr sz="2500" spc="-10" dirty="0">
                <a:latin typeface="Calibri"/>
                <a:cs typeface="Calibri"/>
              </a:rPr>
              <a:t> higher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word</a:t>
            </a:r>
            <a:r>
              <a:rPr sz="2500" spc="5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in </a:t>
            </a:r>
            <a:r>
              <a:rPr sz="2500" spc="-25" dirty="0">
                <a:latin typeface="Calibri"/>
                <a:cs typeface="Calibri"/>
              </a:rPr>
              <a:t>DX</a:t>
            </a:r>
            <a:r>
              <a:rPr sz="2500" spc="5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lower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word </a:t>
            </a:r>
            <a:r>
              <a:rPr sz="2500" spc="-5" dirty="0">
                <a:latin typeface="Calibri"/>
                <a:cs typeface="Calibri"/>
              </a:rPr>
              <a:t>in AX, </a:t>
            </a:r>
            <a:r>
              <a:rPr sz="2500" spc="-10" dirty="0">
                <a:latin typeface="Calibri"/>
                <a:cs typeface="Calibri"/>
              </a:rPr>
              <a:t>divisor mentioned </a:t>
            </a:r>
            <a:r>
              <a:rPr sz="2500" spc="-5" dirty="0">
                <a:latin typeface="Calibri"/>
                <a:cs typeface="Calibri"/>
              </a:rPr>
              <a:t>as in </a:t>
            </a:r>
            <a:r>
              <a:rPr sz="2500" spc="-10" dirty="0">
                <a:latin typeface="Calibri"/>
                <a:cs typeface="Calibri"/>
              </a:rPr>
              <a:t>previous case, quotient </a:t>
            </a:r>
            <a:r>
              <a:rPr sz="2500" spc="-5" dirty="0">
                <a:latin typeface="Calibri"/>
                <a:cs typeface="Calibri"/>
              </a:rPr>
              <a:t> will be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 AX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remainder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DX.</a:t>
            </a:r>
            <a:endParaRPr sz="25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0"/>
              </a:spcBef>
              <a:buChar char="-"/>
              <a:tabLst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Does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not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affect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any</a:t>
            </a:r>
            <a:r>
              <a:rPr sz="2500" spc="-10" dirty="0">
                <a:latin typeface="Calibri"/>
                <a:cs typeface="Calibri"/>
              </a:rPr>
              <a:t> flag</a:t>
            </a:r>
            <a:endParaRPr sz="2500">
              <a:latin typeface="Calibri"/>
              <a:cs typeface="Calibri"/>
            </a:endParaRPr>
          </a:p>
          <a:p>
            <a:pPr marL="355600" marR="7620" indent="-342900" algn="just">
              <a:lnSpc>
                <a:spcPts val="2400"/>
              </a:lnSpc>
              <a:spcBef>
                <a:spcPts val="580"/>
              </a:spcBef>
              <a:buChar char="-"/>
              <a:tabLst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Interrupts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generated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result</a:t>
            </a:r>
            <a:r>
              <a:rPr sz="2500" spc="-5" dirty="0">
                <a:latin typeface="Calibri"/>
                <a:cs typeface="Calibri"/>
              </a:rPr>
              <a:t> 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big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fit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the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destination. (Divide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zero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interrupt)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Arithmetic</a:t>
            </a:r>
            <a:r>
              <a:rPr spc="-20" dirty="0"/>
              <a:t> </a:t>
            </a: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78"/>
            <a:ext cx="8074659" cy="44653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IDIV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Signed Division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819"/>
              </a:spcBef>
              <a:buFont typeface="Calibri"/>
              <a:buChar char="-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Same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operation</a:t>
            </a:r>
            <a:r>
              <a:rPr sz="3200" b="1" spc="6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as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DIV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but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performs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on 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signed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operands.</a:t>
            </a:r>
            <a:endParaRPr sz="3200">
              <a:latin typeface="Calibri"/>
              <a:cs typeface="Calibri"/>
            </a:endParaRPr>
          </a:p>
          <a:p>
            <a:pPr marL="355600" marR="9525" indent="-342900" algn="just">
              <a:lnSpc>
                <a:spcPts val="3460"/>
              </a:lnSpc>
              <a:spcBef>
                <a:spcPts val="760"/>
              </a:spcBef>
              <a:buChar char="-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Results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stored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DIV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</a:t>
            </a:r>
            <a:r>
              <a:rPr sz="3200" dirty="0">
                <a:latin typeface="Calibri"/>
                <a:cs typeface="Calibri"/>
              </a:rPr>
              <a:t> and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results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signed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numbers.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30"/>
              </a:spcBef>
              <a:buChar char="-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Flags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undefined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after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IDIV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instruction.</a:t>
            </a:r>
            <a:endParaRPr sz="3200">
              <a:latin typeface="Calibri"/>
              <a:cs typeface="Calibri"/>
            </a:endParaRPr>
          </a:p>
          <a:p>
            <a:pPr marL="355600" marR="8890" indent="-342900" algn="just">
              <a:lnSpc>
                <a:spcPct val="90000"/>
              </a:lnSpc>
              <a:spcBef>
                <a:spcPts val="770"/>
              </a:spcBef>
              <a:buChar char="-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Interrupts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20" dirty="0">
                <a:latin typeface="Calibri"/>
                <a:cs typeface="Calibri"/>
              </a:rPr>
              <a:t>generated </a:t>
            </a:r>
            <a:r>
              <a:rPr sz="3200" spc="-5" dirty="0">
                <a:latin typeface="Calibri"/>
                <a:cs typeface="Calibri"/>
              </a:rPr>
              <a:t>if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result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too </a:t>
            </a:r>
            <a:r>
              <a:rPr sz="3200" dirty="0">
                <a:latin typeface="Calibri"/>
                <a:cs typeface="Calibri"/>
              </a:rPr>
              <a:t>big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designated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registers.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(Divide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zero </a:t>
            </a:r>
            <a:r>
              <a:rPr sz="3200" spc="-10" dirty="0">
                <a:latin typeface="Calibri"/>
                <a:cs typeface="Calibri"/>
              </a:rPr>
              <a:t>interrupt)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7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</a:t>
            </a:r>
            <a:r>
              <a:rPr lang="en-US" sz="4700" kern="1200" spc="-8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43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25D42173-EF59-F64F-E8FF-F9B38D0C81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56561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78"/>
            <a:ext cx="8071484" cy="42214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Logical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Char char="-"/>
              <a:tabLst>
                <a:tab pos="354965" algn="l"/>
                <a:tab pos="355600" algn="l"/>
                <a:tab pos="1010919" algn="l"/>
                <a:tab pos="1612900" algn="l"/>
                <a:tab pos="2261870" algn="l"/>
                <a:tab pos="3517900" algn="l"/>
                <a:tab pos="4472305" algn="l"/>
                <a:tab pos="6133465" algn="l"/>
                <a:tab pos="7435215" algn="l"/>
              </a:tabLst>
            </a:pPr>
            <a:r>
              <a:rPr sz="3200" dirty="0">
                <a:latin typeface="Calibri"/>
                <a:cs typeface="Calibri"/>
              </a:rPr>
              <a:t>Bit	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it	logi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	A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een	</a:t>
            </a:r>
            <a:r>
              <a:rPr sz="3200" spc="-5" dirty="0">
                <a:latin typeface="Calibri"/>
                <a:cs typeface="Calibri"/>
              </a:rPr>
              <a:t>sou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ce	and  </a:t>
            </a:r>
            <a:r>
              <a:rPr sz="3200" spc="-10" dirty="0">
                <a:latin typeface="Calibri"/>
                <a:cs typeface="Calibri"/>
              </a:rPr>
              <a:t>destination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AX,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0008H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AX,BX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	AND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AX,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[5000H]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	AND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[5000H],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DX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78"/>
            <a:ext cx="8070850" cy="42214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OR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Char char="-"/>
              <a:tabLst>
                <a:tab pos="354965" algn="l"/>
                <a:tab pos="355600" algn="l"/>
                <a:tab pos="1047115" algn="l"/>
                <a:tab pos="1685925" algn="l"/>
                <a:tab pos="2371725" algn="l"/>
                <a:tab pos="3664585" algn="l"/>
                <a:tab pos="4397375" algn="l"/>
                <a:tab pos="6095365" algn="l"/>
                <a:tab pos="7433945" algn="l"/>
              </a:tabLst>
            </a:pPr>
            <a:r>
              <a:rPr sz="3200" dirty="0">
                <a:latin typeface="Calibri"/>
                <a:cs typeface="Calibri"/>
              </a:rPr>
              <a:t>Bit	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it	logi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	OR	</a:t>
            </a:r>
            <a:r>
              <a:rPr sz="3200" spc="-5" dirty="0">
                <a:latin typeface="Calibri"/>
                <a:cs typeface="Calibri"/>
              </a:rPr>
              <a:t>bet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een	</a:t>
            </a:r>
            <a:r>
              <a:rPr sz="3200" spc="-5" dirty="0">
                <a:latin typeface="Calibri"/>
                <a:cs typeface="Calibri"/>
              </a:rPr>
              <a:t>sou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ce	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 </a:t>
            </a:r>
            <a:r>
              <a:rPr sz="3200" spc="-10" dirty="0">
                <a:latin typeface="Calibri"/>
                <a:cs typeface="Calibri"/>
              </a:rPr>
              <a:t>destination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AX,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0098H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AX,BX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	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AX,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[5000H]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	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[5000H],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0008H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2755" cy="344106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NOT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Invert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  <a:tab pos="2807970" algn="l"/>
                <a:tab pos="3513454" algn="l"/>
                <a:tab pos="5097145" algn="l"/>
                <a:tab pos="5589270" algn="l"/>
                <a:tab pos="6295390" algn="l"/>
                <a:tab pos="7701915" algn="l"/>
              </a:tabLst>
            </a:pPr>
            <a:r>
              <a:rPr sz="3200" spc="-5" dirty="0">
                <a:latin typeface="Calibri"/>
                <a:cs typeface="Calibri"/>
              </a:rPr>
              <a:t>Com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leme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	the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ts	of	the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egi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er	or  memory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location,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bit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-5" dirty="0">
                <a:latin typeface="Calibri"/>
                <a:cs typeface="Calibri"/>
              </a:rPr>
              <a:t> bit.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NOT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AX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	</a:t>
            </a:r>
            <a:r>
              <a:rPr sz="3200" spc="-30" dirty="0">
                <a:latin typeface="Calibri"/>
                <a:cs typeface="Calibri"/>
              </a:rPr>
              <a:t>NOT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[5000H]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4641850" cy="29533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XOR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Exclusive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OR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XOR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AX,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0098H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XOR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AX,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BX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	</a:t>
            </a:r>
            <a:r>
              <a:rPr sz="3200" spc="-30" dirty="0">
                <a:latin typeface="Calibri"/>
                <a:cs typeface="Calibri"/>
              </a:rPr>
              <a:t>XOR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AX,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[5000H]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78"/>
            <a:ext cx="8072755" cy="42214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: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Compare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Char char="-"/>
              <a:tabLst>
                <a:tab pos="354965" algn="l"/>
                <a:tab pos="355600" algn="l"/>
                <a:tab pos="2062480" algn="l"/>
                <a:tab pos="2715260" algn="l"/>
                <a:tab pos="3321685" algn="l"/>
                <a:tab pos="3973829" algn="l"/>
                <a:tab pos="5231130" algn="l"/>
                <a:tab pos="6189980" algn="l"/>
                <a:tab pos="7853045" algn="l"/>
              </a:tabLst>
            </a:pPr>
            <a:r>
              <a:rPr sz="3200" spc="-7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it	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5" dirty="0">
                <a:latin typeface="Calibri"/>
                <a:cs typeface="Calibri"/>
              </a:rPr>
              <a:t>bi</a:t>
            </a:r>
            <a:r>
              <a:rPr sz="3200" dirty="0">
                <a:latin typeface="Calibri"/>
                <a:cs typeface="Calibri"/>
              </a:rPr>
              <a:t>t	logi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	AND	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en	2  </a:t>
            </a:r>
            <a:r>
              <a:rPr sz="3200" spc="-10" dirty="0">
                <a:latin typeface="Calibri"/>
                <a:cs typeface="Calibri"/>
              </a:rPr>
              <a:t>operands</a:t>
            </a:r>
            <a:r>
              <a:rPr sz="3200" spc="-5" dirty="0">
                <a:latin typeface="Calibri"/>
                <a:cs typeface="Calibri"/>
              </a:rPr>
              <a:t> but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result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available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Flags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like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10" dirty="0">
                <a:latin typeface="Calibri"/>
                <a:cs typeface="Calibri"/>
              </a:rPr>
              <a:t>OF,CF,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10" dirty="0">
                <a:latin typeface="Calibri"/>
                <a:cs typeface="Calibri"/>
              </a:rPr>
              <a:t>SF,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ZF 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affected.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Example:-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TEST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AX,BX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-	</a:t>
            </a:r>
            <a:r>
              <a:rPr sz="3200" spc="-15" dirty="0">
                <a:latin typeface="Calibri"/>
                <a:cs typeface="Calibri"/>
              </a:rPr>
              <a:t>TEST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[0500H]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TEST</a:t>
            </a:r>
            <a:r>
              <a:rPr sz="3200" spc="-20" dirty="0">
                <a:latin typeface="Calibri"/>
                <a:cs typeface="Calibri"/>
              </a:rPr>
              <a:t> [BX]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[DI],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618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SHL/SAL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Shift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Logical/Arithmetic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403" y="2714244"/>
            <a:ext cx="7269480" cy="264414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5</a:t>
            </a:fld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461899"/>
            <a:ext cx="570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25"/>
              <a:t>MOV</a:t>
            </a:r>
            <a:r>
              <a:rPr lang="en-IN" spc="-20"/>
              <a:t> </a:t>
            </a:r>
            <a:r>
              <a:rPr lang="en-IN" spc="-10"/>
              <a:t>Instruction</a:t>
            </a:r>
            <a:r>
              <a:rPr lang="en-IN" spc="-30"/>
              <a:t> </a:t>
            </a:r>
            <a:r>
              <a:rPr lang="en-IN" spc="-20"/>
              <a:t>contd…</a:t>
            </a:r>
            <a:endParaRPr lang="en-IN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4659" cy="344106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lang="en-US" sz="3200" spc="-5" dirty="0">
                <a:latin typeface="Calibri"/>
                <a:cs typeface="Calibri"/>
              </a:rPr>
              <a:t>If </a:t>
            </a:r>
            <a:r>
              <a:rPr lang="en-US" sz="3200" spc="-10" dirty="0">
                <a:latin typeface="Calibri"/>
                <a:cs typeface="Calibri"/>
              </a:rPr>
              <a:t>we</a:t>
            </a:r>
            <a:r>
              <a:rPr lang="en-US" sz="3200" spc="-20" dirty="0">
                <a:latin typeface="Calibri"/>
                <a:cs typeface="Calibri"/>
              </a:rPr>
              <a:t> </a:t>
            </a:r>
            <a:r>
              <a:rPr lang="en-US" sz="3200" spc="-15" dirty="0">
                <a:latin typeface="Calibri"/>
                <a:cs typeface="Calibri"/>
              </a:rPr>
              <a:t>want</a:t>
            </a:r>
            <a:r>
              <a:rPr lang="en-US" sz="3200" spc="-10" dirty="0">
                <a:latin typeface="Calibri"/>
                <a:cs typeface="Calibri"/>
              </a:rPr>
              <a:t> </a:t>
            </a:r>
            <a:r>
              <a:rPr lang="en-US" sz="3200" spc="-20" dirty="0">
                <a:latin typeface="Calibri"/>
                <a:cs typeface="Calibri"/>
              </a:rPr>
              <a:t>to</a:t>
            </a:r>
            <a:r>
              <a:rPr lang="en-US" sz="3200" spc="5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load</a:t>
            </a:r>
            <a:r>
              <a:rPr lang="en-US" sz="3200" spc="5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DS</a:t>
            </a:r>
            <a:r>
              <a:rPr lang="en-US" sz="3200" spc="-5" dirty="0">
                <a:latin typeface="Calibri"/>
                <a:cs typeface="Calibri"/>
              </a:rPr>
              <a:t> with</a:t>
            </a:r>
            <a:r>
              <a:rPr lang="en-US" sz="3200" spc="15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5000H</a:t>
            </a:r>
            <a:r>
              <a:rPr lang="en-US" sz="3200" spc="20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then:</a:t>
            </a:r>
            <a:endParaRPr lang="en-US"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MOV</a:t>
            </a:r>
            <a:r>
              <a:rPr lang="en-US" sz="3200" spc="-20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DS,</a:t>
            </a:r>
            <a:r>
              <a:rPr lang="en-US" sz="3200" spc="10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5000</a:t>
            </a:r>
            <a:r>
              <a:rPr lang="en-US" sz="3200" spc="10" dirty="0">
                <a:latin typeface="Calibri"/>
                <a:cs typeface="Calibri"/>
              </a:rPr>
              <a:t> </a:t>
            </a:r>
            <a:r>
              <a:rPr lang="en-US" sz="3200" dirty="0">
                <a:latin typeface="Calibri"/>
                <a:cs typeface="Calibri"/>
              </a:rPr>
              <a:t>H</a:t>
            </a: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FF0000"/>
                </a:solidFill>
                <a:latin typeface="Calibri"/>
                <a:cs typeface="Calibri"/>
              </a:rPr>
              <a:t>(Not</a:t>
            </a:r>
            <a:r>
              <a:rPr lang="en-US" sz="3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200" spc="-15" dirty="0">
                <a:solidFill>
                  <a:srgbClr val="FF0000"/>
                </a:solidFill>
                <a:latin typeface="Calibri"/>
                <a:cs typeface="Calibri"/>
              </a:rPr>
              <a:t>permitted)</a:t>
            </a:r>
            <a:endParaRPr lang="en-US" sz="3200" dirty="0">
              <a:latin typeface="Calibri"/>
              <a:cs typeface="Calibri"/>
            </a:endParaRPr>
          </a:p>
          <a:p>
            <a:pPr marL="354965" marR="5150485" indent="-354965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MOV</a:t>
            </a:r>
            <a:r>
              <a:rPr lang="en-US" sz="3200" spc="-75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AX,5000H </a:t>
            </a:r>
            <a:r>
              <a:rPr lang="en-US" sz="3200" spc="-710" dirty="0">
                <a:latin typeface="Calibri"/>
                <a:cs typeface="Calibri"/>
              </a:rPr>
              <a:t> </a:t>
            </a:r>
            <a:r>
              <a:rPr lang="en-US" sz="3200" spc="-10" dirty="0">
                <a:latin typeface="Calibri"/>
                <a:cs typeface="Calibri"/>
              </a:rPr>
              <a:t>MOV</a:t>
            </a:r>
            <a:r>
              <a:rPr lang="en-US" sz="3200" spc="-30" dirty="0">
                <a:latin typeface="Calibri"/>
                <a:cs typeface="Calibri"/>
              </a:rPr>
              <a:t> </a:t>
            </a:r>
            <a:r>
              <a:rPr lang="en-US" sz="3200" spc="5" dirty="0">
                <a:latin typeface="Calibri"/>
                <a:cs typeface="Calibri"/>
              </a:rPr>
              <a:t>DS,AX</a:t>
            </a:r>
            <a:endParaRPr lang="en-US" sz="3200" dirty="0">
              <a:latin typeface="Calibri"/>
              <a:cs typeface="Calibri"/>
            </a:endParaRPr>
          </a:p>
          <a:p>
            <a:pPr marL="355600" marR="5080" indent="-67310">
              <a:lnSpc>
                <a:spcPct val="100000"/>
              </a:lnSpc>
              <a:spcBef>
                <a:spcPts val="770"/>
              </a:spcBef>
              <a:tabLst>
                <a:tab pos="1530350" algn="l"/>
                <a:tab pos="1986280" algn="l"/>
                <a:tab pos="4226560" algn="l"/>
                <a:tab pos="5280025" algn="l"/>
                <a:tab pos="6984365" algn="l"/>
                <a:tab pos="7496175" algn="l"/>
              </a:tabLst>
            </a:pPr>
            <a:r>
              <a:rPr lang="en-US" sz="3200" b="1" spc="-5" dirty="0">
                <a:solidFill>
                  <a:srgbClr val="6F2F9F"/>
                </a:solidFill>
                <a:latin typeface="Calibri"/>
                <a:cs typeface="Calibri"/>
              </a:rPr>
              <a:t>Thes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e	2	in</a:t>
            </a:r>
            <a:r>
              <a:rPr lang="en-US" sz="3200" b="1" spc="-35" dirty="0">
                <a:solidFill>
                  <a:srgbClr val="6F2F9F"/>
                </a:solidFill>
                <a:latin typeface="Calibri"/>
                <a:cs typeface="Calibri"/>
              </a:rPr>
              <a:t>s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tr</a:t>
            </a:r>
            <a:r>
              <a:rPr lang="en-US" sz="3200" b="1" spc="-10" dirty="0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lang="en-US" sz="3200" b="1" spc="-5" dirty="0">
                <a:solidFill>
                  <a:srgbClr val="6F2F9F"/>
                </a:solidFill>
                <a:latin typeface="Calibri"/>
                <a:cs typeface="Calibri"/>
              </a:rPr>
              <a:t>ct</a:t>
            </a:r>
            <a:r>
              <a:rPr lang="en-US" sz="3200" b="1" spc="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lang="en-US" sz="3200" b="1" spc="-25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s	used	</a:t>
            </a:r>
            <a:r>
              <a:rPr lang="en-US" sz="3200" b="1" spc="-35" dirty="0">
                <a:solidFill>
                  <a:srgbClr val="6F2F9F"/>
                </a:solidFill>
                <a:latin typeface="Calibri"/>
                <a:cs typeface="Calibri"/>
              </a:rPr>
              <a:t>t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o</a:t>
            </a:r>
            <a:r>
              <a:rPr lang="en-US" sz="3200" b="1" spc="-40" dirty="0">
                <a:solidFill>
                  <a:srgbClr val="6F2F9F"/>
                </a:solidFill>
                <a:latin typeface="Calibri"/>
                <a:cs typeface="Calibri"/>
              </a:rPr>
              <a:t>g</a:t>
            </a:r>
            <a:r>
              <a:rPr lang="en-US" sz="3200" b="1" spc="-35" dirty="0">
                <a:solidFill>
                  <a:srgbClr val="6F2F9F"/>
                </a:solidFill>
                <a:latin typeface="Calibri"/>
                <a:cs typeface="Calibri"/>
              </a:rPr>
              <a:t>e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ther	</a:t>
            </a:r>
            <a:r>
              <a:rPr lang="en-US" sz="3200" b="1" spc="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s	the  </a:t>
            </a:r>
            <a:r>
              <a:rPr lang="en-US" sz="3200" b="1" spc="-10" dirty="0">
                <a:solidFill>
                  <a:srgbClr val="6F2F9F"/>
                </a:solidFill>
                <a:latin typeface="Calibri"/>
                <a:cs typeface="Calibri"/>
              </a:rPr>
              <a:t>correct</a:t>
            </a:r>
            <a:r>
              <a:rPr lang="en-US" sz="32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lang="en-US" sz="3200" b="1" spc="-10" dirty="0">
                <a:solidFill>
                  <a:srgbClr val="6F2F9F"/>
                </a:solidFill>
                <a:latin typeface="Calibri"/>
                <a:cs typeface="Calibri"/>
              </a:rPr>
              <a:t>procedure</a:t>
            </a:r>
            <a:r>
              <a:rPr lang="en-US" sz="3200" b="1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lang="en-US" sz="3200" b="1" spc="-20" dirty="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lang="en-US" sz="32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lang="en-US" sz="3200" b="1" dirty="0">
                <a:solidFill>
                  <a:srgbClr val="6F2F9F"/>
                </a:solidFill>
                <a:latin typeface="Calibri"/>
                <a:cs typeface="Calibri"/>
              </a:rPr>
              <a:t>load</a:t>
            </a:r>
            <a:r>
              <a:rPr lang="en-US" sz="32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lang="en-US" sz="3200" b="1" spc="-5" dirty="0">
                <a:solidFill>
                  <a:srgbClr val="6F2F9F"/>
                </a:solidFill>
                <a:latin typeface="Calibri"/>
                <a:cs typeface="Calibri"/>
              </a:rPr>
              <a:t>DS</a:t>
            </a:r>
            <a:r>
              <a:rPr lang="en-US" sz="32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lang="en-US" sz="3200" b="1" spc="-5" dirty="0">
                <a:solidFill>
                  <a:srgbClr val="6F2F9F"/>
                </a:solidFill>
                <a:latin typeface="Calibri"/>
                <a:cs typeface="Calibri"/>
              </a:rPr>
              <a:t>with</a:t>
            </a:r>
            <a:r>
              <a:rPr lang="en-US" sz="32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lang="en-US" sz="3200" b="1" spc="-5" dirty="0">
                <a:solidFill>
                  <a:srgbClr val="6F2F9F"/>
                </a:solidFill>
                <a:latin typeface="Calibri"/>
                <a:cs typeface="Calibri"/>
              </a:rPr>
              <a:t>5000H.</a:t>
            </a:r>
            <a:endParaRPr lang="en-US"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42487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SHR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Shift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" y="2641092"/>
            <a:ext cx="7630668" cy="28590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4847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SAR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Shift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Arithmetic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19" y="2712720"/>
            <a:ext cx="8179308" cy="30022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724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ROR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Rotate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carry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523" y="2548127"/>
            <a:ext cx="7594092" cy="28102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3740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ROL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 :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Rotate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carry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2714244"/>
            <a:ext cx="8072628" cy="2785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690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RCR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Rotate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z="3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carry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663" y="2630423"/>
            <a:ext cx="7616952" cy="27279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01" y="461899"/>
            <a:ext cx="448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Logical</a:t>
            </a:r>
            <a:r>
              <a:rPr spc="-8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5417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RCL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Rotate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z="3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carry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2" y="2677667"/>
            <a:ext cx="7647432" cy="275234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174" y="461899"/>
            <a:ext cx="7524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 </a:t>
            </a:r>
            <a:r>
              <a:rPr spc="-10" dirty="0"/>
              <a:t>Manipulation</a:t>
            </a:r>
            <a:r>
              <a:rPr spc="-40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74025" cy="42329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Series</a:t>
            </a:r>
            <a:r>
              <a:rPr sz="3000" dirty="0">
                <a:latin typeface="Calibri"/>
                <a:cs typeface="Calibri"/>
              </a:rPr>
              <a:t> of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data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bytes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words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consecutive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locations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called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byte</a:t>
            </a:r>
            <a:r>
              <a:rPr sz="3000" spc="-10" dirty="0">
                <a:latin typeface="Calibri"/>
                <a:cs typeface="Calibri"/>
              </a:rPr>
              <a:t> strings</a:t>
            </a:r>
            <a:r>
              <a:rPr sz="3000" spc="6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word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strings.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For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referring</a:t>
            </a:r>
            <a:r>
              <a:rPr sz="3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 string,</a:t>
            </a:r>
            <a:r>
              <a:rPr sz="3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two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things 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are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required:-</a:t>
            </a:r>
            <a:endParaRPr sz="3000">
              <a:latin typeface="Calibri"/>
              <a:cs typeface="Calibri"/>
            </a:endParaRPr>
          </a:p>
          <a:p>
            <a:pPr marL="556895" lvl="1" indent="-201930" algn="just">
              <a:lnSpc>
                <a:spcPct val="100000"/>
              </a:lnSpc>
              <a:buChar char="-"/>
              <a:tabLst>
                <a:tab pos="557530" algn="l"/>
              </a:tabLst>
            </a:pP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Starting/end</a:t>
            </a:r>
            <a:r>
              <a:rPr sz="3000" spc="-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address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3000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string</a:t>
            </a:r>
            <a:endParaRPr sz="3000">
              <a:latin typeface="Calibri"/>
              <a:cs typeface="Calibri"/>
            </a:endParaRPr>
          </a:p>
          <a:p>
            <a:pPr marL="355600" marR="7620" lvl="1" algn="just">
              <a:lnSpc>
                <a:spcPts val="2880"/>
              </a:lnSpc>
              <a:spcBef>
                <a:spcPts val="700"/>
              </a:spcBef>
              <a:buChar char="-"/>
              <a:tabLst>
                <a:tab pos="676275" algn="l"/>
              </a:tabLst>
            </a:pP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Length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3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3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string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(stored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as</a:t>
            </a:r>
            <a:r>
              <a:rPr sz="30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count</a:t>
            </a:r>
            <a:r>
              <a:rPr sz="3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in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CX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register)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DF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(Direction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Flag)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 used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while</a:t>
            </a:r>
            <a:r>
              <a:rPr sz="3000" spc="-10" dirty="0">
                <a:latin typeface="Calibri"/>
                <a:cs typeface="Calibri"/>
              </a:rPr>
              <a:t> reading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strings.</a:t>
            </a:r>
            <a:endParaRPr sz="3000">
              <a:latin typeface="Calibri"/>
              <a:cs typeface="Calibri"/>
            </a:endParaRPr>
          </a:p>
          <a:p>
            <a:pPr marL="355600" marR="6985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Index</a:t>
            </a: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registers</a:t>
            </a:r>
            <a:r>
              <a:rPr sz="3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updated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byte</a:t>
            </a:r>
            <a:r>
              <a:rPr sz="3000" spc="-10" dirty="0">
                <a:latin typeface="Calibri"/>
                <a:cs typeface="Calibri"/>
              </a:rPr>
              <a:t> string </a:t>
            </a:r>
            <a:r>
              <a:rPr sz="3000" spc="-5" dirty="0">
                <a:latin typeface="Calibri"/>
                <a:cs typeface="Calibri"/>
              </a:rPr>
              <a:t> instruction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dirty="0">
                <a:latin typeface="Calibri"/>
                <a:cs typeface="Calibri"/>
              </a:rPr>
              <a:t> 2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word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string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operation.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String </a:t>
            </a:r>
            <a:r>
              <a:rPr lang="en-US" sz="3500" kern="1200" spc="-1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Manipulation</a:t>
            </a:r>
            <a:r>
              <a:rPr lang="en-US" sz="3500" kern="1200" spc="-4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spc="-5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Instructions</a:t>
            </a:r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57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32" name="object 3">
            <a:extLst>
              <a:ext uri="{FF2B5EF4-FFF2-40B4-BE49-F238E27FC236}">
                <a16:creationId xmlns:a16="http://schemas.microsoft.com/office/drawing/2014/main" id="{B23D12B3-DB50-CFED-D757-D90C32C61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345266"/>
              </p:ext>
            </p:extLst>
          </p:nvPr>
        </p:nvGraphicFramePr>
        <p:xfrm>
          <a:off x="777240" y="254363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174" y="461899"/>
            <a:ext cx="7524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 </a:t>
            </a:r>
            <a:r>
              <a:rPr spc="-10" dirty="0"/>
              <a:t>Manipulation</a:t>
            </a:r>
            <a:r>
              <a:rPr spc="-40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8075295" cy="40265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REP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(Repeat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3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Prefix)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Used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prefix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instructions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Instruction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after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repeats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until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CX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25" dirty="0">
                <a:latin typeface="Calibri"/>
                <a:cs typeface="Calibri"/>
              </a:rPr>
              <a:t>zero.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Variants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:-</a:t>
            </a:r>
            <a:endParaRPr sz="3200">
              <a:latin typeface="Calibri"/>
              <a:cs typeface="Calibri"/>
            </a:endParaRPr>
          </a:p>
          <a:p>
            <a:pPr marL="572135" lvl="1" indent="-217170">
              <a:lnSpc>
                <a:spcPct val="100000"/>
              </a:lnSpc>
              <a:spcBef>
                <a:spcPts val="770"/>
              </a:spcBef>
              <a:buChar char="-"/>
              <a:tabLst>
                <a:tab pos="572770" algn="l"/>
              </a:tabLst>
            </a:pPr>
            <a:r>
              <a:rPr sz="3200" spc="-10" dirty="0">
                <a:latin typeface="Calibri"/>
                <a:cs typeface="Calibri"/>
              </a:rPr>
              <a:t>REPE/REPZ (Repeat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while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equal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zero)</a:t>
            </a:r>
            <a:endParaRPr sz="3200">
              <a:latin typeface="Calibri"/>
              <a:cs typeface="Calibri"/>
            </a:endParaRPr>
          </a:p>
          <a:p>
            <a:pPr marL="355600" marR="5080" lvl="1">
              <a:lnSpc>
                <a:spcPct val="100000"/>
              </a:lnSpc>
              <a:spcBef>
                <a:spcPts val="765"/>
              </a:spcBef>
              <a:buChar char="-"/>
              <a:tabLst>
                <a:tab pos="652780" algn="l"/>
                <a:tab pos="653415" algn="l"/>
                <a:tab pos="3154045" algn="l"/>
                <a:tab pos="4611370" algn="l"/>
                <a:tab pos="5678170" algn="l"/>
                <a:tab pos="6417310" algn="l"/>
              </a:tabLst>
            </a:pPr>
            <a:r>
              <a:rPr sz="3200" dirty="0">
                <a:latin typeface="Calibri"/>
                <a:cs typeface="Calibri"/>
              </a:rPr>
              <a:t>REPN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/REP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Z	</a:t>
            </a:r>
            <a:r>
              <a:rPr sz="3200" spc="5" dirty="0">
                <a:latin typeface="Calibri"/>
                <a:cs typeface="Calibri"/>
              </a:rPr>
              <a:t>(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epe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	whi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	equ</a:t>
            </a:r>
            <a:r>
              <a:rPr sz="3200" spc="1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l/n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  </a:t>
            </a:r>
            <a:r>
              <a:rPr sz="3200" spc="-25" dirty="0">
                <a:latin typeface="Calibri"/>
                <a:cs typeface="Calibri"/>
              </a:rPr>
              <a:t>zero)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174" y="461899"/>
            <a:ext cx="7524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 </a:t>
            </a:r>
            <a:r>
              <a:rPr spc="-10" dirty="0"/>
              <a:t>Manipulation</a:t>
            </a:r>
            <a:r>
              <a:rPr spc="-40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7676515" cy="446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MOVSB/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MOVSW</a:t>
            </a:r>
            <a:r>
              <a:rPr sz="27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Move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 string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 byte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 or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-	</a:t>
            </a:r>
            <a:r>
              <a:rPr sz="2700" b="1" spc="-10" dirty="0">
                <a:latin typeface="Calibri"/>
                <a:cs typeface="Calibri"/>
              </a:rPr>
              <a:t>Example:-</a:t>
            </a:r>
            <a:endParaRPr sz="2700">
              <a:latin typeface="Calibri"/>
              <a:cs typeface="Calibri"/>
            </a:endParaRPr>
          </a:p>
          <a:p>
            <a:pPr marL="12700" marR="1013460">
              <a:lnSpc>
                <a:spcPts val="2950"/>
              </a:lnSpc>
              <a:spcBef>
                <a:spcPts val="340"/>
              </a:spcBef>
            </a:pPr>
            <a:r>
              <a:rPr sz="2700" spc="-15" dirty="0">
                <a:latin typeface="Calibri"/>
                <a:cs typeface="Calibri"/>
              </a:rPr>
              <a:t>MOV </a:t>
            </a:r>
            <a:r>
              <a:rPr sz="2700" dirty="0">
                <a:latin typeface="Calibri"/>
                <a:cs typeface="Calibri"/>
              </a:rPr>
              <a:t>AX, </a:t>
            </a:r>
            <a:r>
              <a:rPr sz="2700" spc="-5" dirty="0">
                <a:latin typeface="Calibri"/>
                <a:cs typeface="Calibri"/>
              </a:rPr>
              <a:t>5000H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[Source segment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address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5000H] </a:t>
            </a:r>
            <a:r>
              <a:rPr sz="2400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 </a:t>
            </a:r>
            <a:r>
              <a:rPr sz="2400" dirty="0">
                <a:latin typeface="Calibri"/>
                <a:cs typeface="Calibri"/>
              </a:rPr>
              <a:t>DS,AX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[Load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DS]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65"/>
              </a:lnSpc>
            </a:pPr>
            <a:r>
              <a:rPr sz="2400" spc="-10" dirty="0">
                <a:latin typeface="Calibri"/>
                <a:cs typeface="Calibri"/>
              </a:rPr>
              <a:t>MOV </a:t>
            </a:r>
            <a:r>
              <a:rPr sz="2400" spc="-5" dirty="0">
                <a:latin typeface="Calibri"/>
                <a:cs typeface="Calibri"/>
              </a:rPr>
              <a:t>AX,6000H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[Dest.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segment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address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6000H]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235"/>
              </a:lnSpc>
            </a:pPr>
            <a:r>
              <a:rPr sz="2700" spc="-15" dirty="0">
                <a:latin typeface="Calibri"/>
                <a:cs typeface="Calibri"/>
              </a:rPr>
              <a:t>MOV</a:t>
            </a:r>
            <a:r>
              <a:rPr sz="2700" spc="-5" dirty="0">
                <a:latin typeface="Calibri"/>
                <a:cs typeface="Calibri"/>
              </a:rPr>
              <a:t> ES,AX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[Load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to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ES]</a:t>
            </a:r>
            <a:endParaRPr sz="2700">
              <a:latin typeface="Calibri"/>
              <a:cs typeface="Calibri"/>
            </a:endParaRPr>
          </a:p>
          <a:p>
            <a:pPr marL="12700" marR="1814195">
              <a:lnSpc>
                <a:spcPct val="100000"/>
              </a:lnSpc>
            </a:pPr>
            <a:r>
              <a:rPr sz="2700" spc="-15" dirty="0">
                <a:latin typeface="Calibri"/>
                <a:cs typeface="Calibri"/>
              </a:rPr>
              <a:t>MOV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CX,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0FFH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[Move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length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CX]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MOV </a:t>
            </a:r>
            <a:r>
              <a:rPr sz="2700" spc="-5" dirty="0">
                <a:latin typeface="Calibri"/>
                <a:cs typeface="Calibri"/>
              </a:rPr>
              <a:t>SI, 1000H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[Source index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1000H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SI] </a:t>
            </a:r>
            <a:r>
              <a:rPr sz="2700" spc="-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MOV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DI, 2000H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[Dest. Index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2000H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DI]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spc="-5" dirty="0">
                <a:latin typeface="Calibri"/>
                <a:cs typeface="Calibri"/>
              </a:rPr>
              <a:t>CLD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[Clear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95" dirty="0">
                <a:solidFill>
                  <a:srgbClr val="FF0000"/>
                </a:solidFill>
                <a:latin typeface="Calibri"/>
                <a:cs typeface="Calibri"/>
              </a:rPr>
              <a:t>DF,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suto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increment</a:t>
            </a:r>
            <a:r>
              <a:rPr sz="27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mode]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REP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MOVSB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[Move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0FFH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7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src.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dest.]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6</a:t>
            </a:fld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461899"/>
            <a:ext cx="570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25"/>
              <a:t>MOV</a:t>
            </a:r>
            <a:r>
              <a:rPr lang="en-IN" spc="-20"/>
              <a:t> </a:t>
            </a:r>
            <a:r>
              <a:rPr lang="en-IN" spc="-10"/>
              <a:t>Instruction</a:t>
            </a:r>
            <a:r>
              <a:rPr lang="en-IN" spc="-30"/>
              <a:t> </a:t>
            </a:r>
            <a:r>
              <a:rPr lang="en-IN" spc="-20"/>
              <a:t>contd…</a:t>
            </a:r>
            <a:endParaRPr lang="en-IN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6676390" cy="44659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44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3200" spc="-15">
                <a:latin typeface="Calibri"/>
                <a:cs typeface="Calibri"/>
              </a:rPr>
              <a:t>Format</a:t>
            </a:r>
            <a:r>
              <a:rPr lang="en-IN" sz="3200" spc="-5">
                <a:latin typeface="Calibri"/>
                <a:cs typeface="Calibri"/>
              </a:rPr>
              <a:t> </a:t>
            </a:r>
            <a:r>
              <a:rPr lang="en-IN" sz="3200" spc="5">
                <a:latin typeface="Calibri"/>
                <a:cs typeface="Calibri"/>
              </a:rPr>
              <a:t>of</a:t>
            </a:r>
            <a:r>
              <a:rPr lang="en-IN" sz="3200">
                <a:latin typeface="Calibri"/>
                <a:cs typeface="Calibri"/>
              </a:rPr>
              <a:t> </a:t>
            </a:r>
            <a:r>
              <a:rPr lang="en-IN" sz="3200" spc="-15">
                <a:latin typeface="Calibri"/>
                <a:cs typeface="Calibri"/>
              </a:rPr>
              <a:t>MOV</a:t>
            </a:r>
            <a:r>
              <a:rPr lang="en-IN" sz="3200" spc="-5">
                <a:latin typeface="Calibri"/>
                <a:cs typeface="Calibri"/>
              </a:rPr>
              <a:t> instruction</a:t>
            </a:r>
            <a:r>
              <a:rPr lang="en-IN" sz="3200" spc="25">
                <a:latin typeface="Calibri"/>
                <a:cs typeface="Calibri"/>
              </a:rPr>
              <a:t> </a:t>
            </a:r>
            <a:r>
              <a:rPr lang="en-IN" sz="3200">
                <a:latin typeface="Calibri"/>
                <a:cs typeface="Calibri"/>
              </a:rPr>
              <a:t>with</a:t>
            </a:r>
            <a:r>
              <a:rPr lang="en-IN" sz="3200" spc="15">
                <a:latin typeface="Calibri"/>
                <a:cs typeface="Calibri"/>
              </a:rPr>
              <a:t> </a:t>
            </a:r>
            <a:r>
              <a:rPr lang="en-IN" sz="3200" spc="-5">
                <a:latin typeface="Calibri"/>
                <a:cs typeface="Calibri"/>
              </a:rPr>
              <a:t>other </a:t>
            </a:r>
            <a:r>
              <a:rPr lang="en-IN" sz="3200" spc="-710">
                <a:latin typeface="Calibri"/>
                <a:cs typeface="Calibri"/>
              </a:rPr>
              <a:t> </a:t>
            </a:r>
            <a:r>
              <a:rPr lang="en-IN" sz="3200" spc="-5">
                <a:latin typeface="Calibri"/>
                <a:cs typeface="Calibri"/>
              </a:rPr>
              <a:t>addressing</a:t>
            </a:r>
            <a:r>
              <a:rPr lang="en-IN" sz="3200" spc="15">
                <a:latin typeface="Calibri"/>
                <a:cs typeface="Calibri"/>
              </a:rPr>
              <a:t> </a:t>
            </a:r>
            <a:r>
              <a:rPr lang="en-IN" sz="3200">
                <a:latin typeface="Calibri"/>
                <a:cs typeface="Calibri"/>
              </a:rPr>
              <a:t>modes</a:t>
            </a:r>
            <a:r>
              <a:rPr lang="en-IN" sz="3200" spc="-5">
                <a:latin typeface="Calibri"/>
                <a:cs typeface="Calibri"/>
              </a:rPr>
              <a:t> </a:t>
            </a:r>
            <a:r>
              <a:rPr lang="en-IN" sz="3200">
                <a:latin typeface="Calibri"/>
                <a:cs typeface="Calibri"/>
              </a:rPr>
              <a:t>is as</a:t>
            </a:r>
            <a:r>
              <a:rPr lang="en-IN" sz="3200" spc="-5">
                <a:latin typeface="Calibri"/>
                <a:cs typeface="Calibri"/>
              </a:rPr>
              <a:t> </a:t>
            </a:r>
            <a:r>
              <a:rPr lang="en-IN" sz="3200" spc="-15">
                <a:latin typeface="Calibri"/>
                <a:cs typeface="Calibri"/>
              </a:rPr>
              <a:t>follows:</a:t>
            </a:r>
            <a:endParaRPr lang="en-IN"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lang="en-IN" sz="3200" spc="-10">
                <a:latin typeface="Calibri"/>
                <a:cs typeface="Calibri"/>
              </a:rPr>
              <a:t>MOV</a:t>
            </a:r>
            <a:r>
              <a:rPr lang="en-IN" sz="3200" spc="-20">
                <a:latin typeface="Calibri"/>
                <a:cs typeface="Calibri"/>
              </a:rPr>
              <a:t> </a:t>
            </a:r>
            <a:r>
              <a:rPr lang="en-IN" sz="3200" spc="-5">
                <a:latin typeface="Calibri"/>
                <a:cs typeface="Calibri"/>
              </a:rPr>
              <a:t>AX,5000H</a:t>
            </a:r>
            <a:r>
              <a:rPr lang="en-IN" sz="3200" spc="10">
                <a:latin typeface="Calibri"/>
                <a:cs typeface="Calibri"/>
              </a:rPr>
              <a:t> </a:t>
            </a:r>
            <a:r>
              <a:rPr lang="en-IN" sz="3200" spc="-10">
                <a:solidFill>
                  <a:srgbClr val="FF0000"/>
                </a:solidFill>
                <a:latin typeface="Calibri"/>
                <a:cs typeface="Calibri"/>
              </a:rPr>
              <a:t>(Immediate)</a:t>
            </a:r>
            <a:endParaRPr lang="en-IN"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lang="en-IN" sz="3200" spc="-10">
                <a:latin typeface="Calibri"/>
                <a:cs typeface="Calibri"/>
              </a:rPr>
              <a:t>MOV</a:t>
            </a:r>
            <a:r>
              <a:rPr lang="en-IN" sz="3200" spc="-30">
                <a:latin typeface="Calibri"/>
                <a:cs typeface="Calibri"/>
              </a:rPr>
              <a:t> </a:t>
            </a:r>
            <a:r>
              <a:rPr lang="en-IN" sz="3200" spc="-15">
                <a:latin typeface="Calibri"/>
                <a:cs typeface="Calibri"/>
              </a:rPr>
              <a:t>AX,BX</a:t>
            </a:r>
            <a:r>
              <a:rPr lang="en-IN" sz="3200" spc="-30">
                <a:latin typeface="Calibri"/>
                <a:cs typeface="Calibri"/>
              </a:rPr>
              <a:t> </a:t>
            </a:r>
            <a:r>
              <a:rPr lang="en-IN" sz="3200" spc="-15">
                <a:solidFill>
                  <a:srgbClr val="FF0000"/>
                </a:solidFill>
                <a:latin typeface="Calibri"/>
                <a:cs typeface="Calibri"/>
              </a:rPr>
              <a:t>(Register)</a:t>
            </a:r>
            <a:endParaRPr lang="en-IN"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lang="en-IN" sz="3200" spc="-10">
                <a:latin typeface="Calibri"/>
                <a:cs typeface="Calibri"/>
              </a:rPr>
              <a:t>MOV</a:t>
            </a:r>
            <a:r>
              <a:rPr lang="en-IN" sz="3200" spc="-15">
                <a:latin typeface="Calibri"/>
                <a:cs typeface="Calibri"/>
              </a:rPr>
              <a:t> </a:t>
            </a:r>
            <a:r>
              <a:rPr lang="en-IN" sz="3200">
                <a:latin typeface="Calibri"/>
                <a:cs typeface="Calibri"/>
              </a:rPr>
              <a:t>AX,</a:t>
            </a:r>
            <a:r>
              <a:rPr lang="en-IN" sz="3200" spc="-10">
                <a:latin typeface="Calibri"/>
                <a:cs typeface="Calibri"/>
              </a:rPr>
              <a:t> </a:t>
            </a:r>
            <a:r>
              <a:rPr lang="en-IN" sz="3200">
                <a:latin typeface="Calibri"/>
                <a:cs typeface="Calibri"/>
              </a:rPr>
              <a:t>[SI]</a:t>
            </a:r>
            <a:r>
              <a:rPr lang="en-IN" sz="3200" spc="-10">
                <a:latin typeface="Calibri"/>
                <a:cs typeface="Calibri"/>
              </a:rPr>
              <a:t> </a:t>
            </a:r>
            <a:r>
              <a:rPr lang="en-IN" sz="3200" spc="-10">
                <a:solidFill>
                  <a:srgbClr val="FF0000"/>
                </a:solidFill>
                <a:latin typeface="Calibri"/>
                <a:cs typeface="Calibri"/>
              </a:rPr>
              <a:t>(Indirect)</a:t>
            </a:r>
            <a:endParaRPr lang="en-IN"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-"/>
              <a:tabLst>
                <a:tab pos="354965" algn="l"/>
                <a:tab pos="355600" algn="l"/>
              </a:tabLst>
            </a:pPr>
            <a:r>
              <a:rPr lang="en-IN" sz="3200" spc="-10">
                <a:latin typeface="Calibri"/>
                <a:cs typeface="Calibri"/>
              </a:rPr>
              <a:t>MOV</a:t>
            </a:r>
            <a:r>
              <a:rPr lang="en-IN" sz="3200" spc="-20">
                <a:latin typeface="Calibri"/>
                <a:cs typeface="Calibri"/>
              </a:rPr>
              <a:t> </a:t>
            </a:r>
            <a:r>
              <a:rPr lang="en-IN" sz="3200">
                <a:latin typeface="Calibri"/>
                <a:cs typeface="Calibri"/>
              </a:rPr>
              <a:t>AX,</a:t>
            </a:r>
            <a:r>
              <a:rPr lang="en-IN" sz="3200" spc="-15">
                <a:latin typeface="Calibri"/>
                <a:cs typeface="Calibri"/>
              </a:rPr>
              <a:t> </a:t>
            </a:r>
            <a:r>
              <a:rPr lang="en-IN" sz="3200" spc="-5">
                <a:latin typeface="Calibri"/>
                <a:cs typeface="Calibri"/>
              </a:rPr>
              <a:t>[2000H]</a:t>
            </a:r>
            <a:r>
              <a:rPr lang="en-IN" sz="3200" spc="25">
                <a:latin typeface="Calibri"/>
                <a:cs typeface="Calibri"/>
              </a:rPr>
              <a:t> </a:t>
            </a:r>
            <a:r>
              <a:rPr lang="en-IN" sz="3200" spc="-10">
                <a:solidFill>
                  <a:srgbClr val="FF0000"/>
                </a:solidFill>
                <a:latin typeface="Calibri"/>
                <a:cs typeface="Calibri"/>
              </a:rPr>
              <a:t>(Direct)</a:t>
            </a:r>
            <a:endParaRPr lang="en-IN"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Char char="-"/>
              <a:tabLst>
                <a:tab pos="354965" algn="l"/>
                <a:tab pos="355600" algn="l"/>
              </a:tabLst>
            </a:pPr>
            <a:r>
              <a:rPr lang="en-IN" sz="3200" spc="-10">
                <a:latin typeface="Calibri"/>
                <a:cs typeface="Calibri"/>
              </a:rPr>
              <a:t>MOV </a:t>
            </a:r>
            <a:r>
              <a:rPr lang="en-IN" sz="3200">
                <a:latin typeface="Calibri"/>
                <a:cs typeface="Calibri"/>
              </a:rPr>
              <a:t>AX,</a:t>
            </a:r>
            <a:r>
              <a:rPr lang="en-IN" sz="3200" spc="-20">
                <a:latin typeface="Calibri"/>
                <a:cs typeface="Calibri"/>
              </a:rPr>
              <a:t> </a:t>
            </a:r>
            <a:r>
              <a:rPr lang="en-IN" sz="3200" spc="-15">
                <a:latin typeface="Calibri"/>
                <a:cs typeface="Calibri"/>
              </a:rPr>
              <a:t>50H[BX]</a:t>
            </a:r>
            <a:r>
              <a:rPr lang="en-IN" sz="3200" spc="25">
                <a:latin typeface="Calibri"/>
                <a:cs typeface="Calibri"/>
              </a:rPr>
              <a:t> </a:t>
            </a:r>
            <a:r>
              <a:rPr lang="en-IN" sz="3200" spc="-5">
                <a:solidFill>
                  <a:srgbClr val="FF0000"/>
                </a:solidFill>
                <a:latin typeface="Calibri"/>
                <a:cs typeface="Calibri"/>
              </a:rPr>
              <a:t>(Based</a:t>
            </a:r>
            <a:r>
              <a:rPr lang="en-IN" sz="32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3200" spc="-15">
                <a:solidFill>
                  <a:srgbClr val="FF0000"/>
                </a:solidFill>
                <a:latin typeface="Calibri"/>
                <a:cs typeface="Calibri"/>
              </a:rPr>
              <a:t>relative,</a:t>
            </a:r>
            <a:r>
              <a:rPr lang="en-IN" sz="3200" spc="-5">
                <a:solidFill>
                  <a:srgbClr val="FF0000"/>
                </a:solidFill>
                <a:latin typeface="Calibri"/>
                <a:cs typeface="Calibri"/>
              </a:rPr>
              <a:t> 50H </a:t>
            </a:r>
            <a:r>
              <a:rPr lang="en-IN" sz="3200" spc="-7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3200" spc="-5">
                <a:solidFill>
                  <a:srgbClr val="FF0000"/>
                </a:solidFill>
                <a:latin typeface="Calibri"/>
                <a:cs typeface="Calibri"/>
              </a:rPr>
              <a:t>displacement)</a:t>
            </a:r>
            <a:endParaRPr lang="en-IN"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174" y="461899"/>
            <a:ext cx="7524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 </a:t>
            </a:r>
            <a:r>
              <a:rPr spc="-10" dirty="0"/>
              <a:t>Manipulation</a:t>
            </a:r>
            <a:r>
              <a:rPr spc="-40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1845"/>
            <a:ext cx="6899909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CMPS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Compare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byte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Compares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bytes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ZF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5" dirty="0">
                <a:latin typeface="Calibri"/>
                <a:cs typeface="Calibri"/>
              </a:rPr>
              <a:t> set.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Calibri"/>
              <a:buChar char="-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Example:-</a:t>
            </a:r>
            <a:endParaRPr sz="2000">
              <a:latin typeface="Calibri"/>
              <a:cs typeface="Calibri"/>
            </a:endParaRPr>
          </a:p>
          <a:p>
            <a:pPr marL="12700" marR="26924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MOV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AX,SEG1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[Seg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add.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string1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AX]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DS,AX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[Load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DS]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MOV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AX,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SEG2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[Seg.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add.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string2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AX]</a:t>
            </a:r>
            <a:endParaRPr sz="2000">
              <a:latin typeface="Calibri"/>
              <a:cs typeface="Calibri"/>
            </a:endParaRPr>
          </a:p>
          <a:p>
            <a:pPr marL="12700" marR="415544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MOV ES,AX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[Load it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ES]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 SI, OFFSET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STRING1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OFFSET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STRING2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MOV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CX,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010H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[Length of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CX]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CLD</a:t>
            </a:r>
            <a:endParaRPr sz="2000">
              <a:latin typeface="Calibri"/>
              <a:cs typeface="Calibri"/>
            </a:endParaRPr>
          </a:p>
          <a:p>
            <a:pPr marL="1498600" marR="5080" indent="-14865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REPE </a:t>
            </a:r>
            <a:r>
              <a:rPr sz="2000" spc="-5" dirty="0">
                <a:latin typeface="Calibri"/>
                <a:cs typeface="Calibri"/>
              </a:rPr>
              <a:t>CMPSW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[compare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010H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words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of string1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string2,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if equal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CX=0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ZF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set,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ZF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reset]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174" y="461899"/>
            <a:ext cx="7524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 </a:t>
            </a:r>
            <a:r>
              <a:rPr spc="-10" dirty="0"/>
              <a:t>Manipulation</a:t>
            </a:r>
            <a:r>
              <a:rPr spc="-40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70215" cy="431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SCAS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Scan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string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byte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Scans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byte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 word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AL/AX.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String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pointed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ES/DI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pair.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DF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controls</a:t>
            </a:r>
            <a:r>
              <a:rPr sz="2200" spc="-5" dirty="0">
                <a:latin typeface="Calibri"/>
                <a:cs typeface="Calibri"/>
              </a:rPr>
              <a:t> mode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scanning.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Calibri"/>
              <a:buChar char="-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Example:-</a:t>
            </a:r>
            <a:endParaRPr sz="2200">
              <a:latin typeface="Calibri"/>
              <a:cs typeface="Calibri"/>
            </a:endParaRPr>
          </a:p>
          <a:p>
            <a:pPr marL="12700" marR="381571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MOV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AX,SEG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[seg</a:t>
            </a:r>
            <a:r>
              <a:rPr sz="2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AX] </a:t>
            </a:r>
            <a:r>
              <a:rPr sz="2200" spc="-48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MOV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ES,AX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[Load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ES]</a:t>
            </a:r>
            <a:endParaRPr sz="2200">
              <a:latin typeface="Calibri"/>
              <a:cs typeface="Calibri"/>
            </a:endParaRPr>
          </a:p>
          <a:p>
            <a:pPr marL="12700" marR="297688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MOV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DI,OFFSET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[string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offset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moved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DI] </a:t>
            </a:r>
            <a:r>
              <a:rPr sz="2200" spc="-4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MOV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CX,010H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[Length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CX]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MOV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AX, </a:t>
            </a:r>
            <a:r>
              <a:rPr sz="2200" spc="-15" dirty="0">
                <a:latin typeface="Calibri"/>
                <a:cs typeface="Calibri"/>
              </a:rPr>
              <a:t>WORD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[WORD</a:t>
            </a:r>
            <a:r>
              <a:rPr sz="22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scanned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is in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AX]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CLD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</a:pPr>
            <a:r>
              <a:rPr sz="2200" spc="-5" dirty="0">
                <a:latin typeface="Calibri"/>
                <a:cs typeface="Calibri"/>
              </a:rPr>
              <a:t>REPNE</a:t>
            </a:r>
            <a:r>
              <a:rPr sz="2200" spc="4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SCASW</a:t>
            </a:r>
            <a:r>
              <a:rPr sz="2200" spc="450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[scan</a:t>
            </a:r>
            <a:r>
              <a:rPr sz="2200" spc="4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010H</a:t>
            </a:r>
            <a:r>
              <a:rPr sz="2200" spc="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bytes</a:t>
            </a:r>
            <a:r>
              <a:rPr sz="2200" spc="4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200" spc="45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string,</a:t>
            </a:r>
            <a:r>
              <a:rPr sz="2200" spc="4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till</a:t>
            </a:r>
            <a:r>
              <a:rPr sz="2200" spc="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200" spc="4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match</a:t>
            </a:r>
            <a:r>
              <a:rPr sz="2200" spc="4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45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r>
              <a:rPr sz="2200" spc="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200" spc="-4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found]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174" y="461899"/>
            <a:ext cx="7524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String </a:t>
            </a:r>
            <a:r>
              <a:rPr spc="-10" dirty="0"/>
              <a:t>Manipulation</a:t>
            </a:r>
            <a:r>
              <a:rPr spc="-40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FF0000"/>
                </a:solidFill>
              </a:rPr>
              <a:t>LODS</a:t>
            </a:r>
            <a:r>
              <a:rPr sz="3000" spc="-30" dirty="0">
                <a:solidFill>
                  <a:srgbClr val="FF0000"/>
                </a:solidFill>
              </a:rPr>
              <a:t> </a:t>
            </a:r>
            <a:r>
              <a:rPr sz="3000" dirty="0">
                <a:solidFill>
                  <a:srgbClr val="FF0000"/>
                </a:solidFill>
              </a:rPr>
              <a:t>:</a:t>
            </a:r>
            <a:r>
              <a:rPr sz="3000" spc="-15" dirty="0">
                <a:solidFill>
                  <a:srgbClr val="FF0000"/>
                </a:solidFill>
              </a:rPr>
              <a:t> </a:t>
            </a:r>
            <a:r>
              <a:rPr sz="3000" spc="-5" dirty="0">
                <a:solidFill>
                  <a:srgbClr val="FF0000"/>
                </a:solidFill>
              </a:rPr>
              <a:t>Load </a:t>
            </a:r>
            <a:r>
              <a:rPr sz="3000" spc="-10" dirty="0">
                <a:solidFill>
                  <a:srgbClr val="FF0000"/>
                </a:solidFill>
              </a:rPr>
              <a:t>string</a:t>
            </a:r>
            <a:r>
              <a:rPr sz="3000" dirty="0">
                <a:solidFill>
                  <a:srgbClr val="FF0000"/>
                </a:solidFill>
              </a:rPr>
              <a:t> </a:t>
            </a:r>
            <a:r>
              <a:rPr sz="3000" spc="-15" dirty="0">
                <a:solidFill>
                  <a:srgbClr val="FF0000"/>
                </a:solidFill>
              </a:rPr>
              <a:t>byte</a:t>
            </a:r>
            <a:r>
              <a:rPr sz="3000" spc="-20" dirty="0">
                <a:solidFill>
                  <a:srgbClr val="FF0000"/>
                </a:solidFill>
              </a:rPr>
              <a:t> </a:t>
            </a:r>
            <a:r>
              <a:rPr sz="3000" dirty="0">
                <a:solidFill>
                  <a:srgbClr val="FF0000"/>
                </a:solidFill>
              </a:rPr>
              <a:t>or</a:t>
            </a:r>
            <a:r>
              <a:rPr sz="3000" spc="-5" dirty="0">
                <a:solidFill>
                  <a:srgbClr val="FF0000"/>
                </a:solidFill>
              </a:rPr>
              <a:t> string</a:t>
            </a:r>
            <a:r>
              <a:rPr sz="3000" spc="-10" dirty="0">
                <a:solidFill>
                  <a:srgbClr val="FF0000"/>
                </a:solidFill>
              </a:rPr>
              <a:t> </a:t>
            </a:r>
            <a:r>
              <a:rPr sz="3000" spc="-20" dirty="0">
                <a:solidFill>
                  <a:srgbClr val="FF0000"/>
                </a:solidFill>
              </a:rPr>
              <a:t>word</a:t>
            </a:r>
            <a:endParaRPr sz="3000"/>
          </a:p>
          <a:p>
            <a:pPr marL="355600" marR="5080" indent="-342900">
              <a:lnSpc>
                <a:spcPts val="324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5" dirty="0"/>
              <a:t>Loads </a:t>
            </a:r>
            <a:r>
              <a:rPr sz="3000" dirty="0"/>
              <a:t>the </a:t>
            </a:r>
            <a:r>
              <a:rPr sz="3000" spc="-20" dirty="0"/>
              <a:t>AL/AX</a:t>
            </a:r>
            <a:r>
              <a:rPr sz="3000" spc="-15" dirty="0"/>
              <a:t> </a:t>
            </a:r>
            <a:r>
              <a:rPr sz="3000" spc="-10" dirty="0"/>
              <a:t>by </a:t>
            </a:r>
            <a:r>
              <a:rPr sz="3000" dirty="0"/>
              <a:t>the </a:t>
            </a:r>
            <a:r>
              <a:rPr sz="3000" spc="-20" dirty="0"/>
              <a:t>content</a:t>
            </a:r>
            <a:r>
              <a:rPr sz="3000" spc="-15" dirty="0"/>
              <a:t> pointed</a:t>
            </a:r>
            <a:r>
              <a:rPr sz="3000" spc="-10" dirty="0"/>
              <a:t> by </a:t>
            </a:r>
            <a:r>
              <a:rPr sz="3000" spc="-5" dirty="0"/>
              <a:t>DS:SI </a:t>
            </a:r>
            <a:r>
              <a:rPr sz="3000" spc="-665" dirty="0"/>
              <a:t> </a:t>
            </a:r>
            <a:r>
              <a:rPr sz="3000" spc="-65" dirty="0"/>
              <a:t>pair.</a:t>
            </a:r>
            <a:endParaRPr sz="3000"/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dirty="0"/>
              <a:t>SI</a:t>
            </a:r>
            <a:r>
              <a:rPr sz="3000" spc="-30" dirty="0"/>
              <a:t> </a:t>
            </a:r>
            <a:r>
              <a:rPr sz="3000" spc="-5" dirty="0"/>
              <a:t>is modified</a:t>
            </a:r>
            <a:r>
              <a:rPr sz="3000" spc="-10" dirty="0"/>
              <a:t> </a:t>
            </a:r>
            <a:r>
              <a:rPr sz="3000" dirty="0"/>
              <a:t>as</a:t>
            </a:r>
            <a:r>
              <a:rPr sz="3000" spc="-15" dirty="0"/>
              <a:t> </a:t>
            </a:r>
            <a:r>
              <a:rPr sz="3000" spc="-10" dirty="0"/>
              <a:t>per</a:t>
            </a:r>
            <a:r>
              <a:rPr sz="3000" dirty="0"/>
              <a:t> </a:t>
            </a:r>
            <a:r>
              <a:rPr sz="3000" spc="-100" dirty="0"/>
              <a:t>DF.</a:t>
            </a:r>
            <a:endParaRPr sz="3000"/>
          </a:p>
          <a:p>
            <a:pPr marL="355600" marR="6985" indent="-342900">
              <a:lnSpc>
                <a:spcPts val="3240"/>
              </a:lnSpc>
              <a:spcBef>
                <a:spcPts val="770"/>
              </a:spcBef>
              <a:buChar char="-"/>
              <a:tabLst>
                <a:tab pos="354965" algn="l"/>
                <a:tab pos="355600" algn="l"/>
              </a:tabLst>
            </a:pPr>
            <a:r>
              <a:rPr sz="3000" spc="-25" dirty="0"/>
              <a:t>Variants</a:t>
            </a:r>
            <a:r>
              <a:rPr sz="3000" spc="135" dirty="0"/>
              <a:t> </a:t>
            </a:r>
            <a:r>
              <a:rPr sz="3000" dirty="0"/>
              <a:t>of</a:t>
            </a:r>
            <a:r>
              <a:rPr sz="3000" spc="155" dirty="0"/>
              <a:t> </a:t>
            </a:r>
            <a:r>
              <a:rPr sz="3000" dirty="0"/>
              <a:t>this</a:t>
            </a:r>
            <a:r>
              <a:rPr sz="3000" spc="155" dirty="0"/>
              <a:t> </a:t>
            </a:r>
            <a:r>
              <a:rPr sz="3000" spc="-5" dirty="0"/>
              <a:t>instruction</a:t>
            </a:r>
            <a:r>
              <a:rPr sz="3000" spc="155" dirty="0"/>
              <a:t> </a:t>
            </a:r>
            <a:r>
              <a:rPr sz="3000" spc="-20" dirty="0"/>
              <a:t>are</a:t>
            </a:r>
            <a:r>
              <a:rPr sz="3000" spc="150" dirty="0"/>
              <a:t> </a:t>
            </a:r>
            <a:r>
              <a:rPr sz="3000" spc="-20" dirty="0"/>
              <a:t>LODSB/LODSW</a:t>
            </a:r>
            <a:r>
              <a:rPr sz="3000" spc="165" dirty="0"/>
              <a:t> </a:t>
            </a:r>
            <a:r>
              <a:rPr sz="3000" spc="-30" dirty="0"/>
              <a:t>for </a:t>
            </a:r>
            <a:r>
              <a:rPr sz="3000" spc="-665" dirty="0"/>
              <a:t> </a:t>
            </a:r>
            <a:r>
              <a:rPr sz="3000" spc="-10" dirty="0"/>
              <a:t>byte </a:t>
            </a:r>
            <a:r>
              <a:rPr sz="3000" dirty="0"/>
              <a:t>and</a:t>
            </a:r>
            <a:r>
              <a:rPr sz="3000" spc="-15" dirty="0"/>
              <a:t> </a:t>
            </a:r>
            <a:r>
              <a:rPr sz="3000" spc="-20" dirty="0"/>
              <a:t>word</a:t>
            </a:r>
            <a:r>
              <a:rPr sz="3000" spc="5" dirty="0"/>
              <a:t> </a:t>
            </a:r>
            <a:r>
              <a:rPr sz="3000" spc="-25" dirty="0"/>
              <a:t>respectively.</a:t>
            </a:r>
            <a:endParaRPr sz="3000"/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30" dirty="0">
                <a:solidFill>
                  <a:srgbClr val="FF0000"/>
                </a:solidFill>
              </a:rPr>
              <a:t>STOS</a:t>
            </a:r>
            <a:r>
              <a:rPr sz="3000" spc="-25" dirty="0">
                <a:solidFill>
                  <a:srgbClr val="FF0000"/>
                </a:solidFill>
              </a:rPr>
              <a:t> </a:t>
            </a:r>
            <a:r>
              <a:rPr sz="3000" dirty="0">
                <a:solidFill>
                  <a:srgbClr val="FF0000"/>
                </a:solidFill>
              </a:rPr>
              <a:t>:</a:t>
            </a:r>
            <a:r>
              <a:rPr sz="3000" spc="-10" dirty="0">
                <a:solidFill>
                  <a:srgbClr val="FF0000"/>
                </a:solidFill>
              </a:rPr>
              <a:t> </a:t>
            </a:r>
            <a:r>
              <a:rPr sz="3000" spc="-15" dirty="0">
                <a:solidFill>
                  <a:srgbClr val="FF0000"/>
                </a:solidFill>
              </a:rPr>
              <a:t>Store</a:t>
            </a:r>
            <a:r>
              <a:rPr sz="3000" spc="-25" dirty="0">
                <a:solidFill>
                  <a:srgbClr val="FF0000"/>
                </a:solidFill>
              </a:rPr>
              <a:t> </a:t>
            </a:r>
            <a:r>
              <a:rPr sz="3000" spc="-10" dirty="0">
                <a:solidFill>
                  <a:srgbClr val="FF0000"/>
                </a:solidFill>
              </a:rPr>
              <a:t>string</a:t>
            </a:r>
            <a:r>
              <a:rPr sz="3000" spc="-5" dirty="0">
                <a:solidFill>
                  <a:srgbClr val="FF0000"/>
                </a:solidFill>
              </a:rPr>
              <a:t> </a:t>
            </a:r>
            <a:r>
              <a:rPr sz="3000" spc="-15" dirty="0">
                <a:solidFill>
                  <a:srgbClr val="FF0000"/>
                </a:solidFill>
              </a:rPr>
              <a:t>byte</a:t>
            </a:r>
            <a:r>
              <a:rPr sz="3000" spc="-20" dirty="0">
                <a:solidFill>
                  <a:srgbClr val="FF0000"/>
                </a:solidFill>
              </a:rPr>
              <a:t> </a:t>
            </a:r>
            <a:r>
              <a:rPr sz="3000" dirty="0">
                <a:solidFill>
                  <a:srgbClr val="FF0000"/>
                </a:solidFill>
              </a:rPr>
              <a:t>or</a:t>
            </a:r>
            <a:r>
              <a:rPr sz="3000" spc="-5" dirty="0">
                <a:solidFill>
                  <a:srgbClr val="FF0000"/>
                </a:solidFill>
              </a:rPr>
              <a:t> </a:t>
            </a:r>
            <a:r>
              <a:rPr sz="3000" spc="-15" dirty="0">
                <a:solidFill>
                  <a:srgbClr val="FF0000"/>
                </a:solidFill>
              </a:rPr>
              <a:t>word</a:t>
            </a:r>
            <a:endParaRPr sz="3000"/>
          </a:p>
          <a:p>
            <a:pPr marL="355600" marR="6985" indent="-342900">
              <a:lnSpc>
                <a:spcPts val="324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3000" dirty="0"/>
              <a:t>-	</a:t>
            </a:r>
            <a:r>
              <a:rPr sz="3000" spc="-15" dirty="0"/>
              <a:t>Stores</a:t>
            </a:r>
            <a:r>
              <a:rPr sz="3000" spc="235" dirty="0"/>
              <a:t> </a:t>
            </a:r>
            <a:r>
              <a:rPr sz="3000" spc="-25" dirty="0"/>
              <a:t>AL/AX</a:t>
            </a:r>
            <a:r>
              <a:rPr sz="3000" spc="240" dirty="0"/>
              <a:t> </a:t>
            </a:r>
            <a:r>
              <a:rPr sz="3000" spc="-20" dirty="0"/>
              <a:t>contents</a:t>
            </a:r>
            <a:r>
              <a:rPr sz="3000" spc="220" dirty="0"/>
              <a:t> </a:t>
            </a:r>
            <a:r>
              <a:rPr sz="3000" spc="-15" dirty="0"/>
              <a:t>to</a:t>
            </a:r>
            <a:r>
              <a:rPr sz="3000" spc="235" dirty="0"/>
              <a:t> </a:t>
            </a:r>
            <a:r>
              <a:rPr sz="3000" dirty="0"/>
              <a:t>the</a:t>
            </a:r>
            <a:r>
              <a:rPr sz="3000" spc="225" dirty="0"/>
              <a:t> </a:t>
            </a:r>
            <a:r>
              <a:rPr sz="3000" spc="-10" dirty="0"/>
              <a:t>location</a:t>
            </a:r>
            <a:r>
              <a:rPr sz="3000" spc="225" dirty="0"/>
              <a:t> </a:t>
            </a:r>
            <a:r>
              <a:rPr sz="3000" spc="-15" dirty="0"/>
              <a:t>pointed</a:t>
            </a:r>
            <a:r>
              <a:rPr sz="3000" spc="229" dirty="0"/>
              <a:t> </a:t>
            </a:r>
            <a:r>
              <a:rPr sz="3000" spc="-20" dirty="0"/>
              <a:t>by </a:t>
            </a:r>
            <a:r>
              <a:rPr sz="3000" spc="-660" dirty="0"/>
              <a:t> </a:t>
            </a:r>
            <a:r>
              <a:rPr sz="3000" spc="-5" dirty="0"/>
              <a:t>ES:DI</a:t>
            </a:r>
            <a:r>
              <a:rPr sz="3000" spc="-25" dirty="0"/>
              <a:t> </a:t>
            </a:r>
            <a:r>
              <a:rPr sz="3000" spc="-65" dirty="0"/>
              <a:t>pair.</a:t>
            </a:r>
            <a:endParaRPr sz="3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300" kern="1200" spc="-2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</a:t>
            </a:r>
            <a:r>
              <a:rPr lang="en-US" sz="4300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</a:t>
            </a:r>
            <a:r>
              <a:rPr lang="en-US" sz="4300" kern="1200" spc="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 </a:t>
            </a:r>
            <a:r>
              <a:rPr lang="en-US" sz="4300" kern="1200" spc="-1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Branch</a:t>
            </a:r>
            <a:r>
              <a:rPr lang="en-US" sz="43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Instructions</a:t>
            </a:r>
            <a:endParaRPr lang="en-US" sz="4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63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199FF5F7-886E-2611-40C6-393F3B0DEE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94481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3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</a:t>
            </a:r>
            <a:r>
              <a:rPr lang="en-US" sz="4300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</a:t>
            </a:r>
            <a:r>
              <a:rPr lang="en-US" sz="4300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/ </a:t>
            </a:r>
            <a:r>
              <a:rPr lang="en-US" sz="43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Branch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Instructions</a:t>
            </a:r>
            <a:endParaRPr lang="en-US" sz="4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64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FD80B36D-16DF-ABE3-7311-BD214C3CC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27272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3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</a:t>
            </a:r>
            <a:r>
              <a:rPr lang="en-US" sz="4300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</a:t>
            </a:r>
            <a:r>
              <a:rPr lang="en-US" sz="4300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/ </a:t>
            </a:r>
            <a:r>
              <a:rPr lang="en-US" sz="43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Branch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Instructions</a:t>
            </a:r>
            <a:endParaRPr lang="en-US" sz="4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65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EA9EDB7D-DE41-459B-0F5F-B4ED5B6E7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564799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06" y="496950"/>
            <a:ext cx="7924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Control</a:t>
            </a:r>
            <a:r>
              <a:rPr sz="4000" spc="10" dirty="0"/>
              <a:t> </a:t>
            </a:r>
            <a:r>
              <a:rPr sz="4000" spc="-55" dirty="0"/>
              <a:t>Transfer</a:t>
            </a:r>
            <a:r>
              <a:rPr sz="4000" spc="10" dirty="0"/>
              <a:t> </a:t>
            </a:r>
            <a:r>
              <a:rPr sz="4000" spc="-5" dirty="0"/>
              <a:t>/ </a:t>
            </a:r>
            <a:r>
              <a:rPr sz="4000" spc="-15" dirty="0"/>
              <a:t>Branch</a:t>
            </a:r>
            <a:r>
              <a:rPr sz="4000" spc="-5" dirty="0"/>
              <a:t> </a:t>
            </a:r>
            <a:r>
              <a:rPr sz="4000" spc="-10" dirty="0"/>
              <a:t>Instructions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50824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213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LOOPZ/LOOPE </a:t>
            </a:r>
            <a:r>
              <a:rPr sz="3200" spc="-5" dirty="0">
                <a:latin typeface="Calibri"/>
                <a:cs typeface="Calibri"/>
              </a:rPr>
              <a:t>(Loop </a:t>
            </a:r>
            <a:r>
              <a:rPr sz="3200" spc="-10" dirty="0">
                <a:latin typeface="Calibri"/>
                <a:cs typeface="Calibri"/>
              </a:rPr>
              <a:t>over </a:t>
            </a:r>
            <a:r>
              <a:rPr sz="3200" dirty="0">
                <a:latin typeface="Calibri"/>
                <a:cs typeface="Calibri"/>
              </a:rPr>
              <a:t>a sequence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instructions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while </a:t>
            </a:r>
            <a:r>
              <a:rPr sz="3200" spc="-5" dirty="0">
                <a:latin typeface="Calibri"/>
                <a:cs typeface="Calibri"/>
              </a:rPr>
              <a:t>ZF=1)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LOOPNZ/LOOPNE </a:t>
            </a:r>
            <a:r>
              <a:rPr sz="3200" spc="-5" dirty="0">
                <a:latin typeface="Calibri"/>
                <a:cs typeface="Calibri"/>
              </a:rPr>
              <a:t>(Loop </a:t>
            </a:r>
            <a:r>
              <a:rPr sz="3200" spc="-15" dirty="0">
                <a:latin typeface="Calibri"/>
                <a:cs typeface="Calibri"/>
              </a:rPr>
              <a:t>over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sequence 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instructions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while </a:t>
            </a:r>
            <a:r>
              <a:rPr sz="3200" spc="-5" dirty="0">
                <a:latin typeface="Calibri"/>
                <a:cs typeface="Calibri"/>
              </a:rPr>
              <a:t>ZF=0)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374775" marR="5080" indent="-1362710" algn="l" rtl="0">
              <a:lnSpc>
                <a:spcPct val="90000"/>
              </a:lnSpc>
              <a:spcBef>
                <a:spcPct val="0"/>
              </a:spcBef>
            </a:pP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Flag</a:t>
            </a:r>
            <a:r>
              <a:rPr lang="en-US" sz="43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Manipulation</a:t>
            </a:r>
            <a:r>
              <a:rPr lang="en-US" sz="4300" kern="1200" spc="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43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Processor </a:t>
            </a:r>
            <a:r>
              <a:rPr lang="en-US" sz="4300" kern="1200" spc="-88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</a:t>
            </a:r>
            <a:r>
              <a:rPr lang="en-US" sz="4300" kern="1200" spc="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Instructions</a:t>
            </a:r>
            <a:endParaRPr lang="en-US" sz="4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1D60167-4931-47E6-BA6A-407CBD079E47}" type="slidenum">
              <a:rPr lang="en-US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67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1E29EA92-0EA6-24D3-CBA1-E66446DAE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97570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374775" marR="5080" indent="-1362710" rtl="0">
              <a:lnSpc>
                <a:spcPct val="90000"/>
              </a:lnSpc>
              <a:spcBef>
                <a:spcPct val="0"/>
              </a:spcBef>
            </a:pPr>
            <a:r>
              <a:rPr lang="en-US" sz="4300" kern="1200" spc="-5">
                <a:latin typeface="+mj-lt"/>
                <a:ea typeface="+mj-ea"/>
                <a:cs typeface="+mj-cs"/>
              </a:rPr>
              <a:t>Flag</a:t>
            </a:r>
            <a:r>
              <a:rPr lang="en-US" sz="4300" kern="1200" spc="-15"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10">
                <a:latin typeface="+mj-lt"/>
                <a:ea typeface="+mj-ea"/>
                <a:cs typeface="+mj-cs"/>
              </a:rPr>
              <a:t>Manipulation</a:t>
            </a:r>
            <a:r>
              <a:rPr lang="en-US" sz="4300" kern="1200" spc="25"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latin typeface="+mj-lt"/>
                <a:ea typeface="+mj-ea"/>
                <a:cs typeface="+mj-cs"/>
              </a:rPr>
              <a:t>and</a:t>
            </a:r>
            <a:r>
              <a:rPr lang="en-US" sz="4300" kern="1200" spc="-10">
                <a:latin typeface="+mj-lt"/>
                <a:ea typeface="+mj-ea"/>
                <a:cs typeface="+mj-cs"/>
              </a:rPr>
              <a:t> Processor </a:t>
            </a:r>
            <a:r>
              <a:rPr lang="en-US" sz="4300" kern="1200" spc="-885"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20">
                <a:latin typeface="+mj-lt"/>
                <a:ea typeface="+mj-ea"/>
                <a:cs typeface="+mj-cs"/>
              </a:rPr>
              <a:t>Control</a:t>
            </a:r>
            <a:r>
              <a:rPr lang="en-US" sz="4300" kern="1200" spc="10">
                <a:latin typeface="+mj-lt"/>
                <a:ea typeface="+mj-ea"/>
                <a:cs typeface="+mj-cs"/>
              </a:rPr>
              <a:t> </a:t>
            </a:r>
            <a:r>
              <a:rPr lang="en-US" sz="4300" kern="1200" spc="-5">
                <a:latin typeface="+mj-lt"/>
                <a:ea typeface="+mj-ea"/>
                <a:cs typeface="+mj-cs"/>
              </a:rPr>
              <a:t>Instructions</a:t>
            </a:r>
            <a:endParaRPr lang="en-US" sz="4300" kern="1200"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1D60167-4931-47E6-BA6A-407CBD079E47}" type="slidenum">
              <a:rPr lang="en-US"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68</a:t>
            </a:fld>
            <a:endParaRPr lang="en-US" dirty="0">
              <a:latin typeface="+mn-lt"/>
              <a:cs typeface="+mn-cs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BBC1B050-781B-B523-4F27-ABBB8B9FC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02351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7</a:t>
            </a:fld>
            <a:endParaRPr lang="en-IN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461899"/>
            <a:ext cx="738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0"/>
              <a:t>Data</a:t>
            </a:r>
            <a:r>
              <a:rPr lang="en-IN" spc="-10"/>
              <a:t> </a:t>
            </a:r>
            <a:r>
              <a:rPr lang="en-IN" spc="-40"/>
              <a:t>Copy/Transfer</a:t>
            </a:r>
            <a:r>
              <a:rPr lang="en-IN" spc="-35"/>
              <a:t> </a:t>
            </a:r>
            <a:r>
              <a:rPr lang="en-IN" spc="-5"/>
              <a:t>Instructions</a:t>
            </a:r>
            <a:endParaRPr lang="en-IN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8785"/>
            <a:ext cx="807339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000" b="1" spc="-5">
                <a:solidFill>
                  <a:srgbClr val="FF0000"/>
                </a:solidFill>
                <a:latin typeface="Calibri"/>
                <a:cs typeface="Calibri"/>
              </a:rPr>
              <a:t>PUSH:</a:t>
            </a:r>
            <a:r>
              <a:rPr lang="en-US" sz="30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3000" spc="-10">
                <a:latin typeface="Calibri"/>
                <a:cs typeface="Calibri"/>
              </a:rPr>
              <a:t>It</a:t>
            </a:r>
            <a:r>
              <a:rPr lang="en-US" sz="3000" spc="-5">
                <a:latin typeface="Calibri"/>
                <a:cs typeface="Calibri"/>
              </a:rPr>
              <a:t> pushes</a:t>
            </a:r>
            <a:r>
              <a:rPr lang="en-US" sz="3000">
                <a:latin typeface="Calibri"/>
                <a:cs typeface="Calibri"/>
              </a:rPr>
              <a:t> the</a:t>
            </a:r>
            <a:r>
              <a:rPr lang="en-US" sz="3000" spc="5">
                <a:latin typeface="Calibri"/>
                <a:cs typeface="Calibri"/>
              </a:rPr>
              <a:t> </a:t>
            </a:r>
            <a:r>
              <a:rPr lang="en-US" sz="3000" spc="-20">
                <a:latin typeface="Calibri"/>
                <a:cs typeface="Calibri"/>
              </a:rPr>
              <a:t>contents</a:t>
            </a:r>
            <a:r>
              <a:rPr lang="en-US" sz="3000" spc="-15">
                <a:latin typeface="Calibri"/>
                <a:cs typeface="Calibri"/>
              </a:rPr>
              <a:t> </a:t>
            </a:r>
            <a:r>
              <a:rPr lang="en-US" sz="3000">
                <a:latin typeface="Calibri"/>
                <a:cs typeface="Calibri"/>
              </a:rPr>
              <a:t>of</a:t>
            </a:r>
            <a:r>
              <a:rPr lang="en-US" sz="3000" spc="5">
                <a:latin typeface="Calibri"/>
                <a:cs typeface="Calibri"/>
              </a:rPr>
              <a:t> </a:t>
            </a:r>
            <a:r>
              <a:rPr lang="en-US" sz="3000" spc="-5">
                <a:latin typeface="Calibri"/>
                <a:cs typeface="Calibri"/>
              </a:rPr>
              <a:t>the</a:t>
            </a:r>
            <a:r>
              <a:rPr lang="en-US" sz="3000">
                <a:latin typeface="Calibri"/>
                <a:cs typeface="Calibri"/>
              </a:rPr>
              <a:t> </a:t>
            </a:r>
            <a:r>
              <a:rPr lang="en-US" sz="3000" spc="-10">
                <a:latin typeface="Calibri"/>
                <a:cs typeface="Calibri"/>
              </a:rPr>
              <a:t>specified </a:t>
            </a:r>
            <a:r>
              <a:rPr lang="en-US" sz="3000" spc="-5">
                <a:latin typeface="Calibri"/>
                <a:cs typeface="Calibri"/>
              </a:rPr>
              <a:t> </a:t>
            </a:r>
            <a:r>
              <a:rPr lang="en-US" sz="3000" spc="-10">
                <a:latin typeface="Calibri"/>
                <a:cs typeface="Calibri"/>
              </a:rPr>
              <a:t>register/memory</a:t>
            </a:r>
            <a:r>
              <a:rPr lang="en-US" sz="3000" spc="-15">
                <a:latin typeface="Calibri"/>
                <a:cs typeface="Calibri"/>
              </a:rPr>
              <a:t> </a:t>
            </a:r>
            <a:r>
              <a:rPr lang="en-US" sz="3000" spc="-10">
                <a:latin typeface="Calibri"/>
                <a:cs typeface="Calibri"/>
              </a:rPr>
              <a:t>location</a:t>
            </a:r>
            <a:r>
              <a:rPr lang="en-US" sz="3000" spc="-15">
                <a:latin typeface="Calibri"/>
                <a:cs typeface="Calibri"/>
              </a:rPr>
              <a:t> </a:t>
            </a:r>
            <a:r>
              <a:rPr lang="en-US" sz="3000">
                <a:latin typeface="Calibri"/>
                <a:cs typeface="Calibri"/>
              </a:rPr>
              <a:t>on</a:t>
            </a:r>
            <a:r>
              <a:rPr lang="en-US" sz="3000" spc="-15">
                <a:latin typeface="Calibri"/>
                <a:cs typeface="Calibri"/>
              </a:rPr>
              <a:t> to</a:t>
            </a:r>
            <a:r>
              <a:rPr lang="en-US" sz="3000" spc="-5">
                <a:latin typeface="Calibri"/>
                <a:cs typeface="Calibri"/>
              </a:rPr>
              <a:t> </a:t>
            </a:r>
            <a:r>
              <a:rPr lang="en-US" sz="3000">
                <a:latin typeface="Calibri"/>
                <a:cs typeface="Calibri"/>
              </a:rPr>
              <a:t>the</a:t>
            </a:r>
            <a:r>
              <a:rPr lang="en-US" sz="3000" spc="-15">
                <a:latin typeface="Calibri"/>
                <a:cs typeface="Calibri"/>
              </a:rPr>
              <a:t> </a:t>
            </a:r>
            <a:r>
              <a:rPr lang="en-US" sz="3000" spc="-10">
                <a:latin typeface="Calibri"/>
                <a:cs typeface="Calibri"/>
              </a:rPr>
              <a:t>stack.</a:t>
            </a:r>
            <a:endParaRPr lang="en-US"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5"/>
              </a:spcBef>
              <a:buChar char="-"/>
              <a:tabLst>
                <a:tab pos="355600" algn="l"/>
              </a:tabLst>
            </a:pPr>
            <a:r>
              <a:rPr lang="en-US" sz="3000" spc="-5">
                <a:latin typeface="Calibri"/>
                <a:cs typeface="Calibri"/>
              </a:rPr>
              <a:t>The </a:t>
            </a:r>
            <a:r>
              <a:rPr lang="en-US" sz="3000" spc="-10">
                <a:solidFill>
                  <a:srgbClr val="6F2F9F"/>
                </a:solidFill>
                <a:latin typeface="Calibri"/>
                <a:cs typeface="Calibri"/>
              </a:rPr>
              <a:t>SP(Stack </a:t>
            </a:r>
            <a:r>
              <a:rPr lang="en-US" sz="3000" spc="-25">
                <a:solidFill>
                  <a:srgbClr val="6F2F9F"/>
                </a:solidFill>
                <a:latin typeface="Calibri"/>
                <a:cs typeface="Calibri"/>
              </a:rPr>
              <a:t>Pointer) </a:t>
            </a:r>
            <a:r>
              <a:rPr lang="en-US" sz="3000" spc="-5">
                <a:latin typeface="Calibri"/>
                <a:cs typeface="Calibri"/>
              </a:rPr>
              <a:t>is </a:t>
            </a:r>
            <a:r>
              <a:rPr lang="en-US" sz="3000" spc="-15">
                <a:latin typeface="Calibri"/>
                <a:cs typeface="Calibri"/>
              </a:rPr>
              <a:t>decremented </a:t>
            </a:r>
            <a:r>
              <a:rPr lang="en-US" sz="3000" spc="-10">
                <a:latin typeface="Calibri"/>
                <a:cs typeface="Calibri"/>
              </a:rPr>
              <a:t>by </a:t>
            </a:r>
            <a:r>
              <a:rPr lang="en-US" sz="3000">
                <a:latin typeface="Calibri"/>
                <a:cs typeface="Calibri"/>
              </a:rPr>
              <a:t>2, </a:t>
            </a:r>
            <a:r>
              <a:rPr lang="en-US" sz="3000" spc="-15">
                <a:latin typeface="Calibri"/>
                <a:cs typeface="Calibri"/>
              </a:rPr>
              <a:t>after </a:t>
            </a:r>
            <a:r>
              <a:rPr lang="en-US" sz="3000" spc="-10">
                <a:latin typeface="Calibri"/>
                <a:cs typeface="Calibri"/>
              </a:rPr>
              <a:t> </a:t>
            </a:r>
            <a:r>
              <a:rPr lang="en-US" sz="3000">
                <a:latin typeface="Calibri"/>
                <a:cs typeface="Calibri"/>
              </a:rPr>
              <a:t>each</a:t>
            </a:r>
            <a:r>
              <a:rPr lang="en-US" sz="3000" spc="-35">
                <a:latin typeface="Calibri"/>
                <a:cs typeface="Calibri"/>
              </a:rPr>
              <a:t> </a:t>
            </a:r>
            <a:r>
              <a:rPr lang="en-US" sz="3000" spc="-20">
                <a:latin typeface="Calibri"/>
                <a:cs typeface="Calibri"/>
              </a:rPr>
              <a:t>execution</a:t>
            </a:r>
            <a:r>
              <a:rPr lang="en-US" sz="3000" spc="-5">
                <a:latin typeface="Calibri"/>
                <a:cs typeface="Calibri"/>
              </a:rPr>
              <a:t> </a:t>
            </a:r>
            <a:r>
              <a:rPr lang="en-US" sz="3000">
                <a:latin typeface="Calibri"/>
                <a:cs typeface="Calibri"/>
              </a:rPr>
              <a:t>of </a:t>
            </a:r>
            <a:r>
              <a:rPr lang="en-US" sz="3000" spc="-5">
                <a:latin typeface="Calibri"/>
                <a:cs typeface="Calibri"/>
              </a:rPr>
              <a:t>instruction.</a:t>
            </a:r>
            <a:endParaRPr lang="en-US"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Char char="-"/>
              <a:tabLst>
                <a:tab pos="355600" algn="l"/>
              </a:tabLst>
            </a:pPr>
            <a:r>
              <a:rPr lang="en-US" sz="3000" spc="-5">
                <a:latin typeface="Calibri"/>
                <a:cs typeface="Calibri"/>
              </a:rPr>
              <a:t>The</a:t>
            </a:r>
            <a:r>
              <a:rPr lang="en-US" sz="3000">
                <a:latin typeface="Calibri"/>
                <a:cs typeface="Calibri"/>
              </a:rPr>
              <a:t> </a:t>
            </a:r>
            <a:r>
              <a:rPr lang="en-US" sz="3000" spc="-10">
                <a:latin typeface="Calibri"/>
                <a:cs typeface="Calibri"/>
              </a:rPr>
              <a:t>addressing</a:t>
            </a:r>
            <a:r>
              <a:rPr lang="en-US" sz="3000" spc="-5">
                <a:latin typeface="Calibri"/>
                <a:cs typeface="Calibri"/>
              </a:rPr>
              <a:t> in</a:t>
            </a:r>
            <a:r>
              <a:rPr lang="en-US" sz="3000">
                <a:latin typeface="Calibri"/>
                <a:cs typeface="Calibri"/>
              </a:rPr>
              <a:t> the</a:t>
            </a:r>
            <a:r>
              <a:rPr lang="en-US" sz="3000" spc="5">
                <a:latin typeface="Calibri"/>
                <a:cs typeface="Calibri"/>
              </a:rPr>
              <a:t> </a:t>
            </a:r>
            <a:r>
              <a:rPr lang="en-US" sz="3000" spc="-20">
                <a:latin typeface="Calibri"/>
                <a:cs typeface="Calibri"/>
              </a:rPr>
              <a:t>stack</a:t>
            </a:r>
            <a:r>
              <a:rPr lang="en-US" sz="3000" spc="-15">
                <a:latin typeface="Calibri"/>
                <a:cs typeface="Calibri"/>
              </a:rPr>
              <a:t> </a:t>
            </a:r>
            <a:r>
              <a:rPr lang="en-US" sz="3000" spc="-10">
                <a:latin typeface="Calibri"/>
                <a:cs typeface="Calibri"/>
              </a:rPr>
              <a:t>segment</a:t>
            </a:r>
            <a:r>
              <a:rPr lang="en-US" sz="3000" spc="-5">
                <a:latin typeface="Calibri"/>
                <a:cs typeface="Calibri"/>
              </a:rPr>
              <a:t> is</a:t>
            </a:r>
            <a:r>
              <a:rPr lang="en-US" sz="3000">
                <a:latin typeface="Calibri"/>
                <a:cs typeface="Calibri"/>
              </a:rPr>
              <a:t> </a:t>
            </a:r>
            <a:r>
              <a:rPr lang="en-US" sz="3000" spc="-20">
                <a:latin typeface="Calibri"/>
                <a:cs typeface="Calibri"/>
              </a:rPr>
              <a:t>from </a:t>
            </a:r>
            <a:r>
              <a:rPr lang="en-US" sz="3000" spc="-15">
                <a:latin typeface="Calibri"/>
                <a:cs typeface="Calibri"/>
              </a:rPr>
              <a:t> </a:t>
            </a:r>
            <a:r>
              <a:rPr lang="en-US" sz="3000" spc="-5">
                <a:latin typeface="Calibri"/>
                <a:cs typeface="Calibri"/>
              </a:rPr>
              <a:t>higher </a:t>
            </a:r>
            <a:r>
              <a:rPr lang="en-US" sz="3000" spc="-10">
                <a:latin typeface="Calibri"/>
                <a:cs typeface="Calibri"/>
              </a:rPr>
              <a:t>address </a:t>
            </a:r>
            <a:r>
              <a:rPr lang="en-US" sz="3000" spc="-15">
                <a:latin typeface="Calibri"/>
                <a:cs typeface="Calibri"/>
              </a:rPr>
              <a:t>to </a:t>
            </a:r>
            <a:r>
              <a:rPr lang="en-US" sz="3000" spc="-10">
                <a:latin typeface="Calibri"/>
                <a:cs typeface="Calibri"/>
              </a:rPr>
              <a:t>lower address </a:t>
            </a:r>
            <a:r>
              <a:rPr lang="en-US" sz="3000" spc="-5">
                <a:latin typeface="Calibri"/>
                <a:cs typeface="Calibri"/>
              </a:rPr>
              <a:t>i.e. as </a:t>
            </a:r>
            <a:r>
              <a:rPr lang="en-US" sz="3000">
                <a:latin typeface="Calibri"/>
                <a:cs typeface="Calibri"/>
              </a:rPr>
              <a:t>the </a:t>
            </a:r>
            <a:r>
              <a:rPr lang="en-US" sz="3000" spc="-20">
                <a:latin typeface="Calibri"/>
                <a:cs typeface="Calibri"/>
              </a:rPr>
              <a:t>stack </a:t>
            </a:r>
            <a:r>
              <a:rPr lang="en-US" sz="3000" spc="-15">
                <a:latin typeface="Calibri"/>
                <a:cs typeface="Calibri"/>
              </a:rPr>
              <a:t> grows,</a:t>
            </a:r>
            <a:r>
              <a:rPr lang="en-US" sz="3000" spc="-10">
                <a:latin typeface="Calibri"/>
                <a:cs typeface="Calibri"/>
              </a:rPr>
              <a:t> </a:t>
            </a:r>
            <a:r>
              <a:rPr lang="en-US" sz="3000">
                <a:latin typeface="Calibri"/>
                <a:cs typeface="Calibri"/>
              </a:rPr>
              <a:t>the</a:t>
            </a:r>
            <a:r>
              <a:rPr lang="en-US" sz="3000" spc="-15">
                <a:latin typeface="Calibri"/>
                <a:cs typeface="Calibri"/>
              </a:rPr>
              <a:t> </a:t>
            </a:r>
            <a:r>
              <a:rPr lang="en-US" sz="3000" spc="-10">
                <a:latin typeface="Calibri"/>
                <a:cs typeface="Calibri"/>
              </a:rPr>
              <a:t>address value</a:t>
            </a:r>
            <a:r>
              <a:rPr lang="en-US" sz="3000" spc="-5">
                <a:latin typeface="Calibri"/>
                <a:cs typeface="Calibri"/>
              </a:rPr>
              <a:t> </a:t>
            </a:r>
            <a:r>
              <a:rPr lang="en-US" sz="3000" spc="-30">
                <a:latin typeface="Calibri"/>
                <a:cs typeface="Calibri"/>
              </a:rPr>
              <a:t>keeps</a:t>
            </a:r>
            <a:r>
              <a:rPr lang="en-US" sz="3000" spc="-15">
                <a:latin typeface="Calibri"/>
                <a:cs typeface="Calibri"/>
              </a:rPr>
              <a:t> </a:t>
            </a:r>
            <a:r>
              <a:rPr lang="en-US" sz="3000">
                <a:latin typeface="Calibri"/>
                <a:cs typeface="Calibri"/>
              </a:rPr>
              <a:t>on </a:t>
            </a:r>
            <a:r>
              <a:rPr lang="en-US" sz="3000" spc="-10">
                <a:latin typeface="Calibri"/>
                <a:cs typeface="Calibri"/>
              </a:rPr>
              <a:t>decreasing.</a:t>
            </a:r>
            <a:endParaRPr lang="en-US"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5"/>
              </a:spcBef>
              <a:buChar char="-"/>
              <a:tabLst>
                <a:tab pos="355600" algn="l"/>
              </a:tabLst>
            </a:pPr>
            <a:r>
              <a:rPr lang="en-US" sz="3000" spc="-5">
                <a:latin typeface="Calibri"/>
                <a:cs typeface="Calibri"/>
              </a:rPr>
              <a:t>The higher </a:t>
            </a:r>
            <a:r>
              <a:rPr lang="en-US" sz="3000" spc="-15">
                <a:latin typeface="Calibri"/>
                <a:cs typeface="Calibri"/>
              </a:rPr>
              <a:t>byte </a:t>
            </a:r>
            <a:r>
              <a:rPr lang="en-US" sz="3000" spc="-5">
                <a:latin typeface="Calibri"/>
                <a:cs typeface="Calibri"/>
              </a:rPr>
              <a:t>is </a:t>
            </a:r>
            <a:r>
              <a:rPr lang="en-US" sz="3000" spc="-25">
                <a:latin typeface="Calibri"/>
                <a:cs typeface="Calibri"/>
              </a:rPr>
              <a:t>first </a:t>
            </a:r>
            <a:r>
              <a:rPr lang="en-US" sz="3000" spc="-10">
                <a:latin typeface="Calibri"/>
                <a:cs typeface="Calibri"/>
              </a:rPr>
              <a:t>pushed </a:t>
            </a:r>
            <a:r>
              <a:rPr lang="en-US" sz="3000">
                <a:latin typeface="Calibri"/>
                <a:cs typeface="Calibri"/>
              </a:rPr>
              <a:t>on </a:t>
            </a:r>
            <a:r>
              <a:rPr lang="en-US" sz="3000" spc="-15">
                <a:latin typeface="Calibri"/>
                <a:cs typeface="Calibri"/>
              </a:rPr>
              <a:t>to </a:t>
            </a:r>
            <a:r>
              <a:rPr lang="en-US" sz="3000">
                <a:latin typeface="Calibri"/>
                <a:cs typeface="Calibri"/>
              </a:rPr>
              <a:t>the </a:t>
            </a:r>
            <a:r>
              <a:rPr lang="en-US" sz="3000" spc="-20">
                <a:latin typeface="Calibri"/>
                <a:cs typeface="Calibri"/>
              </a:rPr>
              <a:t>stack </a:t>
            </a:r>
            <a:r>
              <a:rPr lang="en-US" sz="3000" spc="-5">
                <a:latin typeface="Calibri"/>
                <a:cs typeface="Calibri"/>
              </a:rPr>
              <a:t>and </a:t>
            </a:r>
            <a:r>
              <a:rPr lang="en-US" sz="3000" spc="-665">
                <a:latin typeface="Calibri"/>
                <a:cs typeface="Calibri"/>
              </a:rPr>
              <a:t> </a:t>
            </a:r>
            <a:r>
              <a:rPr lang="en-US" sz="3000">
                <a:latin typeface="Calibri"/>
                <a:cs typeface="Calibri"/>
              </a:rPr>
              <a:t>then</a:t>
            </a:r>
            <a:r>
              <a:rPr lang="en-US" sz="3000" spc="-20">
                <a:latin typeface="Calibri"/>
                <a:cs typeface="Calibri"/>
              </a:rPr>
              <a:t> </a:t>
            </a:r>
            <a:r>
              <a:rPr lang="en-US" sz="3000">
                <a:latin typeface="Calibri"/>
                <a:cs typeface="Calibri"/>
              </a:rPr>
              <a:t>the</a:t>
            </a:r>
            <a:r>
              <a:rPr lang="en-US" sz="3000" spc="-15">
                <a:latin typeface="Calibri"/>
                <a:cs typeface="Calibri"/>
              </a:rPr>
              <a:t> </a:t>
            </a:r>
            <a:r>
              <a:rPr lang="en-US" sz="3000" spc="-10">
                <a:latin typeface="Calibri"/>
                <a:cs typeface="Calibri"/>
              </a:rPr>
              <a:t>lower</a:t>
            </a:r>
            <a:r>
              <a:rPr lang="en-US" sz="3000" spc="-5">
                <a:latin typeface="Calibri"/>
                <a:cs typeface="Calibri"/>
              </a:rPr>
              <a:t> </a:t>
            </a:r>
            <a:r>
              <a:rPr lang="en-US" sz="3000" spc="-15">
                <a:latin typeface="Calibri"/>
                <a:cs typeface="Calibri"/>
              </a:rPr>
              <a:t>byte.</a:t>
            </a:r>
            <a:endParaRPr lang="en-US"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780" y="461899"/>
            <a:ext cx="5791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PUSH</a:t>
            </a:r>
            <a:r>
              <a:rPr spc="-15" dirty="0"/>
              <a:t> </a:t>
            </a:r>
            <a:r>
              <a:rPr spc="-10" dirty="0"/>
              <a:t>Instruction</a:t>
            </a:r>
            <a:r>
              <a:rPr spc="-30" dirty="0"/>
              <a:t> </a:t>
            </a:r>
            <a:r>
              <a:rPr spc="-2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081"/>
            <a:ext cx="8075295" cy="42170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715" indent="-342900" algn="just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The</a:t>
            </a:r>
            <a:r>
              <a:rPr sz="2500" spc="3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sequence</a:t>
            </a:r>
            <a:r>
              <a:rPr sz="2500" spc="3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3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operation</a:t>
            </a:r>
            <a:r>
              <a:rPr sz="2500" spc="3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3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3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instruction</a:t>
            </a:r>
            <a:r>
              <a:rPr sz="2500" spc="300" dirty="0"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PUSH</a:t>
            </a:r>
            <a:r>
              <a:rPr sz="2500" b="1" spc="2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AX</a:t>
            </a:r>
            <a:r>
              <a:rPr sz="2500" b="1" spc="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as</a:t>
            </a:r>
            <a:r>
              <a:rPr sz="2500" spc="-15" dirty="0">
                <a:latin typeface="Calibri"/>
                <a:cs typeface="Calibri"/>
              </a:rPr>
              <a:t> follows:-</a:t>
            </a:r>
            <a:endParaRPr sz="2500" dirty="0">
              <a:latin typeface="Calibri"/>
              <a:cs typeface="Calibri"/>
            </a:endParaRPr>
          </a:p>
          <a:p>
            <a:pPr marL="355600" marR="7620" indent="-342900" algn="just">
              <a:lnSpc>
                <a:spcPts val="2400"/>
              </a:lnSpc>
              <a:spcBef>
                <a:spcPts val="600"/>
              </a:spcBef>
              <a:buChar char="-"/>
              <a:tabLst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Current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stack</a:t>
            </a:r>
            <a:r>
              <a:rPr sz="2500" spc="5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top</a:t>
            </a:r>
            <a:r>
              <a:rPr sz="2500" spc="5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already</a:t>
            </a:r>
            <a:r>
              <a:rPr sz="2500" spc="-5" dirty="0">
                <a:latin typeface="Calibri"/>
                <a:cs typeface="Calibri"/>
              </a:rPr>
              <a:t> occupied</a:t>
            </a:r>
            <a:r>
              <a:rPr sz="2500" dirty="0">
                <a:latin typeface="Calibri"/>
                <a:cs typeface="Calibri"/>
              </a:rPr>
              <a:t> so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decrement </a:t>
            </a:r>
            <a:r>
              <a:rPr sz="2500" spc="-5" dirty="0">
                <a:latin typeface="Calibri"/>
                <a:cs typeface="Calibri"/>
              </a:rPr>
              <a:t> SP(Stack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Pointer)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one</a:t>
            </a:r>
            <a:r>
              <a:rPr sz="2500" dirty="0">
                <a:latin typeface="Calibri"/>
                <a:cs typeface="Calibri"/>
              </a:rPr>
              <a:t> and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store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AH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address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pointed</a:t>
            </a:r>
            <a:r>
              <a:rPr sz="2500" spc="-15" dirty="0">
                <a:latin typeface="Calibri"/>
                <a:cs typeface="Calibri"/>
              </a:rPr>
              <a:t> 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10" dirty="0">
                <a:latin typeface="Calibri"/>
                <a:cs typeface="Calibri"/>
              </a:rPr>
              <a:t>SP.</a:t>
            </a:r>
            <a:endParaRPr sz="25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600"/>
              </a:spcBef>
              <a:buChar char="-"/>
              <a:tabLst>
                <a:tab pos="355600" algn="l"/>
              </a:tabLst>
            </a:pPr>
            <a:r>
              <a:rPr sz="2500" spc="-30" dirty="0">
                <a:latin typeface="Calibri"/>
                <a:cs typeface="Calibri"/>
              </a:rPr>
              <a:t>Further, </a:t>
            </a:r>
            <a:r>
              <a:rPr sz="2500" spc="-10" dirty="0">
                <a:latin typeface="Calibri"/>
                <a:cs typeface="Calibri"/>
              </a:rPr>
              <a:t>decrement </a:t>
            </a:r>
            <a:r>
              <a:rPr sz="2500" spc="-5" dirty="0">
                <a:latin typeface="Calibri"/>
                <a:cs typeface="Calibri"/>
              </a:rPr>
              <a:t>SP </a:t>
            </a:r>
            <a:r>
              <a:rPr sz="2500" spc="-15" dirty="0">
                <a:latin typeface="Calibri"/>
                <a:cs typeface="Calibri"/>
              </a:rPr>
              <a:t>by </a:t>
            </a:r>
            <a:r>
              <a:rPr sz="2500" spc="-5" dirty="0">
                <a:latin typeface="Calibri"/>
                <a:cs typeface="Calibri"/>
              </a:rPr>
              <a:t>one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20" dirty="0">
                <a:latin typeface="Calibri"/>
                <a:cs typeface="Calibri"/>
              </a:rPr>
              <a:t>store </a:t>
            </a:r>
            <a:r>
              <a:rPr sz="2500" spc="-10" dirty="0">
                <a:latin typeface="Calibri"/>
                <a:cs typeface="Calibri"/>
              </a:rPr>
              <a:t>AL </a:t>
            </a:r>
            <a:r>
              <a:rPr sz="2500" spc="-15" dirty="0">
                <a:latin typeface="Calibri"/>
                <a:cs typeface="Calibri"/>
              </a:rPr>
              <a:t>into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location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pointed</a:t>
            </a:r>
            <a:r>
              <a:rPr sz="2500" spc="-15" dirty="0">
                <a:latin typeface="Calibri"/>
                <a:cs typeface="Calibri"/>
              </a:rPr>
              <a:t> 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10" dirty="0">
                <a:latin typeface="Calibri"/>
                <a:cs typeface="Calibri"/>
              </a:rPr>
              <a:t>SP.</a:t>
            </a:r>
            <a:endParaRPr sz="25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Font typeface="Calibri"/>
              <a:buChar char="-"/>
              <a:tabLst>
                <a:tab pos="355600" algn="l"/>
              </a:tabLst>
            </a:pPr>
            <a:r>
              <a:rPr sz="2500" b="1" spc="-5" dirty="0">
                <a:latin typeface="Calibri"/>
                <a:cs typeface="Calibri"/>
              </a:rPr>
              <a:t>Examples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of instructions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are:-</a:t>
            </a:r>
            <a:endParaRPr sz="25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PUSH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AX</a:t>
            </a:r>
            <a:endParaRPr sz="25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PUSH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DS</a:t>
            </a:r>
            <a:endParaRPr sz="2500" dirty="0">
              <a:latin typeface="Calibri"/>
              <a:cs typeface="Calibri"/>
            </a:endParaRPr>
          </a:p>
          <a:p>
            <a:pPr marL="355600" marR="8890" indent="-342900" algn="just">
              <a:lnSpc>
                <a:spcPts val="2400"/>
              </a:lnSpc>
              <a:spcBef>
                <a:spcPts val="580"/>
              </a:spcBef>
              <a:buFont typeface="Wingdings"/>
              <a:buChar char=""/>
              <a:tabLst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PUSH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[5000H]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(Content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5000H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and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5001H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DS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pushed</a:t>
            </a:r>
            <a:r>
              <a:rPr sz="25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5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stack)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461899"/>
            <a:ext cx="7386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40" dirty="0"/>
              <a:t>Copy/Transfer</a:t>
            </a:r>
            <a:r>
              <a:rPr spc="-35" dirty="0"/>
              <a:t> </a:t>
            </a:r>
            <a:r>
              <a:rPr spc="-5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489"/>
            <a:ext cx="8073390" cy="414210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POP: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specified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register/memory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location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address </a:t>
            </a:r>
            <a:r>
              <a:rPr sz="3000" spc="-15" dirty="0">
                <a:latin typeface="Calibri"/>
                <a:cs typeface="Calibri"/>
              </a:rPr>
              <a:t>formed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current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stack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segment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30" dirty="0">
                <a:latin typeface="Calibri"/>
                <a:cs typeface="Calibri"/>
              </a:rPr>
              <a:t>SP.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SP</a:t>
            </a:r>
            <a:r>
              <a:rPr sz="30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6F2F9F"/>
                </a:solidFill>
                <a:latin typeface="Calibri"/>
                <a:cs typeface="Calibri"/>
              </a:rPr>
              <a:t>is</a:t>
            </a:r>
            <a:r>
              <a:rPr sz="30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6F2F9F"/>
                </a:solidFill>
                <a:latin typeface="Calibri"/>
                <a:cs typeface="Calibri"/>
              </a:rPr>
              <a:t>incremented</a:t>
            </a:r>
            <a:r>
              <a:rPr sz="3000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2.</a:t>
            </a:r>
            <a:endParaRPr sz="3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sequence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operations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follows:-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700"/>
              </a:spcBef>
              <a:buChar char="-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Contents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stack top </a:t>
            </a:r>
            <a:r>
              <a:rPr sz="3000" dirty="0">
                <a:latin typeface="Calibri"/>
                <a:cs typeface="Calibri"/>
              </a:rPr>
              <a:t>memory </a:t>
            </a:r>
            <a:r>
              <a:rPr sz="3000" spc="-10" dirty="0">
                <a:latin typeface="Calibri"/>
                <a:cs typeface="Calibri"/>
              </a:rPr>
              <a:t>location are </a:t>
            </a:r>
            <a:r>
              <a:rPr sz="3000" spc="-25" dirty="0">
                <a:latin typeface="Calibri"/>
                <a:cs typeface="Calibri"/>
              </a:rPr>
              <a:t>stored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SP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incremented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one.</a:t>
            </a:r>
            <a:endParaRPr sz="300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80000"/>
              </a:lnSpc>
              <a:spcBef>
                <a:spcPts val="745"/>
              </a:spcBef>
              <a:buChar char="-"/>
              <a:tabLst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Content</a:t>
            </a:r>
            <a:r>
              <a:rPr sz="3000" spc="4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4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new</a:t>
            </a:r>
            <a:r>
              <a:rPr sz="3000" spc="4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5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location</a:t>
            </a:r>
            <a:r>
              <a:rPr sz="3000" spc="48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pointed</a:t>
            </a:r>
            <a:r>
              <a:rPr sz="3000" spc="48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49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copied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AH and SP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again incremented </a:t>
            </a:r>
            <a:r>
              <a:rPr sz="3000" spc="-20" dirty="0">
                <a:latin typeface="Calibri"/>
                <a:cs typeface="Calibri"/>
              </a:rPr>
              <a:t>by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3956</Words>
  <Application>Microsoft Office PowerPoint</Application>
  <PresentationFormat>On-screen Show (4:3)</PresentationFormat>
  <Paragraphs>515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Wingdings</vt:lpstr>
      <vt:lpstr>Office Theme</vt:lpstr>
      <vt:lpstr>INSTRUCTION SET OF 8086 µP</vt:lpstr>
      <vt:lpstr>Types of Instruction Sets</vt:lpstr>
      <vt:lpstr>Data Copy/Transfer Instructions</vt:lpstr>
      <vt:lpstr>Data Copy/Transfer Instructions</vt:lpstr>
      <vt:lpstr>MOV Instruction contd…</vt:lpstr>
      <vt:lpstr>MOV Instruction contd…</vt:lpstr>
      <vt:lpstr>Data Copy/Transfer Instructions</vt:lpstr>
      <vt:lpstr>PUSH Instruction contd…</vt:lpstr>
      <vt:lpstr>Data Copy/Transfer Instructions</vt:lpstr>
      <vt:lpstr>POP Instruction contd…</vt:lpstr>
      <vt:lpstr>PUSH &amp; POP contd…</vt:lpstr>
      <vt:lpstr>Data Copy/Transfer Instructions</vt:lpstr>
      <vt:lpstr>XCHG instruction contd…</vt:lpstr>
      <vt:lpstr>Data Copy/Transfer Instructions</vt:lpstr>
      <vt:lpstr>IN instruction contd…</vt:lpstr>
      <vt:lpstr>Data Copy/Transfer Instructions</vt:lpstr>
      <vt:lpstr>OUT instruction contd…</vt:lpstr>
      <vt:lpstr>Data Copy/Transfer Instructions</vt:lpstr>
      <vt:lpstr>XLAT Instruction contd…</vt:lpstr>
      <vt:lpstr>Data Copy/Transfer Instructions</vt:lpstr>
      <vt:lpstr>Data Copy/Transfer Instructions</vt:lpstr>
      <vt:lpstr>Data Copy/Transfer Instructions</vt:lpstr>
      <vt:lpstr>Arithmetic Instructions</vt:lpstr>
      <vt:lpstr>Arithmetic Instructions</vt:lpstr>
      <vt:lpstr>Arithmetic Instructions</vt:lpstr>
      <vt:lpstr>ADD Instruction contd…</vt:lpstr>
      <vt:lpstr>Arithmetic Instructions</vt:lpstr>
      <vt:lpstr>Arithmetic Instructions</vt:lpstr>
      <vt:lpstr>Arithmetic Instructions</vt:lpstr>
      <vt:lpstr>Arithmetic Instructions</vt:lpstr>
      <vt:lpstr>SUB Instruction contd…</vt:lpstr>
      <vt:lpstr>Arithmetic Instructions</vt:lpstr>
      <vt:lpstr>Arithmetic Instructions</vt:lpstr>
      <vt:lpstr>CMP Instruction contd…</vt:lpstr>
      <vt:lpstr>Arithmetic Instructions</vt:lpstr>
      <vt:lpstr>Arithmetic Instructions</vt:lpstr>
      <vt:lpstr>MUL Instruction contd…</vt:lpstr>
      <vt:lpstr>Arithmetic Instructions</vt:lpstr>
      <vt:lpstr>IMUL Instruction contd…</vt:lpstr>
      <vt:lpstr>Arithmetic Instructions</vt:lpstr>
      <vt:lpstr>Arithmetic Instructions</vt:lpstr>
      <vt:lpstr>Arithmetic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Logical Instructions</vt:lpstr>
      <vt:lpstr>String Manipulation Instructions</vt:lpstr>
      <vt:lpstr>String Manipulation Instructions</vt:lpstr>
      <vt:lpstr>String Manipulation Instructions</vt:lpstr>
      <vt:lpstr>String Manipulation Instructions</vt:lpstr>
      <vt:lpstr>String Manipulation Instructions</vt:lpstr>
      <vt:lpstr>String Manipulation Instructions</vt:lpstr>
      <vt:lpstr>String Manipulation Instructions</vt:lpstr>
      <vt:lpstr>Control Transfer / Branch Instructions</vt:lpstr>
      <vt:lpstr>Control Transfer / Branch Instructions</vt:lpstr>
      <vt:lpstr>Control Transfer / Branch Instructions</vt:lpstr>
      <vt:lpstr>Control Transfer / Branch Instructions</vt:lpstr>
      <vt:lpstr>Flag Manipulation and Processor  Control Instructions</vt:lpstr>
      <vt:lpstr>Flag Manipulation and Processor  Control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Subhasish Das</dc:creator>
  <cp:lastModifiedBy>Subhasish Das</cp:lastModifiedBy>
  <cp:revision>4</cp:revision>
  <dcterms:created xsi:type="dcterms:W3CDTF">2022-04-12T03:03:50Z</dcterms:created>
  <dcterms:modified xsi:type="dcterms:W3CDTF">2022-04-12T03:47:09Z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2022-04-12T00:00:00Z</vt:filetime>
  </property>
</Properties>
</file>