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IN"/>
              <a:t>Determining features having maximum impact on sales.</a:t>
            </a:r>
            <a:endParaRPr lang="en-IN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779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>
              <a:buFont typeface="Arial" panose="020B0604020202020204" pitchFamily="34" charset="0"/>
            </a:pPr>
            <a:r>
              <a:rPr lang="en-IN"/>
              <a:t>Features wil be looking around: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Value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Age group</a:t>
            </a:r>
            <a:endParaRPr lang="en-IN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IN"/>
              <a:t>Impact of age groups</a:t>
            </a:r>
            <a:endParaRPr lang="en-IN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IN"/>
              <a:t>Checking out the variation of value against various age groups.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No age range can be removed increase accuracy.</a:t>
            </a:r>
            <a:endParaRPr lang="en-IN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 descr="ageVr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615" y="2029460"/>
            <a:ext cx="3904615" cy="2590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699" y="1197079"/>
            <a:ext cx="8520602" cy="841801"/>
          </a:xfrm>
        </p:spPr>
        <p:txBody>
          <a:bodyPr/>
          <a:p>
            <a:r>
              <a:rPr lang="en-IN" altLang="en-US"/>
              <a:t>Sorting customers state-wise</a:t>
            </a:r>
            <a:endParaRPr lang="en-IN" altLang="en-US"/>
          </a:p>
        </p:txBody>
      </p:sp>
      <p:sp>
        <p:nvSpPr>
          <p:cNvPr id="139" name="Shape 88"/>
          <p:cNvSpPr/>
          <p:nvPr/>
        </p:nvSpPr>
        <p:spPr>
          <a:xfrm>
            <a:off x="-6611" y="-614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/>
              <a:t>Data Exploration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2252989"/>
            <a:ext cx="4134600" cy="7124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IN"/>
              <a:t>It is found that customers from NSW has better rank, followed by QLD.</a:t>
            </a:r>
            <a:endParaRPr lang="en-IN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StateVs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190" y="2164715"/>
            <a:ext cx="3821430" cy="26333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Applying </a:t>
            </a:r>
            <a:r>
              <a:rPr lang="en-IN" b="1"/>
              <a:t>regression</a:t>
            </a:r>
            <a:r>
              <a:rPr lang="en-IN"/>
              <a:t> with 'value' as dependent variable.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Visualizing the data against 'value'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Polynomial regression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</a:t>
            </a:r>
            <a:r>
              <a:rPr lang="en-IN" b="1"/>
              <a:t>R-squared</a:t>
            </a:r>
            <a:r>
              <a:rPr lang="en-IN"/>
              <a:t> and </a:t>
            </a:r>
            <a:r>
              <a:rPr lang="en-IN" b="1"/>
              <a:t>MSE</a:t>
            </a:r>
            <a:r>
              <a:rPr lang="en-IN"/>
              <a:t> for analysis</a:t>
            </a:r>
            <a:endParaRPr lang="en-IN"/>
          </a:p>
          <a:p>
            <a:pPr>
              <a:buFont typeface="Arial" panose="020B0604020202020204" pitchFamily="34" charset="0"/>
            </a:pPr>
            <a:endParaRPr lang="en-IN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/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Model selection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Grid Search - checking for different hyperparameters ranges.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 Conclusion </a:t>
            </a:r>
            <a:endParaRPr lang="en-IN"/>
          </a:p>
          <a:p>
            <a:pPr>
              <a:buFont typeface="Arial" panose="020B0604020202020204" pitchFamily="34" charset="0"/>
            </a:pPr>
            <a:endParaRPr lang="en-IN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/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Open Sans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3</cp:revision>
  <dcterms:created xsi:type="dcterms:W3CDTF">2020-06-13T17:10:42Z</dcterms:created>
  <dcterms:modified xsi:type="dcterms:W3CDTF">2020-06-13T17:11:34Z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