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08" r:id="rId2"/>
    <p:sldId id="287" r:id="rId3"/>
    <p:sldId id="322" r:id="rId4"/>
    <p:sldId id="323" r:id="rId5"/>
    <p:sldId id="315" r:id="rId6"/>
    <p:sldId id="319" r:id="rId7"/>
    <p:sldId id="318" r:id="rId8"/>
    <p:sldId id="312" r:id="rId9"/>
    <p:sldId id="321" r:id="rId10"/>
    <p:sldId id="320" r:id="rId11"/>
    <p:sldId id="314" r:id="rId12"/>
    <p:sldId id="309" r:id="rId13"/>
    <p:sldId id="298" r:id="rId14"/>
    <p:sldId id="28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144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, Nature chooses a </a:t>
          </a:r>
          <a:r>
            <a:rPr lang="en-US" sz="14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</a:t>
          </a:r>
          <a:r>
            <a:rPr lang="en-US" sz="1400" dirty="0" err="1">
              <a:solidFill>
                <a:schemeClr val="accent6"/>
              </a:solidFill>
            </a:rPr>
            <a:t>t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</a:rPr>
            <a:t>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, Nature chooses a </a:t>
          </a:r>
          <a:r>
            <a:rPr lang="en-US" sz="14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</a:t>
          </a:r>
          <a:r>
            <a:rPr lang="en-US" sz="1400" kern="1200" dirty="0" err="1">
              <a:solidFill>
                <a:schemeClr val="accent6"/>
              </a:solidFill>
            </a:rPr>
            <a:t>t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kern="1200" dirty="0">
              <a:solidFill>
                <a:srgbClr val="0070C0"/>
              </a:solidFill>
            </a:rPr>
            <a:t>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8CD-F662-7C40-9A6A-7F69DBF0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Latent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Maillard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Mannor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2014),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K users divided into |B| clusters such that the reward </a:t>
            </a:r>
            <a:r>
              <a:rPr lang="en-US" sz="2200" i="1" dirty="0"/>
              <a:t>distributions</a:t>
            </a:r>
            <a:r>
              <a:rPr lang="en-US" sz="2200" dirty="0"/>
              <a:t> of all the users in each of the clusters are </a:t>
            </a:r>
            <a:r>
              <a:rPr lang="en-US" sz="2200" i="1" dirty="0"/>
              <a:t>identical</a:t>
            </a:r>
            <a:r>
              <a:rPr lang="en-US" sz="2200" dirty="0"/>
              <a:t>.</a:t>
            </a:r>
          </a:p>
          <a:p>
            <a:r>
              <a:rPr lang="en-US" sz="2200" dirty="0"/>
              <a:t>This problem easier to solve and has less practical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Rank-1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Katariya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a pair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Low-Rank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Kveton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d-subsets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r>
              <a:rPr lang="en-US" sz="2200" dirty="0"/>
              <a:t>Has the </a:t>
            </a:r>
            <a:r>
              <a:rPr lang="en-US" sz="2200" i="1" dirty="0" err="1">
                <a:solidFill>
                  <a:srgbClr val="FF0000"/>
                </a:solidFill>
              </a:rPr>
              <a:t>hott</a:t>
            </a:r>
            <a:r>
              <a:rPr lang="en-US" sz="2200" i="1" dirty="0">
                <a:solidFill>
                  <a:srgbClr val="FF0000"/>
                </a:solidFill>
              </a:rPr>
              <a:t>-topics</a:t>
            </a:r>
            <a:r>
              <a:rPr lang="en-US" sz="2200" dirty="0"/>
              <a:t> assumption on both users and item matrix.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R.,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Maillard</a:t>
            </a:r>
            <a:r>
              <a:rPr lang="en-US" sz="2200" dirty="0"/>
              <a:t> O.,&amp;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Zhou L., &amp; </a:t>
            </a:r>
            <a:r>
              <a:rPr lang="en-US" sz="2200" dirty="0" err="1"/>
              <a:t>Brunskill</a:t>
            </a:r>
            <a:r>
              <a:rPr lang="en-US" sz="2200" dirty="0"/>
              <a:t> E., (2016). Latent Contextual Bandits and their Application to Personalized Recommendations for New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Sen R., </a:t>
            </a:r>
            <a:r>
              <a:rPr lang="en-US" sz="2200" dirty="0" err="1"/>
              <a:t>Shanmugam</a:t>
            </a:r>
            <a:r>
              <a:rPr lang="en-US" sz="2200" dirty="0"/>
              <a:t> K., </a:t>
            </a:r>
            <a:r>
              <a:rPr lang="en-US" sz="2200" dirty="0" err="1"/>
              <a:t>Kocaoglu</a:t>
            </a:r>
            <a:r>
              <a:rPr lang="en-US" sz="2200" dirty="0"/>
              <a:t> M., </a:t>
            </a:r>
            <a:r>
              <a:rPr lang="en-US" sz="2200" dirty="0" err="1"/>
              <a:t>Dimakis</a:t>
            </a:r>
            <a:r>
              <a:rPr lang="en-US" sz="2200" dirty="0"/>
              <a:t> A.,&amp; </a:t>
            </a:r>
            <a:r>
              <a:rPr lang="en-US" sz="2200" dirty="0" err="1"/>
              <a:t>Shakkottai</a:t>
            </a:r>
            <a:r>
              <a:rPr lang="en-US" sz="2200" dirty="0"/>
              <a:t> S., (2016). Contextual Bandits with Latent Confounders: An NMF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Stochastic Rank-1 Bandits. AISTATS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Bernoulli Rank-1 Bandits for Click Data. IJCAI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6C2-6B98-8D4B-BDD6-618DF51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F7AC-17B9-3D4F-A297-2A44CB6C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Why Online Learning?</a:t>
            </a:r>
          </a:p>
          <a:p>
            <a:r>
              <a:rPr lang="en-US" sz="2400" dirty="0"/>
              <a:t>Limited previous data about the users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(cold-start problem).</a:t>
            </a:r>
          </a:p>
          <a:p>
            <a:r>
              <a:rPr lang="en-US" sz="2400" dirty="0"/>
              <a:t>Adapting to changing preferences of </a:t>
            </a:r>
            <a:r>
              <a:rPr lang="en-US" sz="2400" dirty="0">
                <a:solidFill>
                  <a:srgbClr val="00B050"/>
                </a:solidFill>
              </a:rPr>
              <a:t>users</a:t>
            </a:r>
            <a:r>
              <a:rPr lang="en-US" sz="2400" dirty="0"/>
              <a:t>.</a:t>
            </a:r>
          </a:p>
          <a:p>
            <a:r>
              <a:rPr lang="en-US" sz="2400" dirty="0"/>
              <a:t>Changing context of the </a:t>
            </a:r>
            <a:r>
              <a:rPr lang="en-US" sz="2400" dirty="0">
                <a:solidFill>
                  <a:srgbClr val="FF0000"/>
                </a:solidFill>
              </a:rPr>
              <a:t>items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To solve this complex problem we need a learner which is :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Adaptive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Intelligent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49D9D-F6CF-2540-8DF4-2A1595BD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A0B0-98DF-CC45-9CD3-1CD7C66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CB48-8A4D-804F-A20C-0E95B18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pool of users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list of items (arms) 	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learner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8D328-527B-BF4B-BEC2-56B6AAB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83E3C-7B10-A842-B4D9-6750E7B6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56" y="1402003"/>
            <a:ext cx="1751829" cy="124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F9E17-5F2F-544E-BB64-8A3AFD32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52" y="3061741"/>
            <a:ext cx="2143528" cy="112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B9796-AA95-FB44-84D1-E01306F3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56" y="4447124"/>
            <a:ext cx="1751829" cy="14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0615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724643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4">
                        <a:lumMod val="50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mean          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6BB18-64EF-7B4C-BB57-C2F94BD1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45" y="5070566"/>
            <a:ext cx="2478270" cy="315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A8DB9-3D8E-9747-846F-137FE6E80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00" y="4600122"/>
            <a:ext cx="602254" cy="318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until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C0-7A80-9C42-AFF2-DD78E79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D531-1A4A-BE42-88DE-7523F2A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A206-EEFD-764C-B8B7-A2791D10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dirty="0"/>
              <a:t> is a </a:t>
            </a:r>
            <a:r>
              <a:rPr lang="en-US" dirty="0" err="1"/>
              <a:t>hott</a:t>
            </a:r>
            <a:r>
              <a:rPr lang="en-US" dirty="0"/>
              <a:t> topics matrix.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vectors signifies the item basis vectors.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vectors signifies user vectors.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BC563-BAF1-2D41-A243-996DE5F4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98" y="1297577"/>
            <a:ext cx="6454912" cy="47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28257</TotalTime>
  <Words>909</Words>
  <Application>Microsoft Macintosh PowerPoint</Application>
  <PresentationFormat>Custom</PresentationFormat>
  <Paragraphs>142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</vt:lpstr>
      <vt:lpstr>Online Learning Setting</vt:lpstr>
      <vt:lpstr>Online Learning Game</vt:lpstr>
      <vt:lpstr>Latent Bandit Game</vt:lpstr>
      <vt:lpstr>Problem Definition</vt:lpstr>
      <vt:lpstr>Goal of the Learner </vt:lpstr>
      <vt:lpstr>A Simple Example </vt:lpstr>
      <vt:lpstr>Related Works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810</cp:revision>
  <dcterms:created xsi:type="dcterms:W3CDTF">2009-08-20T18:55:32Z</dcterms:created>
  <dcterms:modified xsi:type="dcterms:W3CDTF">2018-02-22T21:04:14Z</dcterms:modified>
</cp:coreProperties>
</file>