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08" r:id="rId2"/>
    <p:sldId id="287" r:id="rId3"/>
    <p:sldId id="315" r:id="rId4"/>
    <p:sldId id="319" r:id="rId5"/>
    <p:sldId id="318" r:id="rId6"/>
    <p:sldId id="312" r:id="rId7"/>
    <p:sldId id="320" r:id="rId8"/>
    <p:sldId id="314" r:id="rId9"/>
    <p:sldId id="309" r:id="rId10"/>
    <p:sldId id="298" r:id="rId11"/>
    <p:sldId id="283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144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(row).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5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FF0000"/>
              </a:solidFill>
            </a:rPr>
            <a:t> </a:t>
          </a:r>
          <a:r>
            <a:rPr lang="en-US" sz="1500" dirty="0">
              <a:solidFill>
                <a:srgbClr val="0070C0"/>
              </a:solidFill>
            </a:rPr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t,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(row</a:t>
          </a:r>
          <a:r>
            <a:rPr lang="en-US" sz="1600" dirty="0">
              <a:solidFill>
                <a:srgbClr val="0070C0"/>
              </a:solidFill>
            </a:rPr>
            <a:t>).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FF0000"/>
              </a:solidFill>
            </a:rPr>
            <a:t> </a:t>
          </a:r>
          <a:r>
            <a:rPr lang="en-US" sz="1400" dirty="0">
              <a:solidFill>
                <a:srgbClr val="0070C0"/>
              </a:solidFill>
            </a:rPr>
            <a:t>(column).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(row).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5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FF0000"/>
              </a:solidFill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(column).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t,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(row</a:t>
          </a:r>
          <a:r>
            <a:rPr lang="en-US" sz="1600" kern="1200" dirty="0">
              <a:solidFill>
                <a:srgbClr val="0070C0"/>
              </a:solidFill>
            </a:rPr>
            <a:t>).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FF0000"/>
              </a:solidFill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(column).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(probably 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11218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116209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K users divided into </a:t>
                </a:r>
                <a:r>
                  <a:rPr 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|B|</a:t>
                </a:r>
                <a:r>
                  <a:rPr lang="en-US" sz="2200" dirty="0"/>
                  <a:t> clusters such that the </a:t>
                </a:r>
                <a:r>
                  <a:rPr lang="en-US" sz="2200" i="1" dirty="0"/>
                  <a:t>index of the optimal arm</a:t>
                </a:r>
                <a:r>
                  <a:rPr lang="en-US" sz="2200" dirty="0"/>
                  <a:t> is same across the users in each such clusters.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expected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200" dirty="0"/>
                  <a:t>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 b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26879-0D87-A049-8BD7-9A822DE3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89" y="5769897"/>
            <a:ext cx="2617061" cy="369802"/>
          </a:xfrm>
          <a:prstGeom prst="rect">
            <a:avLst/>
          </a:prstGeo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till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6D8CD-F662-7C40-9A6A-7F69DBF0E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Difference with Previous Work of Latent Bandits (</a:t>
                </a:r>
                <a:r>
                  <a:rPr lang="en-US" sz="2400" dirty="0" err="1"/>
                  <a:t>Maillard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Mannor</a:t>
                </a:r>
                <a:r>
                  <a:rPr lang="en-US" sz="2400" dirty="0"/>
                  <a:t>, 2014)</a:t>
                </a:r>
              </a:p>
              <a:p>
                <a:r>
                  <a:rPr lang="en-US" dirty="0"/>
                  <a:t>K users divided into |B| clusters such that the reward </a:t>
                </a:r>
                <a:r>
                  <a:rPr lang="en-US" i="1" dirty="0"/>
                  <a:t>distributions</a:t>
                </a:r>
                <a:r>
                  <a:rPr lang="en-US" dirty="0"/>
                  <a:t> of all the users in each of the clusters are </a:t>
                </a:r>
                <a:r>
                  <a:rPr lang="en-US" i="1" dirty="0"/>
                  <a:t>identical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problem easier to solve and has less practical applications.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Difference with Stochastic Rank-1 Bandits (</a:t>
                </a:r>
                <a:r>
                  <a:rPr lang="en-US" sz="2800" dirty="0" err="1"/>
                  <a:t>Katariya</a:t>
                </a:r>
                <a:r>
                  <a:rPr lang="en-US" sz="2800" dirty="0"/>
                  <a:t> et al., 2017)</a:t>
                </a:r>
              </a:p>
              <a:p>
                <a:r>
                  <a:rPr lang="en-US" sz="2200" dirty="0"/>
                  <a:t>In this setting at every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the learner chooses a pair of user and arms.</a:t>
                </a:r>
              </a:p>
              <a:p>
                <a:r>
                  <a:rPr lang="en-US" sz="2200" dirty="0"/>
                  <a:t>No inherent grouping amongst </a:t>
                </a:r>
                <a:r>
                  <a:rPr lang="en-US" sz="2200"/>
                  <a:t>the users.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6D8CD-F662-7C40-9A6A-7F69DBF0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r>
              <a:rPr lang="en-US" sz="2200" dirty="0" err="1"/>
              <a:t>Maillard</a:t>
            </a:r>
            <a:r>
              <a:rPr lang="en-US" sz="2200" dirty="0"/>
              <a:t> O.,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Stochastic Rank-1 Bandits. AISTATS 2017.</a:t>
            </a:r>
          </a:p>
          <a:p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</a:t>
            </a:r>
            <a:r>
              <a:rPr lang="en-US" sz="2200" dirty="0" err="1"/>
              <a:t>C.,&amp;Wen</a:t>
            </a:r>
            <a:r>
              <a:rPr lang="en-US" sz="2200" dirty="0"/>
              <a:t>, Z. (2016). Bernoulli Rank-1 Bandits for Click Data. IJCAI 2017.</a:t>
            </a:r>
          </a:p>
          <a:p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25676</TotalTime>
  <Words>737</Words>
  <Application>Microsoft Macintosh PowerPoint</Application>
  <PresentationFormat>Custom</PresentationFormat>
  <Paragraphs>105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 Game</vt:lpstr>
      <vt:lpstr>Latent Bandit Game</vt:lpstr>
      <vt:lpstr>Problem Definition</vt:lpstr>
      <vt:lpstr>Goal of the Learner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715</cp:revision>
  <dcterms:created xsi:type="dcterms:W3CDTF">2009-08-20T18:55:32Z</dcterms:created>
  <dcterms:modified xsi:type="dcterms:W3CDTF">2018-02-21T02:02:38Z</dcterms:modified>
</cp:coreProperties>
</file>