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308" r:id="rId2"/>
    <p:sldId id="287" r:id="rId3"/>
    <p:sldId id="315" r:id="rId4"/>
    <p:sldId id="319" r:id="rId5"/>
    <p:sldId id="318" r:id="rId6"/>
    <p:sldId id="312" r:id="rId7"/>
    <p:sldId id="321" r:id="rId8"/>
    <p:sldId id="320" r:id="rId9"/>
    <p:sldId id="314" r:id="rId10"/>
    <p:sldId id="309" r:id="rId11"/>
    <p:sldId id="298" r:id="rId12"/>
    <p:sldId id="283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14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4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</a:rPr>
            <a:t> </a:t>
          </a:r>
          <a:r>
            <a:rPr lang="en-US" sz="1400" dirty="0">
              <a:solidFill>
                <a:srgbClr val="0070C0"/>
              </a:solidFill>
            </a:rPr>
            <a:t>(column).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</a:rPr>
            <a:t>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kern="1200" dirty="0">
              <a:solidFill>
                <a:srgbClr val="0070C0"/>
              </a:solidFill>
            </a:rPr>
            <a:t>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4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(column).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R.,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Maillard</a:t>
            </a:r>
            <a:r>
              <a:rPr lang="en-US" sz="2200" dirty="0"/>
              <a:t> O.,&amp;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Zhou L., &amp; </a:t>
            </a:r>
            <a:r>
              <a:rPr lang="en-US" sz="2200" dirty="0" err="1"/>
              <a:t>Brunskill</a:t>
            </a:r>
            <a:r>
              <a:rPr lang="en-US" sz="2200" dirty="0"/>
              <a:t> E., (2016). Latent Contextual Bandits and their Application to Personalized Recommendations for New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Sen R., </a:t>
            </a:r>
            <a:r>
              <a:rPr lang="en-US" sz="2200" dirty="0" err="1"/>
              <a:t>Shanmugam</a:t>
            </a:r>
            <a:r>
              <a:rPr lang="en-US" sz="2200" dirty="0"/>
              <a:t> K., </a:t>
            </a:r>
            <a:r>
              <a:rPr lang="en-US" sz="2200" dirty="0" err="1"/>
              <a:t>Kocaoglu</a:t>
            </a:r>
            <a:r>
              <a:rPr lang="en-US" sz="2200" dirty="0"/>
              <a:t> M., </a:t>
            </a:r>
            <a:r>
              <a:rPr lang="en-US" sz="2200" dirty="0" err="1"/>
              <a:t>Dimakis</a:t>
            </a:r>
            <a:r>
              <a:rPr lang="en-US" sz="2200" dirty="0"/>
              <a:t> A.,&amp; </a:t>
            </a:r>
            <a:r>
              <a:rPr lang="en-US" sz="2200" dirty="0" err="1"/>
              <a:t>Shakkottai</a:t>
            </a:r>
            <a:r>
              <a:rPr lang="en-US" sz="2200" dirty="0"/>
              <a:t> S., (2016). Contextual Bandits with Latent Confounders: An NMF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Stochastic Rank-1 Bandits. AISTATS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Bernoulli Rank-1 Bandits for Click Data. IJCAI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061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79191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200" dirty="0"/>
                  <a:t>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6BB18-64EF-7B4C-BB57-C2F94BD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45" y="5070566"/>
            <a:ext cx="2478270" cy="315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until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A206-EEFD-764C-B8B7-A2791D1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dirty="0"/>
              <a:t> is a </a:t>
            </a:r>
            <a:r>
              <a:rPr lang="en-US" dirty="0" err="1"/>
              <a:t>hott</a:t>
            </a:r>
            <a:r>
              <a:rPr lang="en-US" dirty="0"/>
              <a:t> topics matrix.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vectors signifies the item basis vectors.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vectors signifies user vectors.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71" y="1082040"/>
            <a:ext cx="6616043" cy="47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8CD-F662-7C40-9A6A-7F69DBF0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Latent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Maillard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Mannor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2014), </a:t>
            </a:r>
            <a:r>
              <a:rPr lang="en-US" sz="2400" dirty="0">
                <a:solidFill>
                  <a:srgbClr val="00B0F0"/>
                </a:solidFill>
              </a:rPr>
              <a:t>[2]</a:t>
            </a: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Rank-1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Katariya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[5]</a:t>
            </a: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a pair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Low-Rank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Kveton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[6]</a:t>
            </a: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d-subsets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r>
              <a:rPr lang="en-US" sz="2200" dirty="0"/>
              <a:t>Has the </a:t>
            </a:r>
            <a:r>
              <a:rPr lang="en-US" sz="2200" i="1" dirty="0" err="1">
                <a:solidFill>
                  <a:srgbClr val="FF0000"/>
                </a:solidFill>
              </a:rPr>
              <a:t>hott</a:t>
            </a:r>
            <a:r>
              <a:rPr lang="en-US" sz="2200" i="1" dirty="0">
                <a:solidFill>
                  <a:srgbClr val="FF0000"/>
                </a:solidFill>
              </a:rPr>
              <a:t>-topics</a:t>
            </a:r>
            <a:r>
              <a:rPr lang="en-US" sz="2200" dirty="0"/>
              <a:t> assumption on both users and item matrix.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27117</TotalTime>
  <Words>861</Words>
  <Application>Microsoft Macintosh PowerPoint</Application>
  <PresentationFormat>Custom</PresentationFormat>
  <Paragraphs>120</Paragraphs>
  <Slides>12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 Game</vt:lpstr>
      <vt:lpstr>Latent Bandit Game</vt:lpstr>
      <vt:lpstr>Problem Definition</vt:lpstr>
      <vt:lpstr>Goal of the Learner </vt:lpstr>
      <vt:lpstr>A Simple Example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773</cp:revision>
  <dcterms:created xsi:type="dcterms:W3CDTF">2009-08-20T18:55:32Z</dcterms:created>
  <dcterms:modified xsi:type="dcterms:W3CDTF">2018-02-22T02:03:33Z</dcterms:modified>
</cp:coreProperties>
</file>