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9"/>
  </p:notesMasterIdLst>
  <p:handoutMasterIdLst>
    <p:handoutMasterId r:id="rId10"/>
  </p:handoutMasterIdLst>
  <p:sldIdLst>
    <p:sldId id="308" r:id="rId2"/>
    <p:sldId id="287" r:id="rId3"/>
    <p:sldId id="310" r:id="rId4"/>
    <p:sldId id="301" r:id="rId5"/>
    <p:sldId id="309" r:id="rId6"/>
    <p:sldId id="298" r:id="rId7"/>
    <p:sldId id="283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75903" autoAdjust="0"/>
  </p:normalViewPr>
  <p:slideViewPr>
    <p:cSldViewPr snapToGrid="0" snapToObjects="1">
      <p:cViewPr varScale="1">
        <p:scale>
          <a:sx n="103" d="100"/>
          <a:sy n="103" d="100"/>
        </p:scale>
        <p:origin x="208" y="216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4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0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892"/>
            <a:ext cx="12188947" cy="685628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6/6/16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304721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</a:rPr>
              <a:t>© </a:t>
            </a:r>
            <a:r>
              <a:rPr lang="en-US" sz="700" dirty="0" smtClean="0">
                <a:solidFill>
                  <a:srgbClr val="FFFFFF"/>
                </a:solidFill>
              </a:rPr>
              <a:t>2016 </a:t>
            </a:r>
            <a:r>
              <a:rPr lang="en-US" sz="700" dirty="0">
                <a:solidFill>
                  <a:srgbClr val="FFFFFF"/>
                </a:solidFill>
              </a:rPr>
              <a:t>Adobe Systems Incorporated.  All Rights Reserved.  Adobe Confidential.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2015 Adobe Systems Incorporated.  All Rights Reserved. 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me@university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5302" y="1371028"/>
            <a:ext cx="10918220" cy="10410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Title (Research Intern Project Inception Talk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114"/>
              </a:spcBef>
            </a:pPr>
            <a:r>
              <a:rPr lang="en-US" dirty="0" smtClean="0"/>
              <a:t>Intern Name (Mentor Name)</a:t>
            </a:r>
          </a:p>
          <a:p>
            <a:pPr>
              <a:spcBef>
                <a:spcPts val="114"/>
              </a:spcBef>
            </a:pPr>
            <a:r>
              <a:rPr lang="en-US" dirty="0"/>
              <a:t>Adobe Research (STL/BEL</a:t>
            </a:r>
            <a:r>
              <a:rPr lang="en-US" dirty="0" smtClean="0"/>
              <a:t>) </a:t>
            </a:r>
            <a:r>
              <a:rPr lang="en-US" dirty="0"/>
              <a:t>|  16-June-2016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/>
              <a:t>Current  : </a:t>
            </a:r>
            <a:r>
              <a:rPr lang="en-US" sz="2800" dirty="0" smtClean="0"/>
              <a:t>3rd </a:t>
            </a:r>
            <a:r>
              <a:rPr lang="en-US" sz="2800" dirty="0"/>
              <a:t>year Computer  Science </a:t>
            </a:r>
            <a:r>
              <a:rPr lang="en-US" sz="2800" dirty="0" err="1"/>
              <a:t>Ph.D</a:t>
            </a:r>
            <a:r>
              <a:rPr lang="en-US" sz="2800" dirty="0"/>
              <a:t> student </a:t>
            </a:r>
            <a:r>
              <a:rPr lang="en-US" sz="2800" dirty="0" smtClean="0"/>
              <a:t>at &lt; my university &gt;</a:t>
            </a:r>
            <a:endParaRPr lang="en-US" sz="2800" b="1" dirty="0"/>
          </a:p>
          <a:p>
            <a:pPr lvl="2"/>
            <a:r>
              <a:rPr lang="en-US" sz="2400" dirty="0" smtClean="0"/>
              <a:t>Research focus area(s): machine learning, security</a:t>
            </a:r>
            <a:r>
              <a:rPr lang="en-US" sz="2400" dirty="0" smtClean="0"/>
              <a:t>, recommendation </a:t>
            </a:r>
            <a:r>
              <a:rPr lang="en-US" sz="2400" dirty="0" smtClean="0"/>
              <a:t>systems, HCI</a:t>
            </a:r>
          </a:p>
          <a:p>
            <a:pPr lvl="2"/>
            <a:r>
              <a:rPr lang="en-US" sz="2400" dirty="0" smtClean="0"/>
              <a:t>My contact outside Adobe - </a:t>
            </a:r>
            <a:r>
              <a:rPr lang="en-US" sz="2400" dirty="0" smtClean="0">
                <a:hlinkClick r:id="rId3"/>
              </a:rPr>
              <a:t>name@university.edu</a:t>
            </a:r>
            <a:r>
              <a:rPr lang="en-US" sz="2400" dirty="0" smtClean="0"/>
              <a:t> </a:t>
            </a:r>
            <a:endParaRPr lang="en-US" sz="2400" dirty="0"/>
          </a:p>
          <a:p>
            <a:pPr marL="275851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dirty="0"/>
              <a:t>Some interesting </a:t>
            </a:r>
            <a:r>
              <a:rPr lang="en-US" sz="2800" dirty="0" smtClean="0"/>
              <a:t>projects I’ve worked on</a:t>
            </a:r>
            <a:r>
              <a:rPr lang="is-IS" sz="2800" dirty="0" smtClean="0"/>
              <a:t>…</a:t>
            </a:r>
            <a:endParaRPr lang="en-US" sz="2800" dirty="0"/>
          </a:p>
          <a:p>
            <a:pPr lvl="2"/>
            <a:r>
              <a:rPr lang="en-US" sz="2400" dirty="0" smtClean="0"/>
              <a:t>Lightweight </a:t>
            </a:r>
            <a:r>
              <a:rPr lang="en-US" sz="2400" dirty="0"/>
              <a:t>security primitive: </a:t>
            </a:r>
            <a:r>
              <a:rPr lang="en-US" sz="2400" dirty="0" smtClean="0"/>
              <a:t>PUFs</a:t>
            </a:r>
            <a:endParaRPr lang="en-US" sz="2400" dirty="0"/>
          </a:p>
          <a:p>
            <a:pPr lvl="2"/>
            <a:r>
              <a:rPr lang="en-US" sz="2400" dirty="0" smtClean="0"/>
              <a:t>Security </a:t>
            </a:r>
            <a:r>
              <a:rPr lang="en-US" sz="2400" dirty="0"/>
              <a:t>on wireless medical devices</a:t>
            </a:r>
          </a:p>
          <a:p>
            <a:pPr lvl="2"/>
            <a:r>
              <a:rPr lang="en-US" sz="2400" dirty="0" smtClean="0"/>
              <a:t>Relevance </a:t>
            </a:r>
            <a:r>
              <a:rPr lang="en-US" sz="2400" dirty="0"/>
              <a:t>of </a:t>
            </a:r>
            <a:r>
              <a:rPr lang="en-US" sz="2400" dirty="0" smtClean="0"/>
              <a:t>social data </a:t>
            </a:r>
            <a:r>
              <a:rPr lang="en-US" sz="2400" dirty="0"/>
              <a:t>in </a:t>
            </a:r>
            <a:r>
              <a:rPr lang="en-US" sz="2400" dirty="0" smtClean="0"/>
              <a:t>recommendation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Statement &amp;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</a:pPr>
            <a:r>
              <a:rPr lang="en-US" sz="2800" i="1" dirty="0" smtClean="0"/>
              <a:t>Problem Statement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i="1" dirty="0" smtClean="0"/>
              <a:t>Describe your problem area and how the state-of-the-art (or current product) isn’t doing something that it should &amp; how your research seeks to solve the problem better or for the first time.</a:t>
            </a:r>
            <a:endParaRPr lang="en-US" sz="2400" i="1" dirty="0" smtClean="0"/>
          </a:p>
          <a:p>
            <a:pPr marL="463550" lvl="1" indent="-231775" defTabSz="914400">
              <a:spcBef>
                <a:spcPts val="1200"/>
              </a:spcBef>
            </a:pPr>
            <a:endParaRPr lang="en-US" sz="2800" i="1" dirty="0"/>
          </a:p>
          <a:p>
            <a:pPr marL="187699" indent="-231775" defTabSz="914400">
              <a:spcBef>
                <a:spcPts val="1200"/>
              </a:spcBef>
            </a:pPr>
            <a:r>
              <a:rPr lang="en-US" sz="2800" i="1" dirty="0" smtClean="0"/>
              <a:t>Use Cases (how your research results would be utilized):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i="1" dirty="0" smtClean="0"/>
              <a:t>Example 1 (BU/Product alignment, </a:t>
            </a:r>
            <a:r>
              <a:rPr lang="en-US" sz="2400" i="1" dirty="0" smtClean="0"/>
              <a:t>New-Service / New-App / Optimization / Innovation)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i="1" dirty="0"/>
              <a:t>Example </a:t>
            </a:r>
            <a:r>
              <a:rPr lang="en-US" sz="2400" i="1" dirty="0" smtClean="0"/>
              <a:t>2 </a:t>
            </a:r>
            <a:r>
              <a:rPr lang="en-US" sz="2400" i="1" dirty="0"/>
              <a:t>(BU/Product alignment, New-Service / New-App / Optimization / </a:t>
            </a:r>
            <a:r>
              <a:rPr lang="en-US" sz="2400" i="1" dirty="0" smtClean="0"/>
              <a:t>Innovation)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i="1" dirty="0" smtClean="0"/>
              <a:t>Example 3 </a:t>
            </a:r>
            <a:r>
              <a:rPr lang="en-US" sz="2400" i="1" dirty="0"/>
              <a:t>(BU/Product alignment, New-Service / New-App / Optimization / Innovation)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Summer’s Internship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</a:pPr>
            <a:r>
              <a:rPr lang="en-US" sz="2800" i="1" dirty="0"/>
              <a:t>B</a:t>
            </a:r>
            <a:r>
              <a:rPr lang="en-US" sz="2800" i="1" dirty="0" smtClean="0"/>
              <a:t>uild </a:t>
            </a:r>
            <a:r>
              <a:rPr lang="en-US" sz="2800" i="1" dirty="0"/>
              <a:t>a </a:t>
            </a:r>
            <a:r>
              <a:rPr lang="en-US" sz="2800" i="1" dirty="0" smtClean="0"/>
              <a:t>recommendation </a:t>
            </a:r>
            <a:r>
              <a:rPr lang="en-US" sz="2800" i="1" dirty="0"/>
              <a:t>service for </a:t>
            </a:r>
            <a:r>
              <a:rPr lang="en-US" sz="2800" i="1" dirty="0" smtClean="0"/>
              <a:t>Campaign</a:t>
            </a:r>
            <a:endParaRPr lang="en-US" sz="2800" dirty="0" smtClean="0"/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dirty="0" smtClean="0"/>
              <a:t>Why is this an important problem to explore?  (Business Impact Opportunity)</a:t>
            </a:r>
            <a:endParaRPr lang="en-US" sz="2400" dirty="0"/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dirty="0"/>
              <a:t>Outcomes Anticipated - &lt;prototype, results, app/service/algorithm, paper, patent, open-source)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dirty="0"/>
              <a:t>Business Alignment - &lt;which product team are you talking to - if any&gt;</a:t>
            </a:r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dirty="0" smtClean="0"/>
              <a:t>Challenges - </a:t>
            </a:r>
            <a:endParaRPr lang="en-US" sz="2400" dirty="0" smtClean="0"/>
          </a:p>
          <a:p>
            <a:pPr marL="463550" lvl="1" indent="-231775" defTabSz="914400">
              <a:spcBef>
                <a:spcPts val="1200"/>
              </a:spcBef>
            </a:pPr>
            <a:r>
              <a:rPr lang="en-US" sz="2400" dirty="0" smtClean="0"/>
              <a:t>Experiments - 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dirty="0"/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dirty="0"/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dirty="0"/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Academic &amp; Industrial -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 smtClean="0"/>
              <a:t>Relevant academic publications</a:t>
            </a:r>
            <a:endParaRPr lang="en-US" dirty="0" smtClean="0"/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dirty="0"/>
              <a:t>Citation (link) / Relevance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dirty="0"/>
              <a:t>Citation (link) / Relevance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dirty="0"/>
              <a:t>Citation (link) / </a:t>
            </a:r>
            <a:r>
              <a:rPr lang="en-US" dirty="0" smtClean="0"/>
              <a:t>Relevance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endParaRPr lang="en-US" dirty="0"/>
          </a:p>
          <a:p>
            <a:pPr marL="298824" indent="-342900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 smtClean="0"/>
              <a:t>Relevant industrial solutions/products</a:t>
            </a:r>
            <a:endParaRPr lang="en-US" sz="2800" dirty="0"/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dirty="0" smtClean="0"/>
              <a:t>Company (link</a:t>
            </a:r>
            <a:r>
              <a:rPr lang="en-US" dirty="0"/>
              <a:t>) / Relevance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dirty="0"/>
              <a:t>Company (link) / Relevance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dirty="0"/>
              <a:t>Company (link) / Relevance</a:t>
            </a:r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 smtClean="0"/>
              <a:t>Week 1-3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 smtClean="0"/>
              <a:t>Define project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 smtClean="0"/>
              <a:t>Set up and understand </a:t>
            </a:r>
            <a:r>
              <a:rPr lang="en-US" dirty="0" smtClean="0"/>
              <a:t>systems architecture &amp; get access to data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 smtClean="0"/>
              <a:t>Present Inception Talk</a:t>
            </a:r>
            <a:endParaRPr lang="en-US" dirty="0" smtClean="0"/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 smtClean="0"/>
              <a:t>Week 4-5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 smtClean="0"/>
              <a:t>Integrate existing </a:t>
            </a:r>
            <a:r>
              <a:rPr lang="en-US" dirty="0" smtClean="0"/>
              <a:t>Target Recommendation framework </a:t>
            </a:r>
            <a:r>
              <a:rPr lang="en-US" dirty="0" smtClean="0"/>
              <a:t>with </a:t>
            </a:r>
            <a:r>
              <a:rPr lang="en-US" dirty="0" smtClean="0"/>
              <a:t>my prototype</a:t>
            </a:r>
            <a:endParaRPr lang="en-US" dirty="0" smtClean="0"/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 smtClean="0"/>
              <a:t>Week </a:t>
            </a:r>
            <a:r>
              <a:rPr lang="en-US" sz="2400" dirty="0"/>
              <a:t>6</a:t>
            </a:r>
            <a:r>
              <a:rPr lang="en-US" sz="2400" dirty="0" smtClean="0"/>
              <a:t>-10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 smtClean="0"/>
              <a:t>Develop customized </a:t>
            </a:r>
            <a:r>
              <a:rPr lang="en-US" dirty="0" smtClean="0"/>
              <a:t>algorithms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 smtClean="0"/>
              <a:t>Run experiments to evaluate performance/accuracy/usefulness</a:t>
            </a:r>
            <a:endParaRPr lang="en-US" dirty="0" smtClean="0"/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 smtClean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 smtClean="0"/>
              <a:t>Week 11-13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 smtClean="0"/>
              <a:t>Present demo to product team, file patent (ID), prepare paper for submission</a:t>
            </a:r>
            <a:endParaRPr lang="en-US" dirty="0"/>
          </a:p>
          <a:p>
            <a:pPr lvl="2"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22899</TotalTime>
  <Words>348</Words>
  <Application>Microsoft Macintosh PowerPoint</Application>
  <PresentationFormat>Custom</PresentationFormat>
  <Paragraphs>65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Clean</vt:lpstr>
      <vt:lpstr>Calibri</vt:lpstr>
      <vt:lpstr>ＭＳ Ｐゴシック</vt:lpstr>
      <vt:lpstr>Wingdings</vt:lpstr>
      <vt:lpstr>Arial</vt:lpstr>
      <vt:lpstr>Adobe Master Widescreen 2014</vt:lpstr>
      <vt:lpstr>PowerPoint Presentation</vt:lpstr>
      <vt:lpstr>Something about me</vt:lpstr>
      <vt:lpstr>Problem Statement &amp; Use Cases</vt:lpstr>
      <vt:lpstr>This Summer’s Internship Goal</vt:lpstr>
      <vt:lpstr>Academic &amp; Industrial - Related Work</vt:lpstr>
      <vt:lpstr>Timeline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Tom Jacobs</cp:lastModifiedBy>
  <cp:revision>553</cp:revision>
  <dcterms:created xsi:type="dcterms:W3CDTF">2009-08-20T18:55:32Z</dcterms:created>
  <dcterms:modified xsi:type="dcterms:W3CDTF">2016-06-06T20:55:47Z</dcterms:modified>
</cp:coreProperties>
</file>