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7" r:id="rId3"/>
    <p:sldId id="322" r:id="rId4"/>
    <p:sldId id="323" r:id="rId5"/>
    <p:sldId id="315" r:id="rId6"/>
    <p:sldId id="319" r:id="rId7"/>
    <p:sldId id="318" r:id="rId8"/>
    <p:sldId id="312" r:id="rId9"/>
    <p:sldId id="321" r:id="rId10"/>
    <p:sldId id="320" r:id="rId11"/>
    <p:sldId id="314" r:id="rId12"/>
    <p:sldId id="309" r:id="rId13"/>
    <p:sldId id="298" r:id="rId14"/>
    <p:sldId id="28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0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0070C0"/>
              </a:solidFill>
            </a:rPr>
            <a:t>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0070C0"/>
              </a:solidFill>
            </a:rPr>
            <a:t>, Nature chooses a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dirty="0" err="1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, Nature chooses a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kern="1200" dirty="0" err="1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6B98-8D4B-BDD6-618DF51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7AC-17B9-3D4F-A297-2A44CB6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Online Learning?</a:t>
            </a:r>
          </a:p>
          <a:p>
            <a:r>
              <a:rPr lang="en-US" sz="2400" dirty="0"/>
              <a:t>Limited previous data about the users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(cold-start problem).</a:t>
            </a:r>
          </a:p>
          <a:p>
            <a:r>
              <a:rPr lang="en-US" sz="2400" dirty="0"/>
              <a:t>Adapting to changing preferences of </a:t>
            </a:r>
            <a:r>
              <a:rPr lang="en-US" sz="2400" dirty="0">
                <a:solidFill>
                  <a:srgbClr val="00B050"/>
                </a:solidFill>
              </a:rPr>
              <a:t>users</a:t>
            </a:r>
            <a:r>
              <a:rPr lang="en-US" sz="2400" dirty="0"/>
              <a:t>.</a:t>
            </a:r>
          </a:p>
          <a:p>
            <a:r>
              <a:rPr lang="en-US" sz="2400" dirty="0"/>
              <a:t>Changing context of the </a:t>
            </a:r>
            <a:r>
              <a:rPr lang="en-US" sz="2400" dirty="0">
                <a:solidFill>
                  <a:srgbClr val="FF0000"/>
                </a:solidFill>
              </a:rPr>
              <a:t>items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To solve this complex problem we need a learner which is :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Adaptive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Intelligent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9D9D-F6CF-2540-8DF4-2A1595B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0B0-98DF-CC45-9CD3-1CD7C66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CB48-8A4D-804F-A20C-0E95B18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pool of users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list of items (arms) 	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D328-527B-BF4B-BEC2-56B6AAB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83E3C-7B10-A842-B4D9-6750E7B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56" y="1402003"/>
            <a:ext cx="1751829" cy="124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F9E17-5F2F-544E-BB64-8A3AFD32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2" y="3061741"/>
            <a:ext cx="2143528" cy="112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B9796-AA95-FB44-84D1-E01306F3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56" y="4447124"/>
            <a:ext cx="1751829" cy="1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20472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80358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         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4997918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A8DB9-3D8E-9747-846F-137FE6E8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00" y="4600122"/>
            <a:ext cx="602254" cy="318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/>
              <a:t> is a </a:t>
            </a:r>
            <a:r>
              <a:rPr lang="en-US" dirty="0" err="1"/>
              <a:t>hott</a:t>
            </a:r>
            <a:r>
              <a:rPr lang="en-US" dirty="0"/>
              <a:t> topics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8" y="1297577"/>
            <a:ext cx="6454912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28303</TotalTime>
  <Words>910</Words>
  <Application>Microsoft Macintosh PowerPoint</Application>
  <PresentationFormat>Custom</PresentationFormat>
  <Paragraphs>142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</vt:lpstr>
      <vt:lpstr>Online Learning Setting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814</cp:revision>
  <dcterms:created xsi:type="dcterms:W3CDTF">2009-08-20T18:55:32Z</dcterms:created>
  <dcterms:modified xsi:type="dcterms:W3CDTF">2018-02-22T21:49:21Z</dcterms:modified>
</cp:coreProperties>
</file>