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6B225E20-8A16-4354-BE73-E426D712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95"/>
            <a:ext cx="12191999" cy="6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Subhokkhon Pushilal</cp:lastModifiedBy>
  <cp:revision>1</cp:revision>
  <dcterms:created xsi:type="dcterms:W3CDTF">2025-10-05T11:22:32Z</dcterms:created>
  <dcterms:modified xsi:type="dcterms:W3CDTF">2025-10-05T11:21:27Z</dcterms:modified>
</cp:coreProperties>
</file>