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3C1E6F9F-6832-4001-8C0D-42620F53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Subhokkhon Pushilal</cp:lastModifiedBy>
  <cp:revision>1</cp:revision>
  <dcterms:created xsi:type="dcterms:W3CDTF">2025-10-03T08:18:28Z</dcterms:created>
  <dcterms:modified xsi:type="dcterms:W3CDTF">2025-10-04T06:25:27Z</dcterms:modified>
</cp:coreProperties>
</file>