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F81292-C4D4-4388-91CA-574CF48083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EE2285-E058-419E-94D3-13E9DC5488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03-10-2025 13:48:28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C1E6F9F-6832-4001-8C0D-42620F53B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2025-10-03T08:18:28Z</dcterms:created>
  <dcterms:modified xsi:type="dcterms:W3CDTF">2025-10-03T08:18:28Z</dcterms:modified>
</cp:coreProperties>
</file>