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18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1D21-6A61-3189-DEA3-DBC5B03AB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86A77-23A2-34BA-10EF-270EA6FF4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D48F7-7BB7-A134-E363-9C328445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480-CE88-4D2A-8C03-C059BECC09A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263E2-BC68-98CB-254A-0762909A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DAA2D-303D-9786-CEB3-153752C7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EE86-1562-4D13-8550-A1F10414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45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CC0D-93A9-832A-8F8B-D919B649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E59E6-713A-A877-0432-717A7CDF9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D2AF0-8B1E-74D7-74C8-EB69A206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480-CE88-4D2A-8C03-C059BECC09A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B2869-2885-117D-EF5F-F28FE1E0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A7221-BA30-DDA3-B9A8-8441C51A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EE86-1562-4D13-8550-A1F10414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90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6DC30-70A5-0311-8984-3D602DA8F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ABCF5-B006-F36E-005F-058889AAF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48629-222A-1A78-3DEE-26890375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480-CE88-4D2A-8C03-C059BECC09A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C6CAB-B695-49B2-BF42-7215A8F6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80B1E-BCDB-0FDA-736D-36E5F159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EE86-1562-4D13-8550-A1F10414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77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F383-8624-EA77-5488-40F2F3E0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940F7-1AF6-6760-7276-CAFE0C0B2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FFEB3-F868-EDEF-E8FA-0BC6539A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480-CE88-4D2A-8C03-C059BECC09A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D79A4-4F91-C295-A391-D92FFB04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9391-3359-8D2B-8984-C2A2A2E4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EE86-1562-4D13-8550-A1F10414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37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8AFC-6013-1863-EFB9-D8C14921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79A3F-E874-9A20-B051-94FEA4CF3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7A6C0-68C6-A023-40C8-36CDB9AB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480-CE88-4D2A-8C03-C059BECC09A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C0007-AC8E-E1E9-2E8F-79DBB1A6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04697-F5FD-C886-3755-02756266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EE86-1562-4D13-8550-A1F10414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2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03C0-089A-7760-FD35-3B5A63EE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1D431-60FB-26A3-7C8B-A60AD3A03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CFBB0-6CED-9D82-3D9C-34E11A1AA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9E043-2138-3899-00FD-1FBF4551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480-CE88-4D2A-8C03-C059BECC09A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08C37-8771-A145-59BE-1F9CDB5A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2D11A-62B8-1F40-A4E0-AB791659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EE86-1562-4D13-8550-A1F10414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74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4F54-09B6-A072-031B-107BD3D2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54FDC-939B-DD32-8A84-20AE2824F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437F4-E53C-4F85-33CB-309CFE6D3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C189C-2C3A-926A-D118-20781A453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BE01-FA18-F471-B4A5-B37DC83D3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06796-12F7-2CCB-65B4-53C6FC4A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480-CE88-4D2A-8C03-C059BECC09A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6E949-ACD1-9B7D-6312-3211174A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EA738-F1A1-B205-0427-E33B62CA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EE86-1562-4D13-8550-A1F10414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8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C114-2CB0-E224-9CB8-14D03AC4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F6B25-6A22-5B7D-208D-8F7E04B4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480-CE88-4D2A-8C03-C059BECC09A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139E2-D804-4926-6B04-433A4F91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871D0-D7DD-99F0-C3E4-7A823197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EE86-1562-4D13-8550-A1F10414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91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8A6E9-76BE-2BD8-29B8-80A4B844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480-CE88-4D2A-8C03-C059BECC09A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05C5C-51E9-393A-EE7C-896B3193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86977-B565-BBBC-856B-762F8C83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EE86-1562-4D13-8550-A1F10414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38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29A6-E854-DF99-22E9-EBF871A1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5A137-2E5C-A822-8132-EB7B6656E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273C0-268F-921F-49AE-81E1B8A0A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6275F-DC70-D22D-7A18-0B27C5BE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480-CE88-4D2A-8C03-C059BECC09A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E8968-FAD5-D9FB-1E44-44C963B2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CB9D0-FA1C-D2B0-F53E-8D091ED9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EE86-1562-4D13-8550-A1F10414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84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2073-1D70-197A-EC37-E7DC5B7F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CAF0CB-09D1-88D5-456E-8BEB880BF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31FE6-22F9-C8F0-DC01-F5F032F26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FE3C5-416A-987C-4D35-FB33CA59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480-CE88-4D2A-8C03-C059BECC09A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E7CD9-4832-751E-DDC3-C82C429A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48949-46CF-A162-0450-CA869EEF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EE86-1562-4D13-8550-A1F10414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58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37643-F3C7-724E-ACF0-82AD63CA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0CC6F-4765-D3D2-DB0C-1EFAAB7C4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9BA1-53BA-1A3F-781F-B979808E9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EA480-CE88-4D2A-8C03-C059BECC09A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3751D-E5BD-4F0B-FDCA-604767A82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1CB9C-2642-7CEC-B0BA-2AD06A9A7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DEE86-1562-4D13-8550-A1F10414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25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7330296E-C506-EBCA-562D-6B51056167CF}"/>
              </a:ext>
            </a:extLst>
          </p:cNvPr>
          <p:cNvSpPr/>
          <p:nvPr/>
        </p:nvSpPr>
        <p:spPr>
          <a:xfrm>
            <a:off x="3227832" y="758952"/>
            <a:ext cx="960120" cy="182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Python-Symbol - Technovation Girls">
            <a:extLst>
              <a:ext uri="{FF2B5EF4-FFF2-40B4-BE49-F238E27FC236}">
                <a16:creationId xmlns:a16="http://schemas.microsoft.com/office/drawing/2014/main" id="{CF33442E-3006-F81C-BAAB-448AAC4B8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952" y="523494"/>
            <a:ext cx="1094232" cy="65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FF840B7-337A-666D-6687-B1892B0B93A5}"/>
              </a:ext>
            </a:extLst>
          </p:cNvPr>
          <p:cNvSpPr/>
          <p:nvPr/>
        </p:nvSpPr>
        <p:spPr>
          <a:xfrm>
            <a:off x="5422392" y="758952"/>
            <a:ext cx="960120" cy="182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30" name="Picture 6" descr="Using Cloud Pub/Sub from Kotlin. Why Kotlin on the server side? | by Megan  Potter | Google Cloud - Community | Medium">
            <a:extLst>
              <a:ext uri="{FF2B5EF4-FFF2-40B4-BE49-F238E27FC236}">
                <a16:creationId xmlns:a16="http://schemas.microsoft.com/office/drawing/2014/main" id="{B39F93C5-5798-0D06-FEC8-C2F59D8D4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23" y="401478"/>
            <a:ext cx="1164337" cy="89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cker Logo, symbol, meaning, history ...">
            <a:extLst>
              <a:ext uri="{FF2B5EF4-FFF2-40B4-BE49-F238E27FC236}">
                <a16:creationId xmlns:a16="http://schemas.microsoft.com/office/drawing/2014/main" id="{135D9A0D-8B4D-BCD8-C14A-EDE33E3B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702" y="401478"/>
            <a:ext cx="1459993" cy="89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BF53109-5407-9FF1-5EE9-B69242163F97}"/>
              </a:ext>
            </a:extLst>
          </p:cNvPr>
          <p:cNvSpPr/>
          <p:nvPr/>
        </p:nvSpPr>
        <p:spPr>
          <a:xfrm>
            <a:off x="7815071" y="758523"/>
            <a:ext cx="960120" cy="182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4" name="Picture 10" descr="Google Cloud Storage Agent for Gluesync ...">
            <a:extLst>
              <a:ext uri="{FF2B5EF4-FFF2-40B4-BE49-F238E27FC236}">
                <a16:creationId xmlns:a16="http://schemas.microsoft.com/office/drawing/2014/main" id="{3F45CC31-68C1-52AF-6148-019BE4466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911" y="401478"/>
            <a:ext cx="1371601" cy="89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3F95B983-60DC-3D8F-9132-9A7D6BB631C7}"/>
              </a:ext>
            </a:extLst>
          </p:cNvPr>
          <p:cNvSpPr/>
          <p:nvPr/>
        </p:nvSpPr>
        <p:spPr>
          <a:xfrm>
            <a:off x="5660136" y="1423373"/>
            <a:ext cx="484632" cy="611944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7DC214-4764-0DDF-6AA6-A22D77FADA4A}"/>
              </a:ext>
            </a:extLst>
          </p:cNvPr>
          <p:cNvSpPr/>
          <p:nvPr/>
        </p:nvSpPr>
        <p:spPr>
          <a:xfrm>
            <a:off x="216407" y="619130"/>
            <a:ext cx="112065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Phase1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2106F8-535A-C2F8-6D7B-58B0E816A4C1}"/>
              </a:ext>
            </a:extLst>
          </p:cNvPr>
          <p:cNvSpPr/>
          <p:nvPr/>
        </p:nvSpPr>
        <p:spPr>
          <a:xfrm>
            <a:off x="216407" y="2655552"/>
            <a:ext cx="112065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Phase2</a:t>
            </a:r>
          </a:p>
        </p:txBody>
      </p:sp>
      <p:pic>
        <p:nvPicPr>
          <p:cNvPr id="10" name="Picture 6" descr="Using Cloud Pub/Sub from Kotlin. Why Kotlin on the server side? | by Megan  Potter | Google Cloud - Community | Medium">
            <a:extLst>
              <a:ext uri="{FF2B5EF4-FFF2-40B4-BE49-F238E27FC236}">
                <a16:creationId xmlns:a16="http://schemas.microsoft.com/office/drawing/2014/main" id="{B22EC806-FAEA-05AE-8172-1E3A61E8E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13" y="2298507"/>
            <a:ext cx="1164337" cy="89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71900CF-D015-B51D-86C3-33B08A7EED49}"/>
              </a:ext>
            </a:extLst>
          </p:cNvPr>
          <p:cNvSpPr/>
          <p:nvPr/>
        </p:nvSpPr>
        <p:spPr>
          <a:xfrm>
            <a:off x="3855202" y="2564112"/>
            <a:ext cx="960120" cy="182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36" name="Picture 12" descr="Dataflow for Data Processing in GCP : A ...">
            <a:extLst>
              <a:ext uri="{FF2B5EF4-FFF2-40B4-BE49-F238E27FC236}">
                <a16:creationId xmlns:a16="http://schemas.microsoft.com/office/drawing/2014/main" id="{FA427871-2F83-33C0-DBE9-83F3731CE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567" y="2270775"/>
            <a:ext cx="1408176" cy="89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5FF5BE1-4994-D6BE-DDD7-78113C8FF092}"/>
              </a:ext>
            </a:extLst>
          </p:cNvPr>
          <p:cNvSpPr/>
          <p:nvPr/>
        </p:nvSpPr>
        <p:spPr>
          <a:xfrm>
            <a:off x="6526773" y="2543162"/>
            <a:ext cx="960120" cy="182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40" name="Picture 16" descr="Google BigQuery: Description and Advantages">
            <a:extLst>
              <a:ext uri="{FF2B5EF4-FFF2-40B4-BE49-F238E27FC236}">
                <a16:creationId xmlns:a16="http://schemas.microsoft.com/office/drawing/2014/main" id="{C6F714CF-F9E3-3AA8-6B83-3F237311F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893" y="2137370"/>
            <a:ext cx="2196084" cy="99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34C7A363-2F42-0B93-049C-B96096C795E2}"/>
              </a:ext>
            </a:extLst>
          </p:cNvPr>
          <p:cNvSpPr/>
          <p:nvPr/>
        </p:nvSpPr>
        <p:spPr>
          <a:xfrm>
            <a:off x="5660136" y="3460938"/>
            <a:ext cx="484632" cy="600542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9EEB76-DBE2-0928-127F-89FA78DFAEB2}"/>
              </a:ext>
            </a:extLst>
          </p:cNvPr>
          <p:cNvSpPr/>
          <p:nvPr/>
        </p:nvSpPr>
        <p:spPr>
          <a:xfrm>
            <a:off x="216407" y="4971887"/>
            <a:ext cx="112065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Phase3</a:t>
            </a:r>
          </a:p>
        </p:txBody>
      </p:sp>
      <p:pic>
        <p:nvPicPr>
          <p:cNvPr id="1042" name="Picture 18" descr="Getting Started with Cloud Composer ...">
            <a:extLst>
              <a:ext uri="{FF2B5EF4-FFF2-40B4-BE49-F238E27FC236}">
                <a16:creationId xmlns:a16="http://schemas.microsoft.com/office/drawing/2014/main" id="{C05A635A-E9D9-2C93-F552-D199C4ECB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064" y="4198107"/>
            <a:ext cx="2194560" cy="99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1584B853-E911-986F-3118-9846359B43BC}"/>
              </a:ext>
            </a:extLst>
          </p:cNvPr>
          <p:cNvSpPr/>
          <p:nvPr/>
        </p:nvSpPr>
        <p:spPr>
          <a:xfrm>
            <a:off x="5615940" y="4562605"/>
            <a:ext cx="960120" cy="182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44" name="Picture 20" descr="Что такое Apache AirFlow: ликбез инженеру данных про ETL в Big Data">
            <a:extLst>
              <a:ext uri="{FF2B5EF4-FFF2-40B4-BE49-F238E27FC236}">
                <a16:creationId xmlns:a16="http://schemas.microsoft.com/office/drawing/2014/main" id="{EA72FB51-C1CC-A44B-D41C-E3AB71429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75" y="4297000"/>
            <a:ext cx="2642617" cy="60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roject Jupyter | Home">
            <a:extLst>
              <a:ext uri="{FF2B5EF4-FFF2-40B4-BE49-F238E27FC236}">
                <a16:creationId xmlns:a16="http://schemas.microsoft.com/office/drawing/2014/main" id="{BD2A5C90-AC26-B426-9B38-1D80773F7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097" y="5751759"/>
            <a:ext cx="1365002" cy="79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2" descr="Data visualization - Free marketing icons">
            <a:extLst>
              <a:ext uri="{FF2B5EF4-FFF2-40B4-BE49-F238E27FC236}">
                <a16:creationId xmlns:a16="http://schemas.microsoft.com/office/drawing/2014/main" id="{CB792385-3D14-DAB8-3B1D-BEA3A7171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58" y="5830195"/>
            <a:ext cx="786820" cy="69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igquery png images | PNGEgg">
            <a:extLst>
              <a:ext uri="{FF2B5EF4-FFF2-40B4-BE49-F238E27FC236}">
                <a16:creationId xmlns:a16="http://schemas.microsoft.com/office/drawing/2014/main" id="{65DF78D0-F2F4-F2AC-D5AD-AA11C052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118" y="5833540"/>
            <a:ext cx="956570" cy="84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Hexagon 20">
            <a:extLst>
              <a:ext uri="{FF2B5EF4-FFF2-40B4-BE49-F238E27FC236}">
                <a16:creationId xmlns:a16="http://schemas.microsoft.com/office/drawing/2014/main" id="{994411B6-39ED-7CC3-20DC-3D0C6E715CE2}"/>
              </a:ext>
            </a:extLst>
          </p:cNvPr>
          <p:cNvSpPr/>
          <p:nvPr/>
        </p:nvSpPr>
        <p:spPr>
          <a:xfrm>
            <a:off x="5002401" y="5631469"/>
            <a:ext cx="2642617" cy="1157049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954BA6-1864-0C30-29C7-84F6B7DC066F}"/>
              </a:ext>
            </a:extLst>
          </p:cNvPr>
          <p:cNvSpPr/>
          <p:nvPr/>
        </p:nvSpPr>
        <p:spPr>
          <a:xfrm>
            <a:off x="5954055" y="5743914"/>
            <a:ext cx="1459225" cy="89373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54" name="Picture 30" descr="And Symbol Ampersand">
            <a:extLst>
              <a:ext uri="{FF2B5EF4-FFF2-40B4-BE49-F238E27FC236}">
                <a16:creationId xmlns:a16="http://schemas.microsoft.com/office/drawing/2014/main" id="{DD2FDB4E-8A43-B020-7A82-3D116A16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901" y="5202720"/>
            <a:ext cx="591502" cy="36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041DB6F-E3C7-2CE7-7835-490032C0DD4F}"/>
              </a:ext>
            </a:extLst>
          </p:cNvPr>
          <p:cNvSpPr/>
          <p:nvPr/>
        </p:nvSpPr>
        <p:spPr>
          <a:xfrm>
            <a:off x="7714177" y="5888389"/>
            <a:ext cx="23557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B8187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77924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Subhra Mishra</dc:creator>
  <cp:lastModifiedBy>Subhra Mishra</cp:lastModifiedBy>
  <cp:revision>1</cp:revision>
  <dcterms:created xsi:type="dcterms:W3CDTF">2024-12-12T20:28:39Z</dcterms:created>
  <dcterms:modified xsi:type="dcterms:W3CDTF">2024-12-12T21:06:02Z</dcterms:modified>
</cp:coreProperties>
</file>