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60" r:id="rId4"/>
    <p:sldId id="256" r:id="rId5"/>
    <p:sldId id="265" r:id="rId6"/>
    <p:sldId id="272" r:id="rId7"/>
    <p:sldId id="273" r:id="rId8"/>
    <p:sldId id="262" r:id="rId9"/>
    <p:sldId id="263" r:id="rId10"/>
    <p:sldId id="264" r:id="rId11"/>
    <p:sldId id="266" r:id="rId12"/>
    <p:sldId id="268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CFD"/>
    <a:srgbClr val="B81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F5B2B-344D-4BC7-9D93-84634CE319F2}" v="203" dt="2024-12-12T22:47:0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tajupa Mishra" userId="25594c5361598d81" providerId="LiveId" clId="{0DBF5B2B-344D-4BC7-9D93-84634CE319F2}"/>
    <pc:docChg chg="undo custSel addSld delSld modSld sldOrd">
      <pc:chgData name="Shatajupa Mishra" userId="25594c5361598d81" providerId="LiveId" clId="{0DBF5B2B-344D-4BC7-9D93-84634CE319F2}" dt="2024-12-12T22:47:01.484" v="2463"/>
      <pc:docMkLst>
        <pc:docMk/>
      </pc:docMkLst>
      <pc:sldChg chg="addSp delSp modSp mod modClrScheme chgLayout">
        <pc:chgData name="Shatajupa Mishra" userId="25594c5361598d81" providerId="LiveId" clId="{0DBF5B2B-344D-4BC7-9D93-84634CE319F2}" dt="2024-12-12T22:33:36.656" v="2186" actId="1036"/>
        <pc:sldMkLst>
          <pc:docMk/>
          <pc:sldMk cId="3779248161" sldId="256"/>
        </pc:sldMkLst>
        <pc:spChg chg="add 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2" creationId="{92972F9F-214E-AEF2-FD06-5BB5B41A1989}"/>
          </ac:spMkLst>
        </pc:spChg>
        <pc:spChg chg="add 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3" creationId="{076FB187-5D89-E7BA-1EF4-90777B9710B2}"/>
          </ac:spMkLst>
        </pc:spChg>
        <pc:spChg chg="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4" creationId="{7330296E-C506-EBCA-562D-6B51056167CF}"/>
          </ac:spMkLst>
        </pc:spChg>
        <pc:spChg chg="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5" creationId="{DFF840B7-337A-666D-6687-B1892B0B93A5}"/>
          </ac:spMkLst>
        </pc:spChg>
        <pc:spChg chg="del">
          <ac:chgData name="Shatajupa Mishra" userId="25594c5361598d81" providerId="LiveId" clId="{0DBF5B2B-344D-4BC7-9D93-84634CE319F2}" dt="2024-12-12T21:45:46.889" v="255" actId="478"/>
          <ac:spMkLst>
            <pc:docMk/>
            <pc:sldMk cId="3779248161" sldId="256"/>
            <ac:spMk id="6" creationId="{FBF53109-5407-9FF1-5EE9-B69242163F97}"/>
          </ac:spMkLst>
        </pc:spChg>
        <pc:spChg chg="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7" creationId="{3F95B983-60DC-3D8F-9132-9A7D6BB631C7}"/>
          </ac:spMkLst>
        </pc:spChg>
        <pc:spChg chg="mod">
          <ac:chgData name="Shatajupa Mishra" userId="25594c5361598d81" providerId="LiveId" clId="{0DBF5B2B-344D-4BC7-9D93-84634CE319F2}" dt="2024-12-12T22:33:36.656" v="2186" actId="1036"/>
          <ac:spMkLst>
            <pc:docMk/>
            <pc:sldMk cId="3779248161" sldId="256"/>
            <ac:spMk id="8" creationId="{4C7DC214-4764-0DDF-6AA6-A22D77FADA4A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9" creationId="{FA2106F8-535A-C2F8-6D7B-58B0E816A4C1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1" creationId="{671900CF-D015-B51D-86C3-33B08A7EED49}"/>
          </ac:spMkLst>
        </pc:spChg>
        <pc:spChg chg="del mod">
          <ac:chgData name="Shatajupa Mishra" userId="25594c5361598d81" providerId="LiveId" clId="{0DBF5B2B-344D-4BC7-9D93-84634CE319F2}" dt="2024-12-12T22:22:14.952" v="1403" actId="478"/>
          <ac:spMkLst>
            <pc:docMk/>
            <pc:sldMk cId="3779248161" sldId="256"/>
            <ac:spMk id="12" creationId="{05FF5BE1-4994-D6BE-DDD7-78113C8FF092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3" creationId="{34C7A363-2F42-0B93-049C-B96096C795E2}"/>
          </ac:spMkLst>
        </pc:spChg>
        <pc:spChg chg="add del 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4" creationId="{813685CA-64CB-01EF-09F2-E35DCCEA06B8}"/>
          </ac:spMkLst>
        </pc:spChg>
        <pc:spChg chg="add 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5" creationId="{7A0CF7F4-1FF1-9E67-2335-293861EFE0D3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6" creationId="{539EEB76-DBE2-0928-127F-89FA78DFAEB2}"/>
          </ac:spMkLst>
        </pc:spChg>
        <pc:spChg chg="del mod">
          <ac:chgData name="Shatajupa Mishra" userId="25594c5361598d81" providerId="LiveId" clId="{0DBF5B2B-344D-4BC7-9D93-84634CE319F2}" dt="2024-12-12T21:56:19.103" v="437" actId="478"/>
          <ac:spMkLst>
            <pc:docMk/>
            <pc:sldMk cId="3779248161" sldId="256"/>
            <ac:spMk id="17" creationId="{1584B853-E911-986F-3118-9846359B43BC}"/>
          </ac:spMkLst>
        </pc:spChg>
        <pc:spChg chg="add 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19" creationId="{808C0A02-1512-E0D0-5F3E-BA1C4F0BC9D1}"/>
          </ac:spMkLst>
        </pc:spChg>
        <pc:spChg chg="add 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20" creationId="{685D6A94-B61B-6599-46A2-97830F1EBF2C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21" creationId="{994411B6-39ED-7CC3-20DC-3D0C6E715CE2}"/>
          </ac:spMkLst>
        </pc:spChg>
        <pc:spChg chg="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22" creationId="{97954BA6-1864-0C30-29C7-84F6B7DC066F}"/>
          </ac:spMkLst>
        </pc:spChg>
        <pc:spChg chg="del">
          <ac:chgData name="Shatajupa Mishra" userId="25594c5361598d81" providerId="LiveId" clId="{0DBF5B2B-344D-4BC7-9D93-84634CE319F2}" dt="2024-12-12T21:57:58.507" v="566" actId="478"/>
          <ac:spMkLst>
            <pc:docMk/>
            <pc:sldMk cId="3779248161" sldId="256"/>
            <ac:spMk id="23" creationId="{8041DB6F-E3C7-2CE7-7835-490032C0DD4F}"/>
          </ac:spMkLst>
        </pc:spChg>
        <pc:spChg chg="add del mod">
          <ac:chgData name="Shatajupa Mishra" userId="25594c5361598d81" providerId="LiveId" clId="{0DBF5B2B-344D-4BC7-9D93-84634CE319F2}" dt="2024-12-12T22:22:18.565" v="1404" actId="478"/>
          <ac:spMkLst>
            <pc:docMk/>
            <pc:sldMk cId="3779248161" sldId="256"/>
            <ac:spMk id="24" creationId="{CFA20E92-21E6-0769-0CF0-4E5569DAEFB0}"/>
          </ac:spMkLst>
        </pc:spChg>
        <pc:spChg chg="add mod">
          <ac:chgData name="Shatajupa Mishra" userId="25594c5361598d81" providerId="LiveId" clId="{0DBF5B2B-344D-4BC7-9D93-84634CE319F2}" dt="2024-12-12T22:32:24.172" v="2155" actId="1035"/>
          <ac:spMkLst>
            <pc:docMk/>
            <pc:sldMk cId="3779248161" sldId="256"/>
            <ac:spMk id="26" creationId="{22453716-BE4B-C953-17C0-2CBECC8965F6}"/>
          </ac:spMkLst>
        </pc:spChg>
        <pc:spChg chg="add mod">
          <ac:chgData name="Shatajupa Mishra" userId="25594c5361598d81" providerId="LiveId" clId="{0DBF5B2B-344D-4BC7-9D93-84634CE319F2}" dt="2024-12-12T22:33:24.237" v="2167" actId="6549"/>
          <ac:spMkLst>
            <pc:docMk/>
            <pc:sldMk cId="3779248161" sldId="256"/>
            <ac:spMk id="27" creationId="{9DF1E177-9377-E8DD-7FF6-3DAA3CDC6F7D}"/>
          </ac:spMkLst>
        </pc:sp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" creationId="{B22EC806-FAEA-05AE-8172-1E3A61E8E9FD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8" creationId="{CB792385-3D14-DAB8-3B1D-BEA3A7171FA4}"/>
          </ac:picMkLst>
        </pc:picChg>
        <pc:picChg chg="add 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25" creationId="{2991F5B3-1E34-0EC9-418F-0D621F6D8FCB}"/>
          </ac:picMkLst>
        </pc:picChg>
        <pc:picChg chg="mod">
          <ac:chgData name="Shatajupa Mishra" userId="25594c5361598d81" providerId="LiveId" clId="{0DBF5B2B-344D-4BC7-9D93-84634CE319F2}" dt="2024-12-12T22:33:36.656" v="2186" actId="1036"/>
          <ac:picMkLst>
            <pc:docMk/>
            <pc:sldMk cId="3779248161" sldId="256"/>
            <ac:picMk id="1028" creationId="{CF33442E-3006-F81C-BAAB-448AAC4B8BDF}"/>
          </ac:picMkLst>
        </pc:picChg>
        <pc:picChg chg="mod">
          <ac:chgData name="Shatajupa Mishra" userId="25594c5361598d81" providerId="LiveId" clId="{0DBF5B2B-344D-4BC7-9D93-84634CE319F2}" dt="2024-12-12T22:33:36.656" v="2186" actId="1036"/>
          <ac:picMkLst>
            <pc:docMk/>
            <pc:sldMk cId="3779248161" sldId="256"/>
            <ac:picMk id="1030" creationId="{B39F93C5-5798-0D06-FEC8-C2F59D8D4E9C}"/>
          </ac:picMkLst>
        </pc:picChg>
        <pc:picChg chg="mod">
          <ac:chgData name="Shatajupa Mishra" userId="25594c5361598d81" providerId="LiveId" clId="{0DBF5B2B-344D-4BC7-9D93-84634CE319F2}" dt="2024-12-12T22:33:36.656" v="2186" actId="1036"/>
          <ac:picMkLst>
            <pc:docMk/>
            <pc:sldMk cId="3779248161" sldId="256"/>
            <ac:picMk id="1032" creationId="{135D9A0D-8B4D-BCD8-C14A-EDE33E3B8502}"/>
          </ac:picMkLst>
        </pc:picChg>
        <pc:picChg chg="mod">
          <ac:chgData name="Shatajupa Mishra" userId="25594c5361598d81" providerId="LiveId" clId="{0DBF5B2B-344D-4BC7-9D93-84634CE319F2}" dt="2024-12-12T22:33:36.656" v="2186" actId="1036"/>
          <ac:picMkLst>
            <pc:docMk/>
            <pc:sldMk cId="3779248161" sldId="256"/>
            <ac:picMk id="1034" creationId="{3F45CC31-68C1-52AF-6148-019BE4466BCB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36" creationId="{FA427871-2F83-33C0-DBE9-83F3731CE6DE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40" creationId="{C6F714CF-F9E3-3AA8-6B83-3F237311F6E4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42" creationId="{C05A635A-E9D9-2C93-F552-D199C4ECB70F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44" creationId="{EA72FB51-C1CC-A44B-D41C-E3AB7142956D}"/>
          </ac:picMkLst>
        </pc:picChg>
        <pc:picChg chg="mod">
          <ac:chgData name="Shatajupa Mishra" userId="25594c5361598d81" providerId="LiveId" clId="{0DBF5B2B-344D-4BC7-9D93-84634CE319F2}" dt="2024-12-12T22:32:24.172" v="2155" actId="1035"/>
          <ac:picMkLst>
            <pc:docMk/>
            <pc:sldMk cId="3779248161" sldId="256"/>
            <ac:picMk id="1048" creationId="{BD2A5C90-AC26-B426-9B38-1D80773F79DA}"/>
          </ac:picMkLst>
        </pc:picChg>
        <pc:picChg chg="del">
          <ac:chgData name="Shatajupa Mishra" userId="25594c5361598d81" providerId="LiveId" clId="{0DBF5B2B-344D-4BC7-9D93-84634CE319F2}" dt="2024-12-12T21:58:01.517" v="567" actId="478"/>
          <ac:picMkLst>
            <pc:docMk/>
            <pc:sldMk cId="3779248161" sldId="256"/>
            <ac:picMk id="1050" creationId="{65DF78D0-F2F4-F2AC-D5AD-AA11C05243BF}"/>
          </ac:picMkLst>
        </pc:picChg>
        <pc:picChg chg="del">
          <ac:chgData name="Shatajupa Mishra" userId="25594c5361598d81" providerId="LiveId" clId="{0DBF5B2B-344D-4BC7-9D93-84634CE319F2}" dt="2024-12-12T21:54:57.573" v="398" actId="478"/>
          <ac:picMkLst>
            <pc:docMk/>
            <pc:sldMk cId="3779248161" sldId="256"/>
            <ac:picMk id="1054" creationId="{DD2FDB4E-8A43-B020-7A82-3D116A161FB5}"/>
          </ac:picMkLst>
        </pc:picChg>
      </pc:sldChg>
      <pc:sldChg chg="addSp delSp modSp new mod ord modClrScheme chgLayout">
        <pc:chgData name="Shatajupa Mishra" userId="25594c5361598d81" providerId="LiveId" clId="{0DBF5B2B-344D-4BC7-9D93-84634CE319F2}" dt="2024-12-12T21:41:18.554" v="120" actId="6549"/>
        <pc:sldMkLst>
          <pc:docMk/>
          <pc:sldMk cId="4271430745" sldId="257"/>
        </pc:sldMkLst>
        <pc:spChg chg="del mod ord">
          <ac:chgData name="Shatajupa Mishra" userId="25594c5361598d81" providerId="LiveId" clId="{0DBF5B2B-344D-4BC7-9D93-84634CE319F2}" dt="2024-12-12T21:37:37.933" v="3" actId="700"/>
          <ac:spMkLst>
            <pc:docMk/>
            <pc:sldMk cId="4271430745" sldId="257"/>
            <ac:spMk id="2" creationId="{4F24DE01-9624-4627-E7B6-AE930EF883F4}"/>
          </ac:spMkLst>
        </pc:spChg>
        <pc:spChg chg="del mod ord">
          <ac:chgData name="Shatajupa Mishra" userId="25594c5361598d81" providerId="LiveId" clId="{0DBF5B2B-344D-4BC7-9D93-84634CE319F2}" dt="2024-12-12T21:37:37.933" v="3" actId="700"/>
          <ac:spMkLst>
            <pc:docMk/>
            <pc:sldMk cId="4271430745" sldId="257"/>
            <ac:spMk id="3" creationId="{1E076725-1419-2C6B-4300-0AE595789148}"/>
          </ac:spMkLst>
        </pc:spChg>
        <pc:spChg chg="add mod ord">
          <ac:chgData name="Shatajupa Mishra" userId="25594c5361598d81" providerId="LiveId" clId="{0DBF5B2B-344D-4BC7-9D93-84634CE319F2}" dt="2024-12-12T21:41:18.554" v="120" actId="6549"/>
          <ac:spMkLst>
            <pc:docMk/>
            <pc:sldMk cId="4271430745" sldId="257"/>
            <ac:spMk id="4" creationId="{CEBF8984-9C3E-A93F-6EEA-52CB5D41F00F}"/>
          </ac:spMkLst>
        </pc:spChg>
        <pc:spChg chg="add mod ord">
          <ac:chgData name="Shatajupa Mishra" userId="25594c5361598d81" providerId="LiveId" clId="{0DBF5B2B-344D-4BC7-9D93-84634CE319F2}" dt="2024-12-12T21:40:46.501" v="94" actId="20577"/>
          <ac:spMkLst>
            <pc:docMk/>
            <pc:sldMk cId="4271430745" sldId="257"/>
            <ac:spMk id="5" creationId="{39FF53A4-CE38-25DE-A3DB-34C7004029EC}"/>
          </ac:spMkLst>
        </pc:spChg>
      </pc:sldChg>
      <pc:sldChg chg="addSp delSp modSp new mod ord chgLayout">
        <pc:chgData name="Shatajupa Mishra" userId="25594c5361598d81" providerId="LiveId" clId="{0DBF5B2B-344D-4BC7-9D93-84634CE319F2}" dt="2024-12-12T22:37:41.551" v="2350" actId="20577"/>
        <pc:sldMkLst>
          <pc:docMk/>
          <pc:sldMk cId="2371359181" sldId="258"/>
        </pc:sldMkLst>
        <pc:spChg chg="mod ord">
          <ac:chgData name="Shatajupa Mishra" userId="25594c5361598d81" providerId="LiveId" clId="{0DBF5B2B-344D-4BC7-9D93-84634CE319F2}" dt="2024-12-12T21:42:09.616" v="142" actId="700"/>
          <ac:spMkLst>
            <pc:docMk/>
            <pc:sldMk cId="2371359181" sldId="258"/>
            <ac:spMk id="2" creationId="{0CE8C774-5E4A-E793-6F0D-4BE7649F0D7D}"/>
          </ac:spMkLst>
        </pc:spChg>
        <pc:spChg chg="del mod">
          <ac:chgData name="Shatajupa Mishra" userId="25594c5361598d81" providerId="LiveId" clId="{0DBF5B2B-344D-4BC7-9D93-84634CE319F2}" dt="2024-12-12T21:42:09.616" v="142" actId="700"/>
          <ac:spMkLst>
            <pc:docMk/>
            <pc:sldMk cId="2371359181" sldId="258"/>
            <ac:spMk id="3" creationId="{4C3C9D89-C108-BD48-51CB-895A0DB067FD}"/>
          </ac:spMkLst>
        </pc:spChg>
        <pc:spChg chg="add mod ord">
          <ac:chgData name="Shatajupa Mishra" userId="25594c5361598d81" providerId="LiveId" clId="{0DBF5B2B-344D-4BC7-9D93-84634CE319F2}" dt="2024-12-12T22:37:41.551" v="2350" actId="20577"/>
          <ac:spMkLst>
            <pc:docMk/>
            <pc:sldMk cId="2371359181" sldId="258"/>
            <ac:spMk id="4" creationId="{0CBF934F-F078-AF31-F78D-A0916CBF99C3}"/>
          </ac:spMkLst>
        </pc:spChg>
      </pc:sldChg>
      <pc:sldChg chg="modSp new del mod">
        <pc:chgData name="Shatajupa Mishra" userId="25594c5361598d81" providerId="LiveId" clId="{0DBF5B2B-344D-4BC7-9D93-84634CE319F2}" dt="2024-12-12T21:43:56.693" v="238" actId="47"/>
        <pc:sldMkLst>
          <pc:docMk/>
          <pc:sldMk cId="388044625" sldId="259"/>
        </pc:sldMkLst>
        <pc:spChg chg="mod">
          <ac:chgData name="Shatajupa Mishra" userId="25594c5361598d81" providerId="LiveId" clId="{0DBF5B2B-344D-4BC7-9D93-84634CE319F2}" dt="2024-12-12T21:43:43.153" v="234" actId="20577"/>
          <ac:spMkLst>
            <pc:docMk/>
            <pc:sldMk cId="388044625" sldId="259"/>
            <ac:spMk id="2" creationId="{227AD23E-ACDC-BD09-3811-A7F6955005B7}"/>
          </ac:spMkLst>
        </pc:spChg>
      </pc:sldChg>
      <pc:sldChg chg="modSp new mod ord">
        <pc:chgData name="Shatajupa Mishra" userId="25594c5361598d81" providerId="LiveId" clId="{0DBF5B2B-344D-4BC7-9D93-84634CE319F2}" dt="2024-12-12T22:32:06.551" v="2123" actId="20577"/>
        <pc:sldMkLst>
          <pc:docMk/>
          <pc:sldMk cId="4215403936" sldId="260"/>
        </pc:sldMkLst>
        <pc:spChg chg="mod">
          <ac:chgData name="Shatajupa Mishra" userId="25594c5361598d81" providerId="LiveId" clId="{0DBF5B2B-344D-4BC7-9D93-84634CE319F2}" dt="2024-12-12T21:44:02.220" v="253" actId="20577"/>
          <ac:spMkLst>
            <pc:docMk/>
            <pc:sldMk cId="4215403936" sldId="260"/>
            <ac:spMk id="2" creationId="{915F3D77-B785-8EA6-FB29-02D871DBC162}"/>
          </ac:spMkLst>
        </pc:spChg>
        <pc:spChg chg="mod">
          <ac:chgData name="Shatajupa Mishra" userId="25594c5361598d81" providerId="LiveId" clId="{0DBF5B2B-344D-4BC7-9D93-84634CE319F2}" dt="2024-12-12T22:32:06.551" v="2123" actId="20577"/>
          <ac:spMkLst>
            <pc:docMk/>
            <pc:sldMk cId="4215403936" sldId="260"/>
            <ac:spMk id="3" creationId="{4046069C-DF64-DE56-9865-4B204097D2CB}"/>
          </ac:spMkLst>
        </pc:spChg>
      </pc:sldChg>
      <pc:sldChg chg="addSp delSp modSp new del mod">
        <pc:chgData name="Shatajupa Mishra" userId="25594c5361598d81" providerId="LiveId" clId="{0DBF5B2B-344D-4BC7-9D93-84634CE319F2}" dt="2024-12-12T22:46:48.188" v="2458" actId="47"/>
        <pc:sldMkLst>
          <pc:docMk/>
          <pc:sldMk cId="859288339" sldId="261"/>
        </pc:sldMkLst>
        <pc:spChg chg="mod">
          <ac:chgData name="Shatajupa Mishra" userId="25594c5361598d81" providerId="LiveId" clId="{0DBF5B2B-344D-4BC7-9D93-84634CE319F2}" dt="2024-12-12T22:35:43.899" v="2244" actId="20577"/>
          <ac:spMkLst>
            <pc:docMk/>
            <pc:sldMk cId="859288339" sldId="261"/>
            <ac:spMk id="2" creationId="{0B3E3E94-6867-B427-7100-4A58C27F8247}"/>
          </ac:spMkLst>
        </pc:spChg>
        <pc:spChg chg="del">
          <ac:chgData name="Shatajupa Mishra" userId="25594c5361598d81" providerId="LiveId" clId="{0DBF5B2B-344D-4BC7-9D93-84634CE319F2}" dt="2024-12-12T22:35:58.730" v="2245"/>
          <ac:spMkLst>
            <pc:docMk/>
            <pc:sldMk cId="859288339" sldId="261"/>
            <ac:spMk id="3" creationId="{16812B79-5D74-A462-8A64-05DC1BF8A462}"/>
          </ac:spMkLst>
        </pc:spChg>
        <pc:spChg chg="add del mod">
          <ac:chgData name="Shatajupa Mishra" userId="25594c5361598d81" providerId="LiveId" clId="{0DBF5B2B-344D-4BC7-9D93-84634CE319F2}" dt="2024-12-12T22:45:58.509" v="2445"/>
          <ac:spMkLst>
            <pc:docMk/>
            <pc:sldMk cId="859288339" sldId="261"/>
            <ac:spMk id="7" creationId="{4A6FD1A9-5FDC-C14E-6E0C-AC85E0C91467}"/>
          </ac:spMkLst>
        </pc:spChg>
        <pc:picChg chg="add del mod">
          <ac:chgData name="Shatajupa Mishra" userId="25594c5361598d81" providerId="LiveId" clId="{0DBF5B2B-344D-4BC7-9D93-84634CE319F2}" dt="2024-12-12T22:45:46.602" v="2444" actId="478"/>
          <ac:picMkLst>
            <pc:docMk/>
            <pc:sldMk cId="859288339" sldId="261"/>
            <ac:picMk id="5" creationId="{F7F309DF-680D-30A1-ABBD-8D0A77FA8726}"/>
          </ac:picMkLst>
        </pc:picChg>
        <pc:picChg chg="add mod">
          <ac:chgData name="Shatajupa Mishra" userId="25594c5361598d81" providerId="LiveId" clId="{0DBF5B2B-344D-4BC7-9D93-84634CE319F2}" dt="2024-12-12T22:45:58.509" v="2445"/>
          <ac:picMkLst>
            <pc:docMk/>
            <pc:sldMk cId="859288339" sldId="261"/>
            <ac:picMk id="9" creationId="{40F169A3-7CC3-4C70-60CB-EB5D93DD8A93}"/>
          </ac:picMkLst>
        </pc:picChg>
      </pc:sldChg>
      <pc:sldChg chg="addSp delSp modSp add mod">
        <pc:chgData name="Shatajupa Mishra" userId="25594c5361598d81" providerId="LiveId" clId="{0DBF5B2B-344D-4BC7-9D93-84634CE319F2}" dt="2024-12-12T22:36:37.019" v="2272"/>
        <pc:sldMkLst>
          <pc:docMk/>
          <pc:sldMk cId="659715971" sldId="262"/>
        </pc:sldMkLst>
        <pc:spChg chg="mod">
          <ac:chgData name="Shatajupa Mishra" userId="25594c5361598d81" providerId="LiveId" clId="{0DBF5B2B-344D-4BC7-9D93-84634CE319F2}" dt="2024-12-12T22:36:25.305" v="2270" actId="20577"/>
          <ac:spMkLst>
            <pc:docMk/>
            <pc:sldMk cId="659715971" sldId="262"/>
            <ac:spMk id="2" creationId="{05D8A955-BD5B-0C43-CF5E-00C42B082515}"/>
          </ac:spMkLst>
        </pc:spChg>
        <pc:spChg chg="add del mod">
          <ac:chgData name="Shatajupa Mishra" userId="25594c5361598d81" providerId="LiveId" clId="{0DBF5B2B-344D-4BC7-9D93-84634CE319F2}" dt="2024-12-12T22:36:37.019" v="2272"/>
          <ac:spMkLst>
            <pc:docMk/>
            <pc:sldMk cId="659715971" sldId="262"/>
            <ac:spMk id="4" creationId="{307B3AB8-683F-F2E1-39BB-AA4E407485F6}"/>
          </ac:spMkLst>
        </pc:spChg>
        <pc:picChg chg="del">
          <ac:chgData name="Shatajupa Mishra" userId="25594c5361598d81" providerId="LiveId" clId="{0DBF5B2B-344D-4BC7-9D93-84634CE319F2}" dt="2024-12-12T22:36:27.363" v="2271" actId="478"/>
          <ac:picMkLst>
            <pc:docMk/>
            <pc:sldMk cId="659715971" sldId="262"/>
            <ac:picMk id="5" creationId="{904E707D-E63A-178A-38DE-2E1F648CF013}"/>
          </ac:picMkLst>
        </pc:picChg>
        <pc:picChg chg="add mod">
          <ac:chgData name="Shatajupa Mishra" userId="25594c5361598d81" providerId="LiveId" clId="{0DBF5B2B-344D-4BC7-9D93-84634CE319F2}" dt="2024-12-12T22:36:37.019" v="2272"/>
          <ac:picMkLst>
            <pc:docMk/>
            <pc:sldMk cId="659715971" sldId="262"/>
            <ac:picMk id="7" creationId="{9D31C21A-2EDB-F92A-E72D-AE84D0F19661}"/>
          </ac:picMkLst>
        </pc:picChg>
      </pc:sldChg>
      <pc:sldChg chg="addSp delSp modSp add mod">
        <pc:chgData name="Shatajupa Mishra" userId="25594c5361598d81" providerId="LiveId" clId="{0DBF5B2B-344D-4BC7-9D93-84634CE319F2}" dt="2024-12-12T22:37:07.217" v="2304"/>
        <pc:sldMkLst>
          <pc:docMk/>
          <pc:sldMk cId="1304514900" sldId="263"/>
        </pc:sldMkLst>
        <pc:spChg chg="mod">
          <ac:chgData name="Shatajupa Mishra" userId="25594c5361598d81" providerId="LiveId" clId="{0DBF5B2B-344D-4BC7-9D93-84634CE319F2}" dt="2024-12-12T22:36:59.638" v="2302" actId="20577"/>
          <ac:spMkLst>
            <pc:docMk/>
            <pc:sldMk cId="1304514900" sldId="263"/>
            <ac:spMk id="2" creationId="{1F9A85AB-C4B0-6F2A-B65D-E67C8AD4C049}"/>
          </ac:spMkLst>
        </pc:spChg>
        <pc:spChg chg="add del mod">
          <ac:chgData name="Shatajupa Mishra" userId="25594c5361598d81" providerId="LiveId" clId="{0DBF5B2B-344D-4BC7-9D93-84634CE319F2}" dt="2024-12-12T22:37:07.217" v="2304"/>
          <ac:spMkLst>
            <pc:docMk/>
            <pc:sldMk cId="1304514900" sldId="263"/>
            <ac:spMk id="4" creationId="{F25B5385-33F3-A7BB-9B9E-103238CA6A50}"/>
          </ac:spMkLst>
        </pc:spChg>
        <pc:picChg chg="add mod">
          <ac:chgData name="Shatajupa Mishra" userId="25594c5361598d81" providerId="LiveId" clId="{0DBF5B2B-344D-4BC7-9D93-84634CE319F2}" dt="2024-12-12T22:37:07.217" v="2304"/>
          <ac:picMkLst>
            <pc:docMk/>
            <pc:sldMk cId="1304514900" sldId="263"/>
            <ac:picMk id="6" creationId="{95079F39-F887-46F7-C41A-A19BB5C2EBB7}"/>
          </ac:picMkLst>
        </pc:picChg>
        <pc:picChg chg="del">
          <ac:chgData name="Shatajupa Mishra" userId="25594c5361598d81" providerId="LiveId" clId="{0DBF5B2B-344D-4BC7-9D93-84634CE319F2}" dt="2024-12-12T22:37:01.967" v="2303" actId="478"/>
          <ac:picMkLst>
            <pc:docMk/>
            <pc:sldMk cId="1304514900" sldId="263"/>
            <ac:picMk id="7" creationId="{64D27A22-9AEC-EB9C-BC2F-0F96031E8A69}"/>
          </ac:picMkLst>
        </pc:picChg>
      </pc:sldChg>
      <pc:sldChg chg="addSp delSp modSp add mod">
        <pc:chgData name="Shatajupa Mishra" userId="25594c5361598d81" providerId="LiveId" clId="{0DBF5B2B-344D-4BC7-9D93-84634CE319F2}" dt="2024-12-12T22:37:30.885" v="2325"/>
        <pc:sldMkLst>
          <pc:docMk/>
          <pc:sldMk cId="2180339556" sldId="264"/>
        </pc:sldMkLst>
        <pc:spChg chg="mod">
          <ac:chgData name="Shatajupa Mishra" userId="25594c5361598d81" providerId="LiveId" clId="{0DBF5B2B-344D-4BC7-9D93-84634CE319F2}" dt="2024-12-12T22:37:20.656" v="2323" actId="20577"/>
          <ac:spMkLst>
            <pc:docMk/>
            <pc:sldMk cId="2180339556" sldId="264"/>
            <ac:spMk id="2" creationId="{B7463A9E-CBF0-2AFF-D751-EECC29F27063}"/>
          </ac:spMkLst>
        </pc:spChg>
        <pc:spChg chg="add del mod">
          <ac:chgData name="Shatajupa Mishra" userId="25594c5361598d81" providerId="LiveId" clId="{0DBF5B2B-344D-4BC7-9D93-84634CE319F2}" dt="2024-12-12T22:37:30.885" v="2325"/>
          <ac:spMkLst>
            <pc:docMk/>
            <pc:sldMk cId="2180339556" sldId="264"/>
            <ac:spMk id="4" creationId="{2CB7394B-B9C6-781E-97C4-AE608A6D7F9F}"/>
          </ac:spMkLst>
        </pc:spChg>
        <pc:picChg chg="del">
          <ac:chgData name="Shatajupa Mishra" userId="25594c5361598d81" providerId="LiveId" clId="{0DBF5B2B-344D-4BC7-9D93-84634CE319F2}" dt="2024-12-12T22:37:22.679" v="2324" actId="478"/>
          <ac:picMkLst>
            <pc:docMk/>
            <pc:sldMk cId="2180339556" sldId="264"/>
            <ac:picMk id="6" creationId="{AA5F1DA8-435C-6EDA-422C-7B62CA47F970}"/>
          </ac:picMkLst>
        </pc:picChg>
        <pc:picChg chg="add mod">
          <ac:chgData name="Shatajupa Mishra" userId="25594c5361598d81" providerId="LiveId" clId="{0DBF5B2B-344D-4BC7-9D93-84634CE319F2}" dt="2024-12-12T22:37:30.885" v="2325"/>
          <ac:picMkLst>
            <pc:docMk/>
            <pc:sldMk cId="2180339556" sldId="264"/>
            <ac:picMk id="7" creationId="{5E4F0726-B301-CA6A-C3B0-6EA0B9FD7E27}"/>
          </ac:picMkLst>
        </pc:picChg>
      </pc:sldChg>
      <pc:sldChg chg="modSp new mod">
        <pc:chgData name="Shatajupa Mishra" userId="25594c5361598d81" providerId="LiveId" clId="{0DBF5B2B-344D-4BC7-9D93-84634CE319F2}" dt="2024-12-12T22:37:59.437" v="2373" actId="20577"/>
        <pc:sldMkLst>
          <pc:docMk/>
          <pc:sldMk cId="1382777911" sldId="265"/>
        </pc:sldMkLst>
        <pc:spChg chg="mod">
          <ac:chgData name="Shatajupa Mishra" userId="25594c5361598d81" providerId="LiveId" clId="{0DBF5B2B-344D-4BC7-9D93-84634CE319F2}" dt="2024-12-12T22:37:59.437" v="2373" actId="20577"/>
          <ac:spMkLst>
            <pc:docMk/>
            <pc:sldMk cId="1382777911" sldId="265"/>
            <ac:spMk id="2" creationId="{339A77A9-D49F-1D9F-5B3B-01E5CDF1E702}"/>
          </ac:spMkLst>
        </pc:spChg>
      </pc:sldChg>
      <pc:sldChg chg="modSp new mod">
        <pc:chgData name="Shatajupa Mishra" userId="25594c5361598d81" providerId="LiveId" clId="{0DBF5B2B-344D-4BC7-9D93-84634CE319F2}" dt="2024-12-12T22:38:13.934" v="2381" actId="20577"/>
        <pc:sldMkLst>
          <pc:docMk/>
          <pc:sldMk cId="3774569106" sldId="266"/>
        </pc:sldMkLst>
        <pc:spChg chg="mod">
          <ac:chgData name="Shatajupa Mishra" userId="25594c5361598d81" providerId="LiveId" clId="{0DBF5B2B-344D-4BC7-9D93-84634CE319F2}" dt="2024-12-12T22:38:13.934" v="2381" actId="20577"/>
          <ac:spMkLst>
            <pc:docMk/>
            <pc:sldMk cId="3774569106" sldId="266"/>
            <ac:spMk id="2" creationId="{4C6894CD-D468-FDA9-7269-0A0A7D51443E}"/>
          </ac:spMkLst>
        </pc:spChg>
      </pc:sldChg>
      <pc:sldChg chg="addSp delSp modSp new mod ord modClrScheme chgLayout">
        <pc:chgData name="Shatajupa Mishra" userId="25594c5361598d81" providerId="LiveId" clId="{0DBF5B2B-344D-4BC7-9D93-84634CE319F2}" dt="2024-12-12T22:44:37.150" v="2424"/>
        <pc:sldMkLst>
          <pc:docMk/>
          <pc:sldMk cId="1748361505" sldId="267"/>
        </pc:sldMkLst>
        <pc:spChg chg="del mod">
          <ac:chgData name="Shatajupa Mishra" userId="25594c5361598d81" providerId="LiveId" clId="{0DBF5B2B-344D-4BC7-9D93-84634CE319F2}" dt="2024-12-12T22:38:46.142" v="2405" actId="700"/>
          <ac:spMkLst>
            <pc:docMk/>
            <pc:sldMk cId="1748361505" sldId="267"/>
            <ac:spMk id="2" creationId="{6F5E9753-8DB2-B26C-2809-23C8FAB9F786}"/>
          </ac:spMkLst>
        </pc:spChg>
        <pc:spChg chg="del">
          <ac:chgData name="Shatajupa Mishra" userId="25594c5361598d81" providerId="LiveId" clId="{0DBF5B2B-344D-4BC7-9D93-84634CE319F2}" dt="2024-12-12T22:38:46.142" v="2405" actId="700"/>
          <ac:spMkLst>
            <pc:docMk/>
            <pc:sldMk cId="1748361505" sldId="267"/>
            <ac:spMk id="3" creationId="{95E9F069-7526-7BBE-710B-8139C83D5E90}"/>
          </ac:spMkLst>
        </pc:spChg>
        <pc:picChg chg="add mod">
          <ac:chgData name="Shatajupa Mishra" userId="25594c5361598d81" providerId="LiveId" clId="{0DBF5B2B-344D-4BC7-9D93-84634CE319F2}" dt="2024-12-12T22:39:36.011" v="2415" actId="14100"/>
          <ac:picMkLst>
            <pc:docMk/>
            <pc:sldMk cId="1748361505" sldId="267"/>
            <ac:picMk id="5" creationId="{02357643-1EA8-5792-A7A9-1A5FCAA3D555}"/>
          </ac:picMkLst>
        </pc:picChg>
        <pc:picChg chg="add mod">
          <ac:chgData name="Shatajupa Mishra" userId="25594c5361598d81" providerId="LiveId" clId="{0DBF5B2B-344D-4BC7-9D93-84634CE319F2}" dt="2024-12-12T22:39:38.342" v="2416" actId="1076"/>
          <ac:picMkLst>
            <pc:docMk/>
            <pc:sldMk cId="1748361505" sldId="267"/>
            <ac:picMk id="7" creationId="{71AEFB3B-329C-48C9-1ED7-56C86D0A6CE3}"/>
          </ac:picMkLst>
        </pc:picChg>
      </pc:sldChg>
      <pc:sldChg chg="addSp modSp add">
        <pc:chgData name="Shatajupa Mishra" userId="25594c5361598d81" providerId="LiveId" clId="{0DBF5B2B-344D-4BC7-9D93-84634CE319F2}" dt="2024-12-12T22:39:05.473" v="2408"/>
        <pc:sldMkLst>
          <pc:docMk/>
          <pc:sldMk cId="1012806968" sldId="268"/>
        </pc:sldMkLst>
        <pc:picChg chg="add mod">
          <ac:chgData name="Shatajupa Mishra" userId="25594c5361598d81" providerId="LiveId" clId="{0DBF5B2B-344D-4BC7-9D93-84634CE319F2}" dt="2024-12-12T22:39:05.473" v="2408"/>
          <ac:picMkLst>
            <pc:docMk/>
            <pc:sldMk cId="1012806968" sldId="268"/>
            <ac:picMk id="3" creationId="{53A890B8-8776-935A-5CA3-4B5D008126A4}"/>
          </ac:picMkLst>
        </pc:picChg>
      </pc:sldChg>
      <pc:sldChg chg="addSp delSp modSp add mod">
        <pc:chgData name="Shatajupa Mishra" userId="25594c5361598d81" providerId="LiveId" clId="{0DBF5B2B-344D-4BC7-9D93-84634CE319F2}" dt="2024-12-12T22:39:57.920" v="2419"/>
        <pc:sldMkLst>
          <pc:docMk/>
          <pc:sldMk cId="1635629499" sldId="269"/>
        </pc:sldMkLst>
        <pc:picChg chg="add mod">
          <ac:chgData name="Shatajupa Mishra" userId="25594c5361598d81" providerId="LiveId" clId="{0DBF5B2B-344D-4BC7-9D93-84634CE319F2}" dt="2024-12-12T22:39:57.920" v="2419"/>
          <ac:picMkLst>
            <pc:docMk/>
            <pc:sldMk cId="1635629499" sldId="269"/>
            <ac:picMk id="3" creationId="{79EE0267-C494-A463-1F13-DBFF2F638551}"/>
          </ac:picMkLst>
        </pc:picChg>
        <pc:picChg chg="del">
          <ac:chgData name="Shatajupa Mishra" userId="25594c5361598d81" providerId="LiveId" clId="{0DBF5B2B-344D-4BC7-9D93-84634CE319F2}" dt="2024-12-12T22:39:51.102" v="2418" actId="478"/>
          <ac:picMkLst>
            <pc:docMk/>
            <pc:sldMk cId="1635629499" sldId="269"/>
            <ac:picMk id="5" creationId="{AE506102-038D-D6BB-3869-EE30F8064081}"/>
          </ac:picMkLst>
        </pc:picChg>
        <pc:picChg chg="del">
          <ac:chgData name="Shatajupa Mishra" userId="25594c5361598d81" providerId="LiveId" clId="{0DBF5B2B-344D-4BC7-9D93-84634CE319F2}" dt="2024-12-12T22:39:51.102" v="2418" actId="478"/>
          <ac:picMkLst>
            <pc:docMk/>
            <pc:sldMk cId="1635629499" sldId="269"/>
            <ac:picMk id="7" creationId="{DC8D6A60-3361-025B-9666-5BCC7F26238C}"/>
          </ac:picMkLst>
        </pc:picChg>
      </pc:sldChg>
      <pc:sldChg chg="addSp modSp new mod">
        <pc:chgData name="Shatajupa Mishra" userId="25594c5361598d81" providerId="LiveId" clId="{0DBF5B2B-344D-4BC7-9D93-84634CE319F2}" dt="2024-12-12T22:40:23.022" v="2422" actId="1076"/>
        <pc:sldMkLst>
          <pc:docMk/>
          <pc:sldMk cId="3895049916" sldId="270"/>
        </pc:sldMkLst>
        <pc:picChg chg="add mod">
          <ac:chgData name="Shatajupa Mishra" userId="25594c5361598d81" providerId="LiveId" clId="{0DBF5B2B-344D-4BC7-9D93-84634CE319F2}" dt="2024-12-12T22:40:23.022" v="2422" actId="1076"/>
          <ac:picMkLst>
            <pc:docMk/>
            <pc:sldMk cId="3895049916" sldId="270"/>
            <ac:picMk id="3" creationId="{114823A3-1FFD-E17C-6905-4BB7850161E5}"/>
          </ac:picMkLst>
        </pc:picChg>
      </pc:sldChg>
      <pc:sldChg chg="addSp delSp modSp new mod">
        <pc:chgData name="Shatajupa Mishra" userId="25594c5361598d81" providerId="LiveId" clId="{0DBF5B2B-344D-4BC7-9D93-84634CE319F2}" dt="2024-12-12T22:45:39.267" v="2443" actId="20577"/>
        <pc:sldMkLst>
          <pc:docMk/>
          <pc:sldMk cId="3251672994" sldId="271"/>
        </pc:sldMkLst>
        <pc:spChg chg="mod">
          <ac:chgData name="Shatajupa Mishra" userId="25594c5361598d81" providerId="LiveId" clId="{0DBF5B2B-344D-4BC7-9D93-84634CE319F2}" dt="2024-12-12T22:45:39.267" v="2443" actId="20577"/>
          <ac:spMkLst>
            <pc:docMk/>
            <pc:sldMk cId="3251672994" sldId="271"/>
            <ac:spMk id="2" creationId="{2BB73473-BC42-ED5D-6469-DF58026CA693}"/>
          </ac:spMkLst>
        </pc:spChg>
        <pc:spChg chg="del">
          <ac:chgData name="Shatajupa Mishra" userId="25594c5361598d81" providerId="LiveId" clId="{0DBF5B2B-344D-4BC7-9D93-84634CE319F2}" dt="2024-12-12T22:45:21.948" v="2432" actId="931"/>
          <ac:spMkLst>
            <pc:docMk/>
            <pc:sldMk cId="3251672994" sldId="271"/>
            <ac:spMk id="3" creationId="{59088EC8-72AA-A5FC-6FD4-02EC2F12D985}"/>
          </ac:spMkLst>
        </pc:spChg>
        <pc:picChg chg="add mod">
          <ac:chgData name="Shatajupa Mishra" userId="25594c5361598d81" providerId="LiveId" clId="{0DBF5B2B-344D-4BC7-9D93-84634CE319F2}" dt="2024-12-12T22:45:21.948" v="2432" actId="931"/>
          <ac:picMkLst>
            <pc:docMk/>
            <pc:sldMk cId="3251672994" sldId="271"/>
            <ac:picMk id="6" creationId="{C077F30B-A74E-17CA-73A3-2B98EB8C6B04}"/>
          </ac:picMkLst>
        </pc:picChg>
      </pc:sldChg>
      <pc:sldChg chg="modSp add mod">
        <pc:chgData name="Shatajupa Mishra" userId="25594c5361598d81" providerId="LiveId" clId="{0DBF5B2B-344D-4BC7-9D93-84634CE319F2}" dt="2024-12-12T22:46:44.829" v="2457" actId="20577"/>
        <pc:sldMkLst>
          <pc:docMk/>
          <pc:sldMk cId="1870240640" sldId="272"/>
        </pc:sldMkLst>
        <pc:spChg chg="mod">
          <ac:chgData name="Shatajupa Mishra" userId="25594c5361598d81" providerId="LiveId" clId="{0DBF5B2B-344D-4BC7-9D93-84634CE319F2}" dt="2024-12-12T22:46:44.829" v="2457" actId="20577"/>
          <ac:spMkLst>
            <pc:docMk/>
            <pc:sldMk cId="1870240640" sldId="272"/>
            <ac:spMk id="2" creationId="{E87B7F9E-6178-1B1B-050D-B23B43D8C534}"/>
          </ac:spMkLst>
        </pc:spChg>
      </pc:sldChg>
      <pc:sldChg chg="addSp delSp modSp add mod">
        <pc:chgData name="Shatajupa Mishra" userId="25594c5361598d81" providerId="LiveId" clId="{0DBF5B2B-344D-4BC7-9D93-84634CE319F2}" dt="2024-12-12T22:47:01.484" v="2463"/>
        <pc:sldMkLst>
          <pc:docMk/>
          <pc:sldMk cId="4131505369" sldId="273"/>
        </pc:sldMkLst>
        <pc:spChg chg="mod">
          <ac:chgData name="Shatajupa Mishra" userId="25594c5361598d81" providerId="LiveId" clId="{0DBF5B2B-344D-4BC7-9D93-84634CE319F2}" dt="2024-12-12T22:46:53.388" v="2461" actId="20577"/>
          <ac:spMkLst>
            <pc:docMk/>
            <pc:sldMk cId="4131505369" sldId="273"/>
            <ac:spMk id="2" creationId="{ACF4F8E7-1B67-0BE0-5115-DD107F72928F}"/>
          </ac:spMkLst>
        </pc:spChg>
        <pc:spChg chg="add del mod">
          <ac:chgData name="Shatajupa Mishra" userId="25594c5361598d81" providerId="LiveId" clId="{0DBF5B2B-344D-4BC7-9D93-84634CE319F2}" dt="2024-12-12T22:47:01.484" v="2463"/>
          <ac:spMkLst>
            <pc:docMk/>
            <pc:sldMk cId="4131505369" sldId="273"/>
            <ac:spMk id="4" creationId="{57B7865F-BE95-89DB-EF95-93ED6FFCC6BD}"/>
          </ac:spMkLst>
        </pc:spChg>
        <pc:picChg chg="add mod">
          <ac:chgData name="Shatajupa Mishra" userId="25594c5361598d81" providerId="LiveId" clId="{0DBF5B2B-344D-4BC7-9D93-84634CE319F2}" dt="2024-12-12T22:47:01.484" v="2463"/>
          <ac:picMkLst>
            <pc:docMk/>
            <pc:sldMk cId="4131505369" sldId="273"/>
            <ac:picMk id="6" creationId="{1FD83C19-191F-2988-3DBD-1767FBA2A13B}"/>
          </ac:picMkLst>
        </pc:picChg>
        <pc:picChg chg="del">
          <ac:chgData name="Shatajupa Mishra" userId="25594c5361598d81" providerId="LiveId" clId="{0DBF5B2B-344D-4BC7-9D93-84634CE319F2}" dt="2024-12-12T22:46:55.131" v="2462" actId="478"/>
          <ac:picMkLst>
            <pc:docMk/>
            <pc:sldMk cId="4131505369" sldId="273"/>
            <ac:picMk id="9" creationId="{7802D7B6-B004-21CE-5E93-2178135C96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8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5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2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2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3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BEA480-CE88-4D2A-8C03-C059BECC09A9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3DEE86-1562-4D13-8550-A1F1041413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3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F8984-9C3E-A93F-6EEA-52CB5D41F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Solution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FF53A4-CE38-25DE-A3DB-34C700402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 </a:t>
            </a:r>
            <a:r>
              <a:rPr lang="en-US" dirty="0" err="1"/>
              <a:t>Subhra</a:t>
            </a:r>
            <a:r>
              <a:rPr lang="en-US" dirty="0"/>
              <a:t> Shriti </a:t>
            </a:r>
            <a:r>
              <a:rPr lang="en-US" dirty="0" err="1"/>
              <a:t>mishra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43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9A00-B668-6467-D296-16BD68B9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3A9E-CBF0-2AFF-D751-EECC29F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Airflow Monitoring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4F0726-B301-CA6A-C3B0-6EA0B9FD7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30" y="1846263"/>
            <a:ext cx="8446666" cy="4022725"/>
          </a:xfrm>
        </p:spPr>
      </p:pic>
    </p:spTree>
    <p:extLst>
      <p:ext uri="{BB962C8B-B14F-4D97-AF65-F5344CB8AC3E}">
        <p14:creationId xmlns:p14="http://schemas.microsoft.com/office/powerpoint/2010/main" val="21803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94CD-D468-FDA9-7269-0A0A7D51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7745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4CC7C-733D-7F2B-A4C3-E16BDB6F1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890B8-8776-935A-5CA3-4B5D0081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000E-9780-AF3A-A93B-CDEDFB52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E0267-C494-A463-1F13-DBFF2F63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771525"/>
            <a:ext cx="8372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57643-1EA8-5792-A7A9-1A5FCAA3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0" y="469773"/>
            <a:ext cx="5805180" cy="4467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EFB3B-329C-48C9-1ED7-56C86D0A6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69773"/>
            <a:ext cx="50863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6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823A3-1FFD-E17C-6905-4BB78501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218694"/>
            <a:ext cx="76676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3473-BC42-ED5D-6469-DF58026C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77F30B-A74E-17CA-73A3-2B98EB8C6B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3" b="1982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EBC5-6D49-63FC-49BD-BC86712B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7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C774-5E4A-E793-6F0D-4BE7649F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F934F-F078-AF31-F78D-A0916CBF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Solution Design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3D77-B785-8EA6-FB29-02D871DB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069C-DF64-DE56-9865-4B204097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instructed the solution for the assessment is built in 3 phases: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Phase 1: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In this the input data is stored in Google Cloud Storage and then a python script extracts the JSON data and then pushes its contents to Cloud Pub/Sub as a message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The entire phase solution has been deployed on a docker environment for automated management for CI/CD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Phase 2: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In this phase Google Dataflow pipeline calls a python notebook which extracts the data from Cloud Pub/Sub message, separates the locations and transactions data into 2 different schemas and stores them in Google </a:t>
            </a:r>
            <a:r>
              <a:rPr lang="en-IN" dirty="0" err="1"/>
              <a:t>BigQuery</a:t>
            </a:r>
            <a:r>
              <a:rPr lang="en-IN" dirty="0"/>
              <a:t> tables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The notebook also carries out de-duplication operation on the locations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Phase 3: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The entire processes of phases 1 and 2 are orchestrated and monitored using Google Cloud Composer and Airflow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Reports on the data from Google </a:t>
            </a:r>
            <a:r>
              <a:rPr lang="en-IN" dirty="0" err="1"/>
              <a:t>BigQuery</a:t>
            </a:r>
            <a:r>
              <a:rPr lang="en-IN" dirty="0"/>
              <a:t> are visualised using </a:t>
            </a:r>
            <a:r>
              <a:rPr lang="en-IN" dirty="0" err="1"/>
              <a:t>Jupyter</a:t>
            </a:r>
            <a:r>
              <a:rPr lang="en-IN" dirty="0"/>
              <a:t> notebooks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40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330296E-C506-EBCA-562D-6B51056167CF}"/>
              </a:ext>
            </a:extLst>
          </p:cNvPr>
          <p:cNvSpPr/>
          <p:nvPr/>
        </p:nvSpPr>
        <p:spPr>
          <a:xfrm>
            <a:off x="4535424" y="149047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Python-Symbol - Technovation Girls">
            <a:extLst>
              <a:ext uri="{FF2B5EF4-FFF2-40B4-BE49-F238E27FC236}">
                <a16:creationId xmlns:a16="http://schemas.microsoft.com/office/drawing/2014/main" id="{CF33442E-3006-F81C-BAAB-448AAC4B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544" y="1255014"/>
            <a:ext cx="1094232" cy="6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FF840B7-337A-666D-6687-B1892B0B93A5}"/>
              </a:ext>
            </a:extLst>
          </p:cNvPr>
          <p:cNvSpPr/>
          <p:nvPr/>
        </p:nvSpPr>
        <p:spPr>
          <a:xfrm>
            <a:off x="6729984" y="1490472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0" name="Picture 6" descr="Using Cloud Pub/Sub from Kotlin. Why Kotlin on the server side? | by Megan  Potter | Google Cloud - Community | Medium">
            <a:extLst>
              <a:ext uri="{FF2B5EF4-FFF2-40B4-BE49-F238E27FC236}">
                <a16:creationId xmlns:a16="http://schemas.microsoft.com/office/drawing/2014/main" id="{B39F93C5-5798-0D06-FEC8-C2F59D8D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15" y="1132998"/>
            <a:ext cx="1164337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Logo, symbol, meaning, history ...">
            <a:extLst>
              <a:ext uri="{FF2B5EF4-FFF2-40B4-BE49-F238E27FC236}">
                <a16:creationId xmlns:a16="http://schemas.microsoft.com/office/drawing/2014/main" id="{135D9A0D-8B4D-BCD8-C14A-EDE33E3B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383" y="1087811"/>
            <a:ext cx="783338" cy="4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Storage Agent for Gluesync ...">
            <a:extLst>
              <a:ext uri="{FF2B5EF4-FFF2-40B4-BE49-F238E27FC236}">
                <a16:creationId xmlns:a16="http://schemas.microsoft.com/office/drawing/2014/main" id="{3F45CC31-68C1-52AF-6148-019BE446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3" y="1132998"/>
            <a:ext cx="1371601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F95B983-60DC-3D8F-9132-9A7D6BB631C7}"/>
              </a:ext>
            </a:extLst>
          </p:cNvPr>
          <p:cNvSpPr/>
          <p:nvPr/>
        </p:nvSpPr>
        <p:spPr>
          <a:xfrm>
            <a:off x="5660136" y="2249755"/>
            <a:ext cx="484632" cy="38848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7DC214-4764-0DDF-6AA6-A22D77FADA4A}"/>
              </a:ext>
            </a:extLst>
          </p:cNvPr>
          <p:cNvSpPr/>
          <p:nvPr/>
        </p:nvSpPr>
        <p:spPr>
          <a:xfrm>
            <a:off x="216407" y="1350650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106F8-535A-C2F8-6D7B-58B0E816A4C1}"/>
              </a:ext>
            </a:extLst>
          </p:cNvPr>
          <p:cNvSpPr/>
          <p:nvPr/>
        </p:nvSpPr>
        <p:spPr>
          <a:xfrm>
            <a:off x="216406" y="3027923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Phase2</a:t>
            </a:r>
          </a:p>
        </p:txBody>
      </p:sp>
      <p:pic>
        <p:nvPicPr>
          <p:cNvPr id="10" name="Picture 6" descr="Using Cloud Pub/Sub from Kotlin. Why Kotlin on the server side? | by Megan  Potter | Google Cloud - Community | Medium">
            <a:extLst>
              <a:ext uri="{FF2B5EF4-FFF2-40B4-BE49-F238E27FC236}">
                <a16:creationId xmlns:a16="http://schemas.microsoft.com/office/drawing/2014/main" id="{B22EC806-FAEA-05AE-8172-1E3A61E8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3" y="2810270"/>
            <a:ext cx="1164337" cy="89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1900CF-D015-B51D-86C3-33B08A7EED49}"/>
              </a:ext>
            </a:extLst>
          </p:cNvPr>
          <p:cNvSpPr/>
          <p:nvPr/>
        </p:nvSpPr>
        <p:spPr>
          <a:xfrm>
            <a:off x="4279635" y="2849990"/>
            <a:ext cx="3730266" cy="7964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6" name="Picture 12" descr="Dataflow for Data Processing in GCP : A ...">
            <a:extLst>
              <a:ext uri="{FF2B5EF4-FFF2-40B4-BE49-F238E27FC236}">
                <a16:creationId xmlns:a16="http://schemas.microsoft.com/office/drawing/2014/main" id="{FA427871-2F83-33C0-DBE9-83F3731C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4" y="2512538"/>
            <a:ext cx="754653" cy="4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BigQuery: Description and Advantages">
            <a:extLst>
              <a:ext uri="{FF2B5EF4-FFF2-40B4-BE49-F238E27FC236}">
                <a16:creationId xmlns:a16="http://schemas.microsoft.com/office/drawing/2014/main" id="{C6F714CF-F9E3-3AA8-6B83-3F237311F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365" y="2687446"/>
            <a:ext cx="2196084" cy="9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4C7A363-2F42-0B93-049C-B96096C795E2}"/>
              </a:ext>
            </a:extLst>
          </p:cNvPr>
          <p:cNvSpPr/>
          <p:nvPr/>
        </p:nvSpPr>
        <p:spPr>
          <a:xfrm>
            <a:off x="4535424" y="3814452"/>
            <a:ext cx="484632" cy="60054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EEB76-DBE2-0928-127F-89FA78DFAEB2}"/>
              </a:ext>
            </a:extLst>
          </p:cNvPr>
          <p:cNvSpPr/>
          <p:nvPr/>
        </p:nvSpPr>
        <p:spPr>
          <a:xfrm>
            <a:off x="216407" y="5054148"/>
            <a:ext cx="11206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Phase3</a:t>
            </a:r>
          </a:p>
        </p:txBody>
      </p:sp>
      <p:pic>
        <p:nvPicPr>
          <p:cNvPr id="1042" name="Picture 18" descr="Getting Started with Cloud Composer ...">
            <a:extLst>
              <a:ext uri="{FF2B5EF4-FFF2-40B4-BE49-F238E27FC236}">
                <a16:creationId xmlns:a16="http://schemas.microsoft.com/office/drawing/2014/main" id="{C05A635A-E9D9-2C93-F552-D199C4ECB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/>
          <a:stretch/>
        </p:blipFill>
        <p:spPr bwMode="auto">
          <a:xfrm>
            <a:off x="2404872" y="4737603"/>
            <a:ext cx="2072640" cy="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Что такое Apache AirFlow: ликбез инженеру данных про ETL в Big Data">
            <a:extLst>
              <a:ext uri="{FF2B5EF4-FFF2-40B4-BE49-F238E27FC236}">
                <a16:creationId xmlns:a16="http://schemas.microsoft.com/office/drawing/2014/main" id="{EA72FB51-C1CC-A44B-D41C-E3AB7142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8" y="4898344"/>
            <a:ext cx="229917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roject Jupyter | Home">
            <a:extLst>
              <a:ext uri="{FF2B5EF4-FFF2-40B4-BE49-F238E27FC236}">
                <a16:creationId xmlns:a16="http://schemas.microsoft.com/office/drawing/2014/main" id="{BD2A5C90-AC26-B426-9B38-1D80773F7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04" y="4905222"/>
            <a:ext cx="1365002" cy="7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2" descr="Data visualization - Free marketing icons">
            <a:extLst>
              <a:ext uri="{FF2B5EF4-FFF2-40B4-BE49-F238E27FC236}">
                <a16:creationId xmlns:a16="http://schemas.microsoft.com/office/drawing/2014/main" id="{CB792385-3D14-DAB8-3B1D-BEA3A717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65" y="4983658"/>
            <a:ext cx="786820" cy="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Hexagon 20">
            <a:extLst>
              <a:ext uri="{FF2B5EF4-FFF2-40B4-BE49-F238E27FC236}">
                <a16:creationId xmlns:a16="http://schemas.microsoft.com/office/drawing/2014/main" id="{994411B6-39ED-7CC3-20DC-3D0C6E715CE2}"/>
              </a:ext>
            </a:extLst>
          </p:cNvPr>
          <p:cNvSpPr/>
          <p:nvPr/>
        </p:nvSpPr>
        <p:spPr>
          <a:xfrm>
            <a:off x="7836408" y="4784932"/>
            <a:ext cx="2642617" cy="1157049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54BA6-1864-0C30-29C7-84F6B7DC066F}"/>
              </a:ext>
            </a:extLst>
          </p:cNvPr>
          <p:cNvSpPr/>
          <p:nvPr/>
        </p:nvSpPr>
        <p:spPr>
          <a:xfrm>
            <a:off x="8788062" y="4897377"/>
            <a:ext cx="1459225" cy="8937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72F9F-214E-AEF2-FD06-5BB5B41A1989}"/>
              </a:ext>
            </a:extLst>
          </p:cNvPr>
          <p:cNvSpPr/>
          <p:nvPr/>
        </p:nvSpPr>
        <p:spPr>
          <a:xfrm>
            <a:off x="2386584" y="1041281"/>
            <a:ext cx="8028432" cy="1113612"/>
          </a:xfrm>
          <a:prstGeom prst="rect">
            <a:avLst/>
          </a:prstGeom>
          <a:noFill/>
          <a:ln w="28575">
            <a:solidFill>
              <a:srgbClr val="039CF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FB187-5D89-E7BA-1EF4-90777B9710B2}"/>
              </a:ext>
            </a:extLst>
          </p:cNvPr>
          <p:cNvSpPr txBox="1"/>
          <p:nvPr/>
        </p:nvSpPr>
        <p:spPr>
          <a:xfrm>
            <a:off x="9467089" y="1551186"/>
            <a:ext cx="94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Solution deployed on Docker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85CA-64CB-01EF-09F2-E35DCCEA06B8}"/>
              </a:ext>
            </a:extLst>
          </p:cNvPr>
          <p:cNvSpPr txBox="1"/>
          <p:nvPr/>
        </p:nvSpPr>
        <p:spPr>
          <a:xfrm>
            <a:off x="2386584" y="5575102"/>
            <a:ext cx="207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For managing the workflow orchestration of the phase 1 and phase 2 processes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CF7F4-1FF1-9E67-2335-293861EFE0D3}"/>
              </a:ext>
            </a:extLst>
          </p:cNvPr>
          <p:cNvSpPr txBox="1"/>
          <p:nvPr/>
        </p:nvSpPr>
        <p:spPr>
          <a:xfrm>
            <a:off x="4866132" y="5470667"/>
            <a:ext cx="20726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For orchestration and monitoring of pipelines with phase 1 and phase 2 processes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8C0A02-1512-E0D0-5F3E-BA1C4F0BC9D1}"/>
              </a:ext>
            </a:extLst>
          </p:cNvPr>
          <p:cNvSpPr/>
          <p:nvPr/>
        </p:nvSpPr>
        <p:spPr>
          <a:xfrm>
            <a:off x="8788062" y="3817113"/>
            <a:ext cx="484632" cy="60054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5D6A94-B61B-6599-46A2-97830F1EBF2C}"/>
              </a:ext>
            </a:extLst>
          </p:cNvPr>
          <p:cNvSpPr txBox="1"/>
          <p:nvPr/>
        </p:nvSpPr>
        <p:spPr>
          <a:xfrm>
            <a:off x="8121396" y="5937049"/>
            <a:ext cx="2072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Visualization of Data from </a:t>
            </a:r>
            <a:r>
              <a:rPr lang="en-IN" sz="1100" dirty="0" err="1"/>
              <a:t>BigQuery</a:t>
            </a:r>
            <a:r>
              <a:rPr lang="en-IN" sz="1100" dirty="0"/>
              <a:t> in Notebooks</a:t>
            </a:r>
          </a:p>
        </p:txBody>
      </p:sp>
      <p:pic>
        <p:nvPicPr>
          <p:cNvPr id="25" name="Picture 4" descr="Python-Symbol - Technovation Girls">
            <a:extLst>
              <a:ext uri="{FF2B5EF4-FFF2-40B4-BE49-F238E27FC236}">
                <a16:creationId xmlns:a16="http://schemas.microsoft.com/office/drawing/2014/main" id="{2991F5B3-1E34-0EC9-418F-0D621F6D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9" y="3091926"/>
            <a:ext cx="527822" cy="31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453716-BE4B-C953-17C0-2CBECC8965F6}"/>
              </a:ext>
            </a:extLst>
          </p:cNvPr>
          <p:cNvSpPr txBox="1"/>
          <p:nvPr/>
        </p:nvSpPr>
        <p:spPr>
          <a:xfrm>
            <a:off x="4299448" y="3103064"/>
            <a:ext cx="1618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Pipeline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DF1E177-9377-E8DD-7FF6-3DAA3CDC6F7D}"/>
              </a:ext>
            </a:extLst>
          </p:cNvPr>
          <p:cNvSpPr txBox="1">
            <a:spLocks/>
          </p:cNvSpPr>
          <p:nvPr/>
        </p:nvSpPr>
        <p:spPr>
          <a:xfrm>
            <a:off x="749549" y="730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Design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77A9-D49F-1D9F-5B3B-01E5CDF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Screenshots</a:t>
            </a:r>
          </a:p>
        </p:txBody>
      </p:sp>
    </p:spTree>
    <p:extLst>
      <p:ext uri="{BB962C8B-B14F-4D97-AF65-F5344CB8AC3E}">
        <p14:creationId xmlns:p14="http://schemas.microsoft.com/office/powerpoint/2010/main" val="13827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2A3F3-E85D-188B-964A-BFF89CF7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7F9E-6178-1B1B-050D-B23B43D8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Pub/Sub Message Charts -1/2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852485-06AE-8535-3C65-FC23B3E1D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18657"/>
            <a:ext cx="10058400" cy="3877937"/>
          </a:xfrm>
        </p:spPr>
      </p:pic>
    </p:spTree>
    <p:extLst>
      <p:ext uri="{BB962C8B-B14F-4D97-AF65-F5344CB8AC3E}">
        <p14:creationId xmlns:p14="http://schemas.microsoft.com/office/powerpoint/2010/main" val="187024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FE05B-27EB-8451-6333-7B181548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F8E7-1B67-0BE0-5115-DD107F7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Pub/Sub Message Charts -2/2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D83C19-191F-2988-3DBD-1767FBA2A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22461"/>
            <a:ext cx="10058400" cy="3870329"/>
          </a:xfrm>
        </p:spPr>
      </p:pic>
    </p:spTree>
    <p:extLst>
      <p:ext uri="{BB962C8B-B14F-4D97-AF65-F5344CB8AC3E}">
        <p14:creationId xmlns:p14="http://schemas.microsoft.com/office/powerpoint/2010/main" val="413150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A803-4BAD-D5DA-B8E7-D935663A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A955-BD5B-0C43-CF5E-00C42B0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Dataflow 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1C21A-2EDB-F92A-E72D-AE84D0F19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43" y="1846263"/>
            <a:ext cx="8230639" cy="4022725"/>
          </a:xfrm>
        </p:spPr>
      </p:pic>
    </p:spTree>
    <p:extLst>
      <p:ext uri="{BB962C8B-B14F-4D97-AF65-F5344CB8AC3E}">
        <p14:creationId xmlns:p14="http://schemas.microsoft.com/office/powerpoint/2010/main" val="65971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3403-ED68-0BF8-F29A-04376CA0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85AB-C4B0-6F2A-B65D-E67C8AD4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Cloud Composer Orchestration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079F39-F887-46F7-C41A-A19BB5C2E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43" y="1846263"/>
            <a:ext cx="8230639" cy="4022725"/>
          </a:xfrm>
        </p:spPr>
      </p:pic>
    </p:spTree>
    <p:extLst>
      <p:ext uri="{BB962C8B-B14F-4D97-AF65-F5344CB8AC3E}">
        <p14:creationId xmlns:p14="http://schemas.microsoft.com/office/powerpoint/2010/main" val="1304514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242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Assessment Solution</vt:lpstr>
      <vt:lpstr>Contents</vt:lpstr>
      <vt:lpstr>Solution Design</vt:lpstr>
      <vt:lpstr>PowerPoint Presentation</vt:lpstr>
      <vt:lpstr>Solution Screenshots</vt:lpstr>
      <vt:lpstr>Cloud Pub/Sub Message Charts -1/2</vt:lpstr>
      <vt:lpstr>Cloud Pub/Sub Message Charts -2/2</vt:lpstr>
      <vt:lpstr>Google Dataflow Pipeline</vt:lpstr>
      <vt:lpstr>Google Cloud Composer Orchestration</vt:lpstr>
      <vt:lpstr>Airflow Monitoring</vt:lpstr>
      <vt:lpstr>Reports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 Mishra</dc:creator>
  <cp:lastModifiedBy>Shatajupa Mishra</cp:lastModifiedBy>
  <cp:revision>1</cp:revision>
  <dcterms:created xsi:type="dcterms:W3CDTF">2024-12-12T20:28:39Z</dcterms:created>
  <dcterms:modified xsi:type="dcterms:W3CDTF">2024-12-12T22:47:01Z</dcterms:modified>
</cp:coreProperties>
</file>