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111" d="100"/>
          <a:sy n="111" d="100"/>
        </p:scale>
        <p:origin x="474" y="9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10/3/2025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10/3/2025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10/3/2025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10/3/2025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ubhraX/VOIS_AICTE_Oct2025_MajorProject_SHUBHRA_SAMANTA.git"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547168" y="4469803"/>
            <a:ext cx="4528485" cy="861497"/>
          </a:xfrm>
        </p:spPr>
        <p:txBody>
          <a:bodyPr>
            <a:normAutofit fontScale="85000" lnSpcReduction="10000"/>
          </a:bodyPr>
          <a:lstStyle/>
          <a:p>
            <a:pPr algn="r"/>
            <a:r>
              <a:rPr lang="en-US" b="0" dirty="0">
                <a:solidFill>
                  <a:schemeClr val="tx1"/>
                </a:solidFill>
              </a:rPr>
              <a:t>SHUBHRA SAMANTA</a:t>
            </a:r>
          </a:p>
          <a:p>
            <a:pPr algn="r"/>
            <a:r>
              <a:rPr lang="en-IN" dirty="0">
                <a:solidFill>
                  <a:srgbClr val="00B050"/>
                </a:solidFill>
              </a:rPr>
              <a:t>INTERNSHIP_17546440516895be537820f</a:t>
            </a:r>
            <a:endParaRPr lang="en-IN" b="0" dirty="0">
              <a:solidFill>
                <a:srgbClr val="00B050"/>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085080" y="1273217"/>
            <a:ext cx="4861177" cy="1244738"/>
          </a:xfrm>
        </p:spPr>
        <p:txBody>
          <a:bodyPr>
            <a:noAutofit/>
          </a:bodyPr>
          <a:lstStyle/>
          <a:p>
            <a:pPr algn="ctr"/>
            <a:r>
              <a:rPr lang="en-GB"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Netflix Data Analysis</a:t>
            </a:r>
            <a:endParaRPr lang="en-IN"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B881D8B9-4FE5-4911-5A69-9438D799326B}"/>
              </a:ext>
            </a:extLst>
          </p:cNvPr>
          <p:cNvPicPr>
            <a:picLocks noChangeAspect="1"/>
          </p:cNvPicPr>
          <p:nvPr/>
        </p:nvPicPr>
        <p:blipFill>
          <a:blip r:embed="rId3"/>
          <a:stretch>
            <a:fillRect/>
          </a:stretch>
        </p:blipFill>
        <p:spPr>
          <a:xfrm>
            <a:off x="1747519" y="1181819"/>
            <a:ext cx="7192208" cy="5072332"/>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2471B96E-21C9-6542-DB7F-F17EA507F7D3}"/>
              </a:ext>
            </a:extLst>
          </p:cNvPr>
          <p:cNvPicPr>
            <a:picLocks noChangeAspect="1"/>
          </p:cNvPicPr>
          <p:nvPr/>
        </p:nvPicPr>
        <p:blipFill>
          <a:blip r:embed="rId3"/>
          <a:stretch>
            <a:fillRect/>
          </a:stretch>
        </p:blipFill>
        <p:spPr>
          <a:xfrm>
            <a:off x="1673525" y="1129711"/>
            <a:ext cx="7366959" cy="5208697"/>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293977" y="2493056"/>
            <a:ext cx="11340000" cy="700114"/>
          </a:xfrm>
          <a:prstGeom prst="rect">
            <a:avLst/>
          </a:prstGeom>
        </p:spPr>
        <p:txBody>
          <a:bodyPr anchor="ctr">
            <a:noAutofit/>
          </a:bodyPr>
          <a:lstStyle/>
          <a:p>
            <a:pPr algn="ctr"/>
            <a:r>
              <a:rPr lang="en-US" sz="60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754602" y="1340528"/>
            <a:ext cx="5896364" cy="3607987"/>
          </a:xfrm>
        </p:spPr>
        <p:txBody>
          <a:bodyPr>
            <a:normAutofit/>
          </a:bodyPr>
          <a:lstStyle/>
          <a:p>
            <a:pPr marL="0" indent="0">
              <a:lnSpc>
                <a:spcPct val="150000"/>
              </a:lnSpc>
              <a:buNone/>
            </a:pPr>
            <a:r>
              <a:rPr lang="en-US" sz="1600" dirty="0"/>
              <a:t>This project seeks to analyze Netflix's content catalog to identify trends in its movie and TV show distribution, genre popularity, and the geographic diversity of its content. The goal is to provide strategic recommendations that will help Netflix optimize its content acquisition and production strategy in an increasingly competitive streaming market.</a:t>
            </a:r>
            <a:endParaRPr lang="en-IN" sz="16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6A894886-D50A-AEED-FE19-AF044554425C}"/>
              </a:ext>
            </a:extLst>
          </p:cNvPr>
          <p:cNvSpPr txBox="1"/>
          <p:nvPr/>
        </p:nvSpPr>
        <p:spPr>
          <a:xfrm>
            <a:off x="675957" y="1561381"/>
            <a:ext cx="5793854" cy="2949975"/>
          </a:xfrm>
          <a:prstGeom prst="rect">
            <a:avLst/>
          </a:prstGeom>
          <a:noFill/>
        </p:spPr>
        <p:txBody>
          <a:bodyPr wrap="square" rtlCol="0">
            <a:spAutoFit/>
          </a:bodyPr>
          <a:lstStyle/>
          <a:p>
            <a:pPr>
              <a:lnSpc>
                <a:spcPct val="150000"/>
              </a:lnSpc>
            </a:pPr>
            <a:r>
              <a:rPr lang="en-US" dirty="0"/>
              <a:t>This project analyzes the Netflix dataset to uncover trends in its content strategy. Using Python and data visualization libraries, it examines the mix of movies and TV shows, identifies popular genres, and maps the geographic origins of its content. The goal is to provide data-driven insights to inform Netflix's future content acquisition and production decisions.</a:t>
            </a:r>
            <a:endParaRPr lang="en-IN"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0474829E-EA37-EEC5-E472-FBE952F49934}"/>
              </a:ext>
            </a:extLst>
          </p:cNvPr>
          <p:cNvSpPr>
            <a:spLocks noGrp="1" noChangeArrowheads="1"/>
          </p:cNvSpPr>
          <p:nvPr>
            <p:ph type="body" sz="quarter" idx="12"/>
          </p:nvPr>
        </p:nvSpPr>
        <p:spPr bwMode="auto">
          <a:xfrm>
            <a:off x="550997" y="1525424"/>
            <a:ext cx="6152225" cy="2693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800" dirty="0"/>
              <a:t>The end users are primarily internal teams at a streaming service like Netflix, including:</a:t>
            </a:r>
          </a:p>
          <a:p>
            <a:pPr>
              <a:buFont typeface="Arial" panose="020B0604020202020204" pitchFamily="34" charset="0"/>
              <a:buChar char="•"/>
            </a:pPr>
            <a:r>
              <a:rPr lang="en-US" sz="1800" b="1" dirty="0"/>
              <a:t>Content Strategy Teams</a:t>
            </a:r>
            <a:r>
              <a:rPr lang="en-US" sz="1800" dirty="0"/>
              <a:t> to decide what shows and movies to buy or create.</a:t>
            </a:r>
          </a:p>
          <a:p>
            <a:pPr>
              <a:buFont typeface="Arial" panose="020B0604020202020204" pitchFamily="34" charset="0"/>
              <a:buChar char="•"/>
            </a:pPr>
            <a:r>
              <a:rPr lang="en-US" sz="1800" b="1" dirty="0"/>
              <a:t>Marketing Teams</a:t>
            </a:r>
            <a:r>
              <a:rPr lang="en-US" sz="1800" dirty="0"/>
              <a:t> to target advertising based on content trends.</a:t>
            </a:r>
          </a:p>
          <a:p>
            <a:pPr>
              <a:buFont typeface="Arial" panose="020B0604020202020204" pitchFamily="34" charset="0"/>
              <a:buChar char="•"/>
            </a:pPr>
            <a:r>
              <a:rPr lang="en-US" sz="1800" b="1" dirty="0"/>
              <a:t>Executives</a:t>
            </a:r>
            <a:r>
              <a:rPr lang="en-US" sz="1800" dirty="0"/>
              <a:t> to make high-level business and strategic decisions.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552754" y="1354634"/>
            <a:ext cx="7960456" cy="4148731"/>
          </a:xfrm>
        </p:spPr>
        <p:txBody>
          <a:bodyPr>
            <a:normAutofit fontScale="85000" lnSpcReduction="10000"/>
          </a:bodyPr>
          <a:lstStyle/>
          <a:p>
            <a:pPr marL="0" indent="0">
              <a:buNone/>
            </a:pPr>
            <a:r>
              <a:rPr lang="en-US" dirty="0"/>
              <a:t>This project uses the following technologies for data analysis and visualization:</a:t>
            </a:r>
          </a:p>
          <a:p>
            <a:r>
              <a:rPr lang="en-US" b="1" dirty="0"/>
              <a:t>Python:</a:t>
            </a:r>
            <a:r>
              <a:rPr lang="en-US" dirty="0"/>
              <a:t> The core programming language used for the analysis.</a:t>
            </a:r>
          </a:p>
          <a:p>
            <a:r>
              <a:rPr lang="en-US" b="1" dirty="0"/>
              <a:t>Pandas:</a:t>
            </a:r>
            <a:r>
              <a:rPr lang="en-US" dirty="0"/>
              <a:t> A powerful Python library for data manipulation and analysis, used here to read, clean, and process the Netflix dataset.</a:t>
            </a:r>
          </a:p>
          <a:p>
            <a:r>
              <a:rPr lang="en-US" b="1" dirty="0"/>
              <a:t>Matplotlib &amp; Seaborn:</a:t>
            </a:r>
            <a:r>
              <a:rPr lang="en-US" dirty="0"/>
              <a:t> Python libraries used to create the data visualizations, such as bar charts and line graphs, to illustrate the findings.</a:t>
            </a:r>
          </a:p>
          <a:p>
            <a:r>
              <a:rPr lang="en-US" b="1" dirty="0"/>
              <a:t>Google </a:t>
            </a:r>
            <a:r>
              <a:rPr lang="en-US" b="1" dirty="0" err="1"/>
              <a:t>Colab</a:t>
            </a:r>
            <a:r>
              <a:rPr lang="en-US" b="1" dirty="0"/>
              <a:t>:</a:t>
            </a:r>
            <a:r>
              <a:rPr lang="en-US" dirty="0"/>
              <a:t> The cloud-based </a:t>
            </a:r>
            <a:r>
              <a:rPr lang="en-US" dirty="0" err="1"/>
              <a:t>Jupyter</a:t>
            </a:r>
            <a:r>
              <a:rPr lang="en-US" dirty="0"/>
              <a:t> notebook environment used to write and execute the Python code, allowing for easy sharing and collaboration.</a:t>
            </a:r>
          </a:p>
          <a:p>
            <a:pPr marL="457200" lvl="1" indent="0">
              <a:lnSpc>
                <a:spcPct val="150000"/>
              </a:lnSpc>
              <a:buNone/>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descr="A graph with numbers and a bar chart&#10;&#10;AI-generated content may be incorrect.">
            <a:extLst>
              <a:ext uri="{FF2B5EF4-FFF2-40B4-BE49-F238E27FC236}">
                <a16:creationId xmlns:a16="http://schemas.microsoft.com/office/drawing/2014/main" id="{B2BD1E84-9DFB-C096-44C2-78649C758007}"/>
              </a:ext>
            </a:extLst>
          </p:cNvPr>
          <p:cNvPicPr>
            <a:picLocks noChangeAspect="1"/>
          </p:cNvPicPr>
          <p:nvPr/>
        </p:nvPicPr>
        <p:blipFill>
          <a:blip r:embed="rId3"/>
          <a:stretch>
            <a:fillRect/>
          </a:stretch>
        </p:blipFill>
        <p:spPr>
          <a:xfrm>
            <a:off x="675957" y="1275371"/>
            <a:ext cx="8640010" cy="4261627"/>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descr="A graph of a number of television shows&#10;&#10;AI-generated content may be incorrect.">
            <a:extLst>
              <a:ext uri="{FF2B5EF4-FFF2-40B4-BE49-F238E27FC236}">
                <a16:creationId xmlns:a16="http://schemas.microsoft.com/office/drawing/2014/main" id="{2C5868DB-CB11-9F7D-F4EA-AD898D530CC1}"/>
              </a:ext>
            </a:extLst>
          </p:cNvPr>
          <p:cNvPicPr>
            <a:picLocks noChangeAspect="1"/>
          </p:cNvPicPr>
          <p:nvPr/>
        </p:nvPicPr>
        <p:blipFill>
          <a:blip r:embed="rId3"/>
          <a:stretch>
            <a:fillRect/>
          </a:stretch>
        </p:blipFill>
        <p:spPr>
          <a:xfrm>
            <a:off x="826993" y="1201586"/>
            <a:ext cx="8040961" cy="5328921"/>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descr="A graph of a bar graph&#10;&#10;AI-generated content may be incorrect.">
            <a:extLst>
              <a:ext uri="{FF2B5EF4-FFF2-40B4-BE49-F238E27FC236}">
                <a16:creationId xmlns:a16="http://schemas.microsoft.com/office/drawing/2014/main" id="{46F06D9C-5C6C-9E1D-308A-716711DDEA91}"/>
              </a:ext>
            </a:extLst>
          </p:cNvPr>
          <p:cNvPicPr>
            <a:picLocks noChangeAspect="1"/>
          </p:cNvPicPr>
          <p:nvPr/>
        </p:nvPicPr>
        <p:blipFill>
          <a:blip r:embed="rId3"/>
          <a:stretch>
            <a:fillRect/>
          </a:stretch>
        </p:blipFill>
        <p:spPr>
          <a:xfrm>
            <a:off x="5723867" y="2904525"/>
            <a:ext cx="5387494" cy="3567395"/>
          </a:xfrm>
          <a:prstGeom prst="rect">
            <a:avLst/>
          </a:prstGeom>
        </p:spPr>
      </p:pic>
      <p:pic>
        <p:nvPicPr>
          <p:cNvPr id="10" name="Picture 9" descr="A graph of a number of people&#10;&#10;AI-generated content may be incorrect.">
            <a:extLst>
              <a:ext uri="{FF2B5EF4-FFF2-40B4-BE49-F238E27FC236}">
                <a16:creationId xmlns:a16="http://schemas.microsoft.com/office/drawing/2014/main" id="{C8FD867F-0CEF-1485-00EE-E077168E09B2}"/>
              </a:ext>
            </a:extLst>
          </p:cNvPr>
          <p:cNvPicPr>
            <a:picLocks noChangeAspect="1"/>
          </p:cNvPicPr>
          <p:nvPr/>
        </p:nvPicPr>
        <p:blipFill>
          <a:blip r:embed="rId4"/>
          <a:stretch>
            <a:fillRect/>
          </a:stretch>
        </p:blipFill>
        <p:spPr>
          <a:xfrm>
            <a:off x="589581" y="1275372"/>
            <a:ext cx="5134286" cy="2908440"/>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31693"/>
            <a:ext cx="5180013" cy="2553970"/>
          </a:xfrm>
        </p:spPr>
        <p:txBody>
          <a:bodyPr vert="horz" lIns="91440" tIns="45720" rIns="91440" bIns="45720" rtlCol="0" anchor="t">
            <a:normAutofit/>
          </a:bodyPr>
          <a:lstStyle/>
          <a:p>
            <a:pPr marL="0" indent="0">
              <a:buNone/>
            </a:pPr>
            <a:r>
              <a:rPr lang="en-US" dirty="0">
                <a:solidFill>
                  <a:srgbClr val="0070C0"/>
                </a:solidFill>
                <a:hlinkClick r:id="rId3">
                  <a:extLst>
                    <a:ext uri="{A12FA001-AC4F-418D-AE19-62706E023703}">
                      <ahyp:hlinkClr xmlns:ahyp="http://schemas.microsoft.com/office/drawing/2018/hyperlinkcolor" val="tx"/>
                    </a:ext>
                  </a:extLst>
                </a:hlinkClick>
              </a:rPr>
              <a:t>https://github.com/SubhraX/VOIS_AICTE_Oct2025_MajorProject_SHUBHRA_SAMANTA.git</a:t>
            </a:r>
            <a:endParaRPr lang="en-US" dirty="0">
              <a:solidFill>
                <a:srgbClr val="0070C0"/>
              </a:solidFill>
            </a:endParaRP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597</TotalTime>
  <Words>326</Words>
  <Application>Microsoft Office PowerPoint</Application>
  <PresentationFormat>Widescreen</PresentationFormat>
  <Paragraphs>29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Netflix Data Analysis</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Subhra Samanta</cp:lastModifiedBy>
  <cp:revision>109</cp:revision>
  <dcterms:created xsi:type="dcterms:W3CDTF">2021-07-11T13:13:15Z</dcterms:created>
  <dcterms:modified xsi:type="dcterms:W3CDTF">2025-10-03T05:08:55Z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