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9" r:id="rId3"/>
    <p:sldId id="258" r:id="rId4"/>
    <p:sldId id="264" r:id="rId5"/>
    <p:sldId id="265" r:id="rId6"/>
    <p:sldId id="312" r:id="rId7"/>
    <p:sldId id="268" r:id="rId8"/>
    <p:sldId id="313" r:id="rId9"/>
    <p:sldId id="315" r:id="rId10"/>
    <p:sldId id="272" r:id="rId11"/>
    <p:sldId id="316" r:id="rId12"/>
    <p:sldId id="276" r:id="rId13"/>
    <p:sldId id="317" r:id="rId14"/>
    <p:sldId id="321" r:id="rId15"/>
    <p:sldId id="318" r:id="rId16"/>
    <p:sldId id="322" r:id="rId17"/>
    <p:sldId id="320" r:id="rId18"/>
    <p:sldId id="280" r:id="rId19"/>
    <p:sldId id="319" r:id="rId20"/>
    <p:sldId id="290" r:id="rId21"/>
  </p:sldIdLst>
  <p:sldSz cx="9144000" cy="5143500" type="screen16x9"/>
  <p:notesSz cx="6858000" cy="9144000"/>
  <p:embeddedFontLst>
    <p:embeddedFont>
      <p:font typeface="Palanquin" panose="020B0004020203020204" pitchFamily="34" charset="0"/>
      <p:regular r:id="rId23"/>
      <p:bold r:id="rId24"/>
    </p:embeddedFont>
    <p:embeddedFont>
      <p:font typeface="Signik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07DB9F-2F87-46D2-9EA7-F0855CC95D39}">
  <a:tblStyle styleId="{CA07DB9F-2F87-46D2-9EA7-F0855CC95D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KUMAR DAS" userId="8db3c800f8870833" providerId="LiveId" clId="{3272981D-229F-4812-B82A-F7CB5D2E00B0}"/>
    <pc:docChg chg="undo custSel addSld delSld modSld sldOrd delMainMaster">
      <pc:chgData name="ROSHAN KUMAR DAS" userId="8db3c800f8870833" providerId="LiveId" clId="{3272981D-229F-4812-B82A-F7CB5D2E00B0}" dt="2023-05-10T05:26:26.243" v="1450" actId="1035"/>
      <pc:docMkLst>
        <pc:docMk/>
      </pc:docMkLst>
      <pc:sldChg chg="modSp">
        <pc:chgData name="ROSHAN KUMAR DAS" userId="8db3c800f8870833" providerId="LiveId" clId="{3272981D-229F-4812-B82A-F7CB5D2E00B0}" dt="2023-05-05T16:20:12.067" v="0" actId="207"/>
        <pc:sldMkLst>
          <pc:docMk/>
          <pc:sldMk cId="0" sldId="265"/>
        </pc:sldMkLst>
        <pc:spChg chg="mod">
          <ac:chgData name="ROSHAN KUMAR DAS" userId="8db3c800f8870833" providerId="LiveId" clId="{3272981D-229F-4812-B82A-F7CB5D2E00B0}" dt="2023-05-05T16:20:12.067" v="0" actId="207"/>
          <ac:spMkLst>
            <pc:docMk/>
            <pc:sldMk cId="0" sldId="265"/>
            <ac:spMk id="349" creationId="{00000000-0000-0000-0000-000000000000}"/>
          </ac:spMkLst>
        </pc:spChg>
      </pc:sldChg>
      <pc:sldChg chg="addSp modSp mod">
        <pc:chgData name="ROSHAN KUMAR DAS" userId="8db3c800f8870833" providerId="LiveId" clId="{3272981D-229F-4812-B82A-F7CB5D2E00B0}" dt="2023-05-05T16:22:04.278" v="13" actId="1076"/>
        <pc:sldMkLst>
          <pc:docMk/>
          <pc:sldMk cId="0" sldId="268"/>
        </pc:sldMkLst>
        <pc:spChg chg="mod">
          <ac:chgData name="ROSHAN KUMAR DAS" userId="8db3c800f8870833" providerId="LiveId" clId="{3272981D-229F-4812-B82A-F7CB5D2E00B0}" dt="2023-05-05T16:21:47.209" v="10" actId="207"/>
          <ac:spMkLst>
            <pc:docMk/>
            <pc:sldMk cId="0" sldId="268"/>
            <ac:spMk id="5" creationId="{A425358E-DE6F-B58B-E1EE-07535FBA604B}"/>
          </ac:spMkLst>
        </pc:spChg>
        <pc:spChg chg="mod">
          <ac:chgData name="ROSHAN KUMAR DAS" userId="8db3c800f8870833" providerId="LiveId" clId="{3272981D-229F-4812-B82A-F7CB5D2E00B0}" dt="2023-05-05T16:21:47.209" v="10" actId="207"/>
          <ac:spMkLst>
            <pc:docMk/>
            <pc:sldMk cId="0" sldId="268"/>
            <ac:spMk id="6" creationId="{08AD98DD-E851-AF46-2606-4578725FB771}"/>
          </ac:spMkLst>
        </pc:spChg>
        <pc:spChg chg="mod">
          <ac:chgData name="ROSHAN KUMAR DAS" userId="8db3c800f8870833" providerId="LiveId" clId="{3272981D-229F-4812-B82A-F7CB5D2E00B0}" dt="2023-05-05T16:21:47.209" v="10" actId="207"/>
          <ac:spMkLst>
            <pc:docMk/>
            <pc:sldMk cId="0" sldId="268"/>
            <ac:spMk id="7" creationId="{5CDDBF9D-2F50-0762-17BC-28D783BF26B7}"/>
          </ac:spMkLst>
        </pc:spChg>
        <pc:spChg chg="mod">
          <ac:chgData name="ROSHAN KUMAR DAS" userId="8db3c800f8870833" providerId="LiveId" clId="{3272981D-229F-4812-B82A-F7CB5D2E00B0}" dt="2023-05-05T16:21:47.209" v="10" actId="207"/>
          <ac:spMkLst>
            <pc:docMk/>
            <pc:sldMk cId="0" sldId="268"/>
            <ac:spMk id="8" creationId="{02D2BF88-7C01-EEEA-F582-31EAE8A33AC1}"/>
          </ac:spMkLst>
        </pc:spChg>
        <pc:spChg chg="mod">
          <ac:chgData name="ROSHAN KUMAR DAS" userId="8db3c800f8870833" providerId="LiveId" clId="{3272981D-229F-4812-B82A-F7CB5D2E00B0}" dt="2023-05-05T16:21:47.209" v="10" actId="207"/>
          <ac:spMkLst>
            <pc:docMk/>
            <pc:sldMk cId="0" sldId="268"/>
            <ac:spMk id="9" creationId="{F2B8B0FB-34C9-16CA-D1F0-C6228D55F0FF}"/>
          </ac:spMkLst>
        </pc:spChg>
        <pc:spChg chg="mod">
          <ac:chgData name="ROSHAN KUMAR DAS" userId="8db3c800f8870833" providerId="LiveId" clId="{3272981D-229F-4812-B82A-F7CB5D2E00B0}" dt="2023-05-05T16:21:47.209" v="10" actId="207"/>
          <ac:spMkLst>
            <pc:docMk/>
            <pc:sldMk cId="0" sldId="268"/>
            <ac:spMk id="10" creationId="{2F92F84C-7153-11F4-948E-AF1538CDCADF}"/>
          </ac:spMkLst>
        </pc:spChg>
        <pc:spChg chg="mod">
          <ac:chgData name="ROSHAN KUMAR DAS" userId="8db3c800f8870833" providerId="LiveId" clId="{3272981D-229F-4812-B82A-F7CB5D2E00B0}" dt="2023-05-05T16:21:47.209" v="10" actId="207"/>
          <ac:spMkLst>
            <pc:docMk/>
            <pc:sldMk cId="0" sldId="268"/>
            <ac:spMk id="11" creationId="{AD13D863-BC6E-1F84-4642-B0E96818BD92}"/>
          </ac:spMkLst>
        </pc:spChg>
        <pc:spChg chg="mod">
          <ac:chgData name="ROSHAN KUMAR DAS" userId="8db3c800f8870833" providerId="LiveId" clId="{3272981D-229F-4812-B82A-F7CB5D2E00B0}" dt="2023-05-05T16:21:47.209" v="10" actId="207"/>
          <ac:spMkLst>
            <pc:docMk/>
            <pc:sldMk cId="0" sldId="268"/>
            <ac:spMk id="12" creationId="{0D4A687D-1FB1-FC2E-0317-7E67B476FBF0}"/>
          </ac:spMkLst>
        </pc:spChg>
        <pc:spChg chg="mod">
          <ac:chgData name="ROSHAN KUMAR DAS" userId="8db3c800f8870833" providerId="LiveId" clId="{3272981D-229F-4812-B82A-F7CB5D2E00B0}" dt="2023-05-05T16:21:47.209" v="10" actId="207"/>
          <ac:spMkLst>
            <pc:docMk/>
            <pc:sldMk cId="0" sldId="268"/>
            <ac:spMk id="13" creationId="{F6E27CDB-ADF2-AD30-01DC-0FD1BD6707A1}"/>
          </ac:spMkLst>
        </pc:spChg>
        <pc:spChg chg="mod">
          <ac:chgData name="ROSHAN KUMAR DAS" userId="8db3c800f8870833" providerId="LiveId" clId="{3272981D-229F-4812-B82A-F7CB5D2E00B0}" dt="2023-05-05T16:21:47.209" v="10" actId="207"/>
          <ac:spMkLst>
            <pc:docMk/>
            <pc:sldMk cId="0" sldId="268"/>
            <ac:spMk id="14" creationId="{BB70C080-D37C-9344-8629-ADEC0C84C299}"/>
          </ac:spMkLst>
        </pc:spChg>
        <pc:spChg chg="mod">
          <ac:chgData name="ROSHAN KUMAR DAS" userId="8db3c800f8870833" providerId="LiveId" clId="{3272981D-229F-4812-B82A-F7CB5D2E00B0}" dt="2023-05-05T16:21:47.209" v="10" actId="207"/>
          <ac:spMkLst>
            <pc:docMk/>
            <pc:sldMk cId="0" sldId="268"/>
            <ac:spMk id="15" creationId="{54614FE9-D544-CE8F-3B62-C681D8223524}"/>
          </ac:spMkLst>
        </pc:spChg>
        <pc:spChg chg="mod">
          <ac:chgData name="ROSHAN KUMAR DAS" userId="8db3c800f8870833" providerId="LiveId" clId="{3272981D-229F-4812-B82A-F7CB5D2E00B0}" dt="2023-05-05T16:21:47.209" v="10" actId="207"/>
          <ac:spMkLst>
            <pc:docMk/>
            <pc:sldMk cId="0" sldId="268"/>
            <ac:spMk id="16" creationId="{86DCD65F-CD7A-B90C-547D-D6FE36AEA9FA}"/>
          </ac:spMkLst>
        </pc:spChg>
        <pc:spChg chg="mod">
          <ac:chgData name="ROSHAN KUMAR DAS" userId="8db3c800f8870833" providerId="LiveId" clId="{3272981D-229F-4812-B82A-F7CB5D2E00B0}" dt="2023-05-05T16:21:47.209" v="10" actId="207"/>
          <ac:spMkLst>
            <pc:docMk/>
            <pc:sldMk cId="0" sldId="268"/>
            <ac:spMk id="17" creationId="{AEA8AD2F-C89B-2CD1-B0AD-E8B7E6F9B3EB}"/>
          </ac:spMkLst>
        </pc:spChg>
        <pc:spChg chg="mod">
          <ac:chgData name="ROSHAN KUMAR DAS" userId="8db3c800f8870833" providerId="LiveId" clId="{3272981D-229F-4812-B82A-F7CB5D2E00B0}" dt="2023-05-05T16:21:47.209" v="10" actId="207"/>
          <ac:spMkLst>
            <pc:docMk/>
            <pc:sldMk cId="0" sldId="268"/>
            <ac:spMk id="18" creationId="{A3078E2E-08D7-8FA2-95A3-4CCC1AC7E47A}"/>
          </ac:spMkLst>
        </pc:spChg>
        <pc:spChg chg="mod">
          <ac:chgData name="ROSHAN KUMAR DAS" userId="8db3c800f8870833" providerId="LiveId" clId="{3272981D-229F-4812-B82A-F7CB5D2E00B0}" dt="2023-05-05T16:21:47.209" v="10" actId="207"/>
          <ac:spMkLst>
            <pc:docMk/>
            <pc:sldMk cId="0" sldId="268"/>
            <ac:spMk id="19" creationId="{61EB57FF-BF58-5085-FC54-3792D3A84A99}"/>
          </ac:spMkLst>
        </pc:spChg>
        <pc:spChg chg="mod">
          <ac:chgData name="ROSHAN KUMAR DAS" userId="8db3c800f8870833" providerId="LiveId" clId="{3272981D-229F-4812-B82A-F7CB5D2E00B0}" dt="2023-05-05T16:21:47.209" v="10" actId="207"/>
          <ac:spMkLst>
            <pc:docMk/>
            <pc:sldMk cId="0" sldId="268"/>
            <ac:spMk id="20" creationId="{BE56894F-4538-1336-086D-129AD65E19B7}"/>
          </ac:spMkLst>
        </pc:spChg>
        <pc:spChg chg="mod">
          <ac:chgData name="ROSHAN KUMAR DAS" userId="8db3c800f8870833" providerId="LiveId" clId="{3272981D-229F-4812-B82A-F7CB5D2E00B0}" dt="2023-05-05T16:21:47.209" v="10" actId="207"/>
          <ac:spMkLst>
            <pc:docMk/>
            <pc:sldMk cId="0" sldId="268"/>
            <ac:spMk id="21" creationId="{4CFD3BE0-AC10-1539-C3D3-CADCD081DA39}"/>
          </ac:spMkLst>
        </pc:spChg>
        <pc:spChg chg="mod">
          <ac:chgData name="ROSHAN KUMAR DAS" userId="8db3c800f8870833" providerId="LiveId" clId="{3272981D-229F-4812-B82A-F7CB5D2E00B0}" dt="2023-05-05T16:21:47.209" v="10" actId="207"/>
          <ac:spMkLst>
            <pc:docMk/>
            <pc:sldMk cId="0" sldId="268"/>
            <ac:spMk id="22" creationId="{EA1BD3D2-A943-3D82-8C8A-B57E04FD7A09}"/>
          </ac:spMkLst>
        </pc:spChg>
        <pc:spChg chg="mod">
          <ac:chgData name="ROSHAN KUMAR DAS" userId="8db3c800f8870833" providerId="LiveId" clId="{3272981D-229F-4812-B82A-F7CB5D2E00B0}" dt="2023-05-05T16:21:47.209" v="10" actId="207"/>
          <ac:spMkLst>
            <pc:docMk/>
            <pc:sldMk cId="0" sldId="268"/>
            <ac:spMk id="23" creationId="{BFDE39B8-D83B-8AA5-2C15-9F54A01BF9D0}"/>
          </ac:spMkLst>
        </pc:spChg>
        <pc:spChg chg="mod">
          <ac:chgData name="ROSHAN KUMAR DAS" userId="8db3c800f8870833" providerId="LiveId" clId="{3272981D-229F-4812-B82A-F7CB5D2E00B0}" dt="2023-05-05T16:21:47.209" v="10" actId="207"/>
          <ac:spMkLst>
            <pc:docMk/>
            <pc:sldMk cId="0" sldId="268"/>
            <ac:spMk id="24" creationId="{A984A750-17B4-E375-4B0A-C6E7810AE0D7}"/>
          </ac:spMkLst>
        </pc:spChg>
        <pc:spChg chg="mod">
          <ac:chgData name="ROSHAN KUMAR DAS" userId="8db3c800f8870833" providerId="LiveId" clId="{3272981D-229F-4812-B82A-F7CB5D2E00B0}" dt="2023-05-05T16:21:47.209" v="10" actId="207"/>
          <ac:spMkLst>
            <pc:docMk/>
            <pc:sldMk cId="0" sldId="268"/>
            <ac:spMk id="25" creationId="{6C864568-6136-ADBA-DDE8-5E383EB9527F}"/>
          </ac:spMkLst>
        </pc:spChg>
        <pc:spChg chg="mod">
          <ac:chgData name="ROSHAN KUMAR DAS" userId="8db3c800f8870833" providerId="LiveId" clId="{3272981D-229F-4812-B82A-F7CB5D2E00B0}" dt="2023-05-05T16:21:47.209" v="10" actId="207"/>
          <ac:spMkLst>
            <pc:docMk/>
            <pc:sldMk cId="0" sldId="268"/>
            <ac:spMk id="26" creationId="{6565EBF2-96CD-A475-08EA-25E7314E15DD}"/>
          </ac:spMkLst>
        </pc:spChg>
        <pc:spChg chg="mod">
          <ac:chgData name="ROSHAN KUMAR DAS" userId="8db3c800f8870833" providerId="LiveId" clId="{3272981D-229F-4812-B82A-F7CB5D2E00B0}" dt="2023-05-05T16:21:47.209" v="10" actId="207"/>
          <ac:spMkLst>
            <pc:docMk/>
            <pc:sldMk cId="0" sldId="268"/>
            <ac:spMk id="27" creationId="{2DE732DD-8B42-A9D0-648C-09E75513AF1A}"/>
          </ac:spMkLst>
        </pc:spChg>
        <pc:spChg chg="mod">
          <ac:chgData name="ROSHAN KUMAR DAS" userId="8db3c800f8870833" providerId="LiveId" clId="{3272981D-229F-4812-B82A-F7CB5D2E00B0}" dt="2023-05-05T16:21:47.209" v="10" actId="207"/>
          <ac:spMkLst>
            <pc:docMk/>
            <pc:sldMk cId="0" sldId="268"/>
            <ac:spMk id="28" creationId="{369DDAF5-9DB7-317A-3F71-3459CAD4EFFC}"/>
          </ac:spMkLst>
        </pc:spChg>
        <pc:spChg chg="mod">
          <ac:chgData name="ROSHAN KUMAR DAS" userId="8db3c800f8870833" providerId="LiveId" clId="{3272981D-229F-4812-B82A-F7CB5D2E00B0}" dt="2023-05-05T16:21:47.209" v="10" actId="207"/>
          <ac:spMkLst>
            <pc:docMk/>
            <pc:sldMk cId="0" sldId="268"/>
            <ac:spMk id="29" creationId="{3EDE6CA1-89E0-8F3E-DBC2-67359557662B}"/>
          </ac:spMkLst>
        </pc:spChg>
        <pc:spChg chg="mod">
          <ac:chgData name="ROSHAN KUMAR DAS" userId="8db3c800f8870833" providerId="LiveId" clId="{3272981D-229F-4812-B82A-F7CB5D2E00B0}" dt="2023-05-05T16:21:47.209" v="10" actId="207"/>
          <ac:spMkLst>
            <pc:docMk/>
            <pc:sldMk cId="0" sldId="268"/>
            <ac:spMk id="31" creationId="{ADBA1133-2DDD-A7A5-1F6B-A204E9F19CA9}"/>
          </ac:spMkLst>
        </pc:spChg>
        <pc:spChg chg="mod">
          <ac:chgData name="ROSHAN KUMAR DAS" userId="8db3c800f8870833" providerId="LiveId" clId="{3272981D-229F-4812-B82A-F7CB5D2E00B0}" dt="2023-05-05T16:21:47.209" v="10" actId="207"/>
          <ac:spMkLst>
            <pc:docMk/>
            <pc:sldMk cId="0" sldId="268"/>
            <ac:spMk id="32" creationId="{AFDAA7B9-7241-FC4B-F6EF-D382D4A5F093}"/>
          </ac:spMkLst>
        </pc:spChg>
        <pc:spChg chg="mod">
          <ac:chgData name="ROSHAN KUMAR DAS" userId="8db3c800f8870833" providerId="LiveId" clId="{3272981D-229F-4812-B82A-F7CB5D2E00B0}" dt="2023-05-05T16:21:47.209" v="10" actId="207"/>
          <ac:spMkLst>
            <pc:docMk/>
            <pc:sldMk cId="0" sldId="268"/>
            <ac:spMk id="33" creationId="{CC7DCFCD-7B72-FC2D-3976-3CBBE952F08B}"/>
          </ac:spMkLst>
        </pc:spChg>
        <pc:spChg chg="mod">
          <ac:chgData name="ROSHAN KUMAR DAS" userId="8db3c800f8870833" providerId="LiveId" clId="{3272981D-229F-4812-B82A-F7CB5D2E00B0}" dt="2023-05-05T16:21:47.209" v="10" actId="207"/>
          <ac:spMkLst>
            <pc:docMk/>
            <pc:sldMk cId="0" sldId="268"/>
            <ac:spMk id="34" creationId="{91AC9C1D-C812-57B1-9E4C-452961691BD3}"/>
          </ac:spMkLst>
        </pc:spChg>
        <pc:spChg chg="mod">
          <ac:chgData name="ROSHAN KUMAR DAS" userId="8db3c800f8870833" providerId="LiveId" clId="{3272981D-229F-4812-B82A-F7CB5D2E00B0}" dt="2023-05-05T16:21:47.209" v="10" actId="207"/>
          <ac:spMkLst>
            <pc:docMk/>
            <pc:sldMk cId="0" sldId="268"/>
            <ac:spMk id="35" creationId="{7EE5EF14-43B0-14C9-73D7-FD43D25A959A}"/>
          </ac:spMkLst>
        </pc:spChg>
        <pc:spChg chg="mod">
          <ac:chgData name="ROSHAN KUMAR DAS" userId="8db3c800f8870833" providerId="LiveId" clId="{3272981D-229F-4812-B82A-F7CB5D2E00B0}" dt="2023-05-05T16:21:47.209" v="10" actId="207"/>
          <ac:spMkLst>
            <pc:docMk/>
            <pc:sldMk cId="0" sldId="268"/>
            <ac:spMk id="36" creationId="{23FCA073-C8B9-0510-4D7B-36FB50214B2F}"/>
          </ac:spMkLst>
        </pc:spChg>
        <pc:spChg chg="mod">
          <ac:chgData name="ROSHAN KUMAR DAS" userId="8db3c800f8870833" providerId="LiveId" clId="{3272981D-229F-4812-B82A-F7CB5D2E00B0}" dt="2023-05-05T16:21:47.209" v="10" actId="207"/>
          <ac:spMkLst>
            <pc:docMk/>
            <pc:sldMk cId="0" sldId="268"/>
            <ac:spMk id="37" creationId="{474403F9-9D6D-8109-C52B-21294275FEB7}"/>
          </ac:spMkLst>
        </pc:spChg>
        <pc:spChg chg="mod">
          <ac:chgData name="ROSHAN KUMAR DAS" userId="8db3c800f8870833" providerId="LiveId" clId="{3272981D-229F-4812-B82A-F7CB5D2E00B0}" dt="2023-05-05T16:21:47.209" v="10" actId="207"/>
          <ac:spMkLst>
            <pc:docMk/>
            <pc:sldMk cId="0" sldId="268"/>
            <ac:spMk id="38" creationId="{6FFD8C92-26D2-FF7F-9768-AC675A730B99}"/>
          </ac:spMkLst>
        </pc:spChg>
        <pc:spChg chg="mod">
          <ac:chgData name="ROSHAN KUMAR DAS" userId="8db3c800f8870833" providerId="LiveId" clId="{3272981D-229F-4812-B82A-F7CB5D2E00B0}" dt="2023-05-05T16:21:47.209" v="10" actId="207"/>
          <ac:spMkLst>
            <pc:docMk/>
            <pc:sldMk cId="0" sldId="268"/>
            <ac:spMk id="39" creationId="{DDEC7E57-032F-321A-318E-C2A2951D0182}"/>
          </ac:spMkLst>
        </pc:spChg>
        <pc:spChg chg="mod">
          <ac:chgData name="ROSHAN KUMAR DAS" userId="8db3c800f8870833" providerId="LiveId" clId="{3272981D-229F-4812-B82A-F7CB5D2E00B0}" dt="2023-05-05T16:21:47.209" v="10" actId="207"/>
          <ac:spMkLst>
            <pc:docMk/>
            <pc:sldMk cId="0" sldId="268"/>
            <ac:spMk id="40" creationId="{D89C419B-6B09-1167-DD79-DD441AF66C3D}"/>
          </ac:spMkLst>
        </pc:spChg>
        <pc:spChg chg="mod">
          <ac:chgData name="ROSHAN KUMAR DAS" userId="8db3c800f8870833" providerId="LiveId" clId="{3272981D-229F-4812-B82A-F7CB5D2E00B0}" dt="2023-05-05T16:21:47.209" v="10" actId="207"/>
          <ac:spMkLst>
            <pc:docMk/>
            <pc:sldMk cId="0" sldId="268"/>
            <ac:spMk id="41" creationId="{060E7438-0EF6-2977-EC23-3B3AD6112E0D}"/>
          </ac:spMkLst>
        </pc:spChg>
        <pc:spChg chg="mod">
          <ac:chgData name="ROSHAN KUMAR DAS" userId="8db3c800f8870833" providerId="LiveId" clId="{3272981D-229F-4812-B82A-F7CB5D2E00B0}" dt="2023-05-05T16:21:47.209" v="10" actId="207"/>
          <ac:spMkLst>
            <pc:docMk/>
            <pc:sldMk cId="0" sldId="268"/>
            <ac:spMk id="42" creationId="{A9E1401C-F668-FFBE-C87A-DB37E5CF41D3}"/>
          </ac:spMkLst>
        </pc:spChg>
        <pc:spChg chg="mod">
          <ac:chgData name="ROSHAN KUMAR DAS" userId="8db3c800f8870833" providerId="LiveId" clId="{3272981D-229F-4812-B82A-F7CB5D2E00B0}" dt="2023-05-05T16:21:47.209" v="10" actId="207"/>
          <ac:spMkLst>
            <pc:docMk/>
            <pc:sldMk cId="0" sldId="268"/>
            <ac:spMk id="43" creationId="{05A16E45-4CBC-5E1E-AD3A-B8E19B94A4B5}"/>
          </ac:spMkLst>
        </pc:spChg>
        <pc:spChg chg="mod">
          <ac:chgData name="ROSHAN KUMAR DAS" userId="8db3c800f8870833" providerId="LiveId" clId="{3272981D-229F-4812-B82A-F7CB5D2E00B0}" dt="2023-05-05T16:21:47.209" v="10" actId="207"/>
          <ac:spMkLst>
            <pc:docMk/>
            <pc:sldMk cId="0" sldId="268"/>
            <ac:spMk id="44" creationId="{3B1DCAD4-03C0-3BFE-5D52-CC123A995A73}"/>
          </ac:spMkLst>
        </pc:spChg>
        <pc:spChg chg="mod">
          <ac:chgData name="ROSHAN KUMAR DAS" userId="8db3c800f8870833" providerId="LiveId" clId="{3272981D-229F-4812-B82A-F7CB5D2E00B0}" dt="2023-05-05T16:21:47.209" v="10" actId="207"/>
          <ac:spMkLst>
            <pc:docMk/>
            <pc:sldMk cId="0" sldId="268"/>
            <ac:spMk id="45" creationId="{976A32CD-2DEB-386F-4A5A-498863C9C507}"/>
          </ac:spMkLst>
        </pc:spChg>
        <pc:spChg chg="mod">
          <ac:chgData name="ROSHAN KUMAR DAS" userId="8db3c800f8870833" providerId="LiveId" clId="{3272981D-229F-4812-B82A-F7CB5D2E00B0}" dt="2023-05-05T16:21:47.209" v="10" actId="207"/>
          <ac:spMkLst>
            <pc:docMk/>
            <pc:sldMk cId="0" sldId="268"/>
            <ac:spMk id="46" creationId="{6475D3BF-DD91-CEFC-39AF-23F35DFC5C51}"/>
          </ac:spMkLst>
        </pc:spChg>
        <pc:spChg chg="mod">
          <ac:chgData name="ROSHAN KUMAR DAS" userId="8db3c800f8870833" providerId="LiveId" clId="{3272981D-229F-4812-B82A-F7CB5D2E00B0}" dt="2023-05-05T16:21:47.209" v="10" actId="207"/>
          <ac:spMkLst>
            <pc:docMk/>
            <pc:sldMk cId="0" sldId="268"/>
            <ac:spMk id="47" creationId="{E1591FA7-C30D-BFF4-438A-DEDA4BC1AE99}"/>
          </ac:spMkLst>
        </pc:spChg>
        <pc:spChg chg="mod">
          <ac:chgData name="ROSHAN KUMAR DAS" userId="8db3c800f8870833" providerId="LiveId" clId="{3272981D-229F-4812-B82A-F7CB5D2E00B0}" dt="2023-05-05T16:21:47.209" v="10" actId="207"/>
          <ac:spMkLst>
            <pc:docMk/>
            <pc:sldMk cId="0" sldId="268"/>
            <ac:spMk id="48" creationId="{D82F3196-7A28-3161-C8DE-BE2F66B62D92}"/>
          </ac:spMkLst>
        </pc:spChg>
        <pc:spChg chg="mod">
          <ac:chgData name="ROSHAN KUMAR DAS" userId="8db3c800f8870833" providerId="LiveId" clId="{3272981D-229F-4812-B82A-F7CB5D2E00B0}" dt="2023-05-05T16:21:47.209" v="10" actId="207"/>
          <ac:spMkLst>
            <pc:docMk/>
            <pc:sldMk cId="0" sldId="268"/>
            <ac:spMk id="49" creationId="{DF5D3F50-5222-B099-3D01-967859693842}"/>
          </ac:spMkLst>
        </pc:spChg>
        <pc:spChg chg="mod">
          <ac:chgData name="ROSHAN KUMAR DAS" userId="8db3c800f8870833" providerId="LiveId" clId="{3272981D-229F-4812-B82A-F7CB5D2E00B0}" dt="2023-05-05T16:21:47.209" v="10" actId="207"/>
          <ac:spMkLst>
            <pc:docMk/>
            <pc:sldMk cId="0" sldId="268"/>
            <ac:spMk id="50" creationId="{2C32AD12-3A23-9ED1-B0C0-D34B3913256A}"/>
          </ac:spMkLst>
        </pc:spChg>
        <pc:spChg chg="mod">
          <ac:chgData name="ROSHAN KUMAR DAS" userId="8db3c800f8870833" providerId="LiveId" clId="{3272981D-229F-4812-B82A-F7CB5D2E00B0}" dt="2023-05-05T16:21:47.209" v="10" actId="207"/>
          <ac:spMkLst>
            <pc:docMk/>
            <pc:sldMk cId="0" sldId="268"/>
            <ac:spMk id="51" creationId="{840F047B-025D-007D-A315-F3BF0A3319AE}"/>
          </ac:spMkLst>
        </pc:spChg>
        <pc:spChg chg="mod">
          <ac:chgData name="ROSHAN KUMAR DAS" userId="8db3c800f8870833" providerId="LiveId" clId="{3272981D-229F-4812-B82A-F7CB5D2E00B0}" dt="2023-05-05T16:21:47.209" v="10" actId="207"/>
          <ac:spMkLst>
            <pc:docMk/>
            <pc:sldMk cId="0" sldId="268"/>
            <ac:spMk id="52" creationId="{3C465B71-8186-3031-1B8F-B0F5DB5D883A}"/>
          </ac:spMkLst>
        </pc:spChg>
        <pc:spChg chg="mod">
          <ac:chgData name="ROSHAN KUMAR DAS" userId="8db3c800f8870833" providerId="LiveId" clId="{3272981D-229F-4812-B82A-F7CB5D2E00B0}" dt="2023-05-05T16:21:47.209" v="10" actId="207"/>
          <ac:spMkLst>
            <pc:docMk/>
            <pc:sldMk cId="0" sldId="268"/>
            <ac:spMk id="53" creationId="{5C610E89-94AB-AB8D-ABC8-0B54AF2FF742}"/>
          </ac:spMkLst>
        </pc:spChg>
        <pc:spChg chg="mod">
          <ac:chgData name="ROSHAN KUMAR DAS" userId="8db3c800f8870833" providerId="LiveId" clId="{3272981D-229F-4812-B82A-F7CB5D2E00B0}" dt="2023-05-05T16:21:47.209" v="10" actId="207"/>
          <ac:spMkLst>
            <pc:docMk/>
            <pc:sldMk cId="0" sldId="268"/>
            <ac:spMk id="54" creationId="{9010D177-EB14-73E1-0988-A1DCADA70D9F}"/>
          </ac:spMkLst>
        </pc:spChg>
        <pc:spChg chg="mod">
          <ac:chgData name="ROSHAN KUMAR DAS" userId="8db3c800f8870833" providerId="LiveId" clId="{3272981D-229F-4812-B82A-F7CB5D2E00B0}" dt="2023-05-05T16:21:47.209" v="10" actId="207"/>
          <ac:spMkLst>
            <pc:docMk/>
            <pc:sldMk cId="0" sldId="268"/>
            <ac:spMk id="55" creationId="{CAB1AE33-89BC-2698-B67D-5DCB01287300}"/>
          </ac:spMkLst>
        </pc:spChg>
        <pc:spChg chg="mod">
          <ac:chgData name="ROSHAN KUMAR DAS" userId="8db3c800f8870833" providerId="LiveId" clId="{3272981D-229F-4812-B82A-F7CB5D2E00B0}" dt="2023-05-05T16:21:47.209" v="10" actId="207"/>
          <ac:spMkLst>
            <pc:docMk/>
            <pc:sldMk cId="0" sldId="268"/>
            <ac:spMk id="56" creationId="{613A8BBB-F5B6-338A-4B5D-347222C7A22F}"/>
          </ac:spMkLst>
        </pc:spChg>
        <pc:spChg chg="mod">
          <ac:chgData name="ROSHAN KUMAR DAS" userId="8db3c800f8870833" providerId="LiveId" clId="{3272981D-229F-4812-B82A-F7CB5D2E00B0}" dt="2023-05-05T16:21:47.209" v="10" actId="207"/>
          <ac:spMkLst>
            <pc:docMk/>
            <pc:sldMk cId="0" sldId="268"/>
            <ac:spMk id="57" creationId="{C2C0331D-BF67-2924-819E-2AF0D75AD282}"/>
          </ac:spMkLst>
        </pc:spChg>
        <pc:spChg chg="mod">
          <ac:chgData name="ROSHAN KUMAR DAS" userId="8db3c800f8870833" providerId="LiveId" clId="{3272981D-229F-4812-B82A-F7CB5D2E00B0}" dt="2023-05-05T16:21:47.209" v="10" actId="207"/>
          <ac:spMkLst>
            <pc:docMk/>
            <pc:sldMk cId="0" sldId="268"/>
            <ac:spMk id="58" creationId="{62D75950-96B9-DAFD-2A0F-990ACCF9D545}"/>
          </ac:spMkLst>
        </pc:spChg>
        <pc:spChg chg="mod">
          <ac:chgData name="ROSHAN KUMAR DAS" userId="8db3c800f8870833" providerId="LiveId" clId="{3272981D-229F-4812-B82A-F7CB5D2E00B0}" dt="2023-05-05T16:21:47.209" v="10" actId="207"/>
          <ac:spMkLst>
            <pc:docMk/>
            <pc:sldMk cId="0" sldId="268"/>
            <ac:spMk id="59" creationId="{AD54EBF2-D095-9B5C-8E26-7F0A6E7D7F57}"/>
          </ac:spMkLst>
        </pc:spChg>
        <pc:spChg chg="mod">
          <ac:chgData name="ROSHAN KUMAR DAS" userId="8db3c800f8870833" providerId="LiveId" clId="{3272981D-229F-4812-B82A-F7CB5D2E00B0}" dt="2023-05-05T16:21:47.209" v="10" actId="207"/>
          <ac:spMkLst>
            <pc:docMk/>
            <pc:sldMk cId="0" sldId="268"/>
            <ac:spMk id="60" creationId="{82204D3D-0788-B417-25E0-92F2097F8C9E}"/>
          </ac:spMkLst>
        </pc:spChg>
        <pc:spChg chg="mod">
          <ac:chgData name="ROSHAN KUMAR DAS" userId="8db3c800f8870833" providerId="LiveId" clId="{3272981D-229F-4812-B82A-F7CB5D2E00B0}" dt="2023-05-05T16:21:47.209" v="10" actId="207"/>
          <ac:spMkLst>
            <pc:docMk/>
            <pc:sldMk cId="0" sldId="268"/>
            <ac:spMk id="61" creationId="{FF5123F5-9ACE-8736-03FE-C20C15350543}"/>
          </ac:spMkLst>
        </pc:spChg>
        <pc:spChg chg="mod">
          <ac:chgData name="ROSHAN KUMAR DAS" userId="8db3c800f8870833" providerId="LiveId" clId="{3272981D-229F-4812-B82A-F7CB5D2E00B0}" dt="2023-05-05T16:21:47.209" v="10" actId="207"/>
          <ac:spMkLst>
            <pc:docMk/>
            <pc:sldMk cId="0" sldId="268"/>
            <ac:spMk id="62" creationId="{AAB03051-962C-7878-CB6F-4D24DDCBA7BD}"/>
          </ac:spMkLst>
        </pc:spChg>
        <pc:spChg chg="mod">
          <ac:chgData name="ROSHAN KUMAR DAS" userId="8db3c800f8870833" providerId="LiveId" clId="{3272981D-229F-4812-B82A-F7CB5D2E00B0}" dt="2023-05-05T16:21:47.209" v="10" actId="207"/>
          <ac:spMkLst>
            <pc:docMk/>
            <pc:sldMk cId="0" sldId="268"/>
            <ac:spMk id="63" creationId="{0E5B69D3-A1F7-931C-7690-E3D83414E1E2}"/>
          </ac:spMkLst>
        </pc:spChg>
        <pc:spChg chg="mod">
          <ac:chgData name="ROSHAN KUMAR DAS" userId="8db3c800f8870833" providerId="LiveId" clId="{3272981D-229F-4812-B82A-F7CB5D2E00B0}" dt="2023-05-05T16:21:47.209" v="10" actId="207"/>
          <ac:spMkLst>
            <pc:docMk/>
            <pc:sldMk cId="0" sldId="268"/>
            <ac:spMk id="384" creationId="{5B31F4AA-7F71-27BA-C62C-6BA022E70185}"/>
          </ac:spMkLst>
        </pc:spChg>
        <pc:grpChg chg="add mod">
          <ac:chgData name="ROSHAN KUMAR DAS" userId="8db3c800f8870833" providerId="LiveId" clId="{3272981D-229F-4812-B82A-F7CB5D2E00B0}" dt="2023-05-05T16:22:04.278" v="13" actId="1076"/>
          <ac:grpSpMkLst>
            <pc:docMk/>
            <pc:sldMk cId="0" sldId="268"/>
            <ac:grpSpMk id="4" creationId="{13A5FBFD-AB3F-B8C4-0483-0E3A41F43F0A}"/>
          </ac:grpSpMkLst>
        </pc:grpChg>
        <pc:grpChg chg="mod">
          <ac:chgData name="ROSHAN KUMAR DAS" userId="8db3c800f8870833" providerId="LiveId" clId="{3272981D-229F-4812-B82A-F7CB5D2E00B0}" dt="2023-05-05T16:21:47.209" v="10" actId="207"/>
          <ac:grpSpMkLst>
            <pc:docMk/>
            <pc:sldMk cId="0" sldId="268"/>
            <ac:grpSpMk id="30" creationId="{BC039DA4-8E95-56F9-4CE6-6C9F6A20725C}"/>
          </ac:grpSpMkLst>
        </pc:grpChg>
      </pc:sldChg>
      <pc:sldChg chg="del">
        <pc:chgData name="ROSHAN KUMAR DAS" userId="8db3c800f8870833" providerId="LiveId" clId="{3272981D-229F-4812-B82A-F7CB5D2E00B0}" dt="2023-05-05T16:20:42.555" v="3" actId="2696"/>
        <pc:sldMkLst>
          <pc:docMk/>
          <pc:sldMk cId="0" sldId="269"/>
        </pc:sldMkLst>
      </pc:sldChg>
      <pc:sldChg chg="del">
        <pc:chgData name="ROSHAN KUMAR DAS" userId="8db3c800f8870833" providerId="LiveId" clId="{3272981D-229F-4812-B82A-F7CB5D2E00B0}" dt="2023-05-05T16:20:45.106" v="4" actId="2696"/>
        <pc:sldMkLst>
          <pc:docMk/>
          <pc:sldMk cId="0" sldId="270"/>
        </pc:sldMkLst>
      </pc:sldChg>
      <pc:sldChg chg="del">
        <pc:chgData name="ROSHAN KUMAR DAS" userId="8db3c800f8870833" providerId="LiveId" clId="{3272981D-229F-4812-B82A-F7CB5D2E00B0}" dt="2023-05-05T16:20:47.554" v="5" actId="2696"/>
        <pc:sldMkLst>
          <pc:docMk/>
          <pc:sldMk cId="0" sldId="271"/>
        </pc:sldMkLst>
      </pc:sldChg>
      <pc:sldChg chg="addSp delSp modSp mod modTransition modAnim">
        <pc:chgData name="ROSHAN KUMAR DAS" userId="8db3c800f8870833" providerId="LiveId" clId="{3272981D-229F-4812-B82A-F7CB5D2E00B0}" dt="2023-05-05T17:03:32.361" v="707"/>
        <pc:sldMkLst>
          <pc:docMk/>
          <pc:sldMk cId="0" sldId="272"/>
        </pc:sldMkLst>
        <pc:spChg chg="mod">
          <ac:chgData name="ROSHAN KUMAR DAS" userId="8db3c800f8870833" providerId="LiveId" clId="{3272981D-229F-4812-B82A-F7CB5D2E00B0}" dt="2023-05-05T16:59:59.931" v="493" actId="208"/>
          <ac:spMkLst>
            <pc:docMk/>
            <pc:sldMk cId="0" sldId="272"/>
            <ac:spMk id="3" creationId="{B9B70943-7313-1237-52C9-28E22C4EA8EC}"/>
          </ac:spMkLst>
        </pc:spChg>
        <pc:spChg chg="mod">
          <ac:chgData name="ROSHAN KUMAR DAS" userId="8db3c800f8870833" providerId="LiveId" clId="{3272981D-229F-4812-B82A-F7CB5D2E00B0}" dt="2023-05-05T16:59:59.931" v="493" actId="208"/>
          <ac:spMkLst>
            <pc:docMk/>
            <pc:sldMk cId="0" sldId="272"/>
            <ac:spMk id="4" creationId="{3829FC27-4EC2-8FDA-AE7D-05E2F6D1ED58}"/>
          </ac:spMkLst>
        </pc:spChg>
        <pc:spChg chg="mod">
          <ac:chgData name="ROSHAN KUMAR DAS" userId="8db3c800f8870833" providerId="LiveId" clId="{3272981D-229F-4812-B82A-F7CB5D2E00B0}" dt="2023-05-05T16:59:59.931" v="493" actId="208"/>
          <ac:spMkLst>
            <pc:docMk/>
            <pc:sldMk cId="0" sldId="272"/>
            <ac:spMk id="5" creationId="{34A3D155-2913-885D-407D-A130E642B931}"/>
          </ac:spMkLst>
        </pc:spChg>
        <pc:spChg chg="mod">
          <ac:chgData name="ROSHAN KUMAR DAS" userId="8db3c800f8870833" providerId="LiveId" clId="{3272981D-229F-4812-B82A-F7CB5D2E00B0}" dt="2023-05-05T16:59:59.931" v="493" actId="208"/>
          <ac:spMkLst>
            <pc:docMk/>
            <pc:sldMk cId="0" sldId="272"/>
            <ac:spMk id="6" creationId="{08CE6CB2-8E6C-E064-7633-70410668FE50}"/>
          </ac:spMkLst>
        </pc:spChg>
        <pc:spChg chg="mod">
          <ac:chgData name="ROSHAN KUMAR DAS" userId="8db3c800f8870833" providerId="LiveId" clId="{3272981D-229F-4812-B82A-F7CB5D2E00B0}" dt="2023-05-05T16:59:59.931" v="493" actId="208"/>
          <ac:spMkLst>
            <pc:docMk/>
            <pc:sldMk cId="0" sldId="272"/>
            <ac:spMk id="7" creationId="{5E569C57-0981-F384-5CE4-DA900170493F}"/>
          </ac:spMkLst>
        </pc:spChg>
        <pc:spChg chg="mod">
          <ac:chgData name="ROSHAN KUMAR DAS" userId="8db3c800f8870833" providerId="LiveId" clId="{3272981D-229F-4812-B82A-F7CB5D2E00B0}" dt="2023-05-05T16:59:59.931" v="493" actId="208"/>
          <ac:spMkLst>
            <pc:docMk/>
            <pc:sldMk cId="0" sldId="272"/>
            <ac:spMk id="8" creationId="{C70106BA-A813-798A-FB7E-F922EED491D2}"/>
          </ac:spMkLst>
        </pc:spChg>
        <pc:spChg chg="mod">
          <ac:chgData name="ROSHAN KUMAR DAS" userId="8db3c800f8870833" providerId="LiveId" clId="{3272981D-229F-4812-B82A-F7CB5D2E00B0}" dt="2023-05-05T16:59:59.931" v="493" actId="208"/>
          <ac:spMkLst>
            <pc:docMk/>
            <pc:sldMk cId="0" sldId="272"/>
            <ac:spMk id="9" creationId="{86119D94-D3E6-871C-F97C-37CE26B05250}"/>
          </ac:spMkLst>
        </pc:spChg>
        <pc:spChg chg="mod">
          <ac:chgData name="ROSHAN KUMAR DAS" userId="8db3c800f8870833" providerId="LiveId" clId="{3272981D-229F-4812-B82A-F7CB5D2E00B0}" dt="2023-05-05T16:59:59.931" v="493" actId="208"/>
          <ac:spMkLst>
            <pc:docMk/>
            <pc:sldMk cId="0" sldId="272"/>
            <ac:spMk id="10" creationId="{EC134835-6B78-2BA8-0787-111EF987B8DF}"/>
          </ac:spMkLst>
        </pc:spChg>
        <pc:spChg chg="mod">
          <ac:chgData name="ROSHAN KUMAR DAS" userId="8db3c800f8870833" providerId="LiveId" clId="{3272981D-229F-4812-B82A-F7CB5D2E00B0}" dt="2023-05-05T16:59:59.931" v="493" actId="208"/>
          <ac:spMkLst>
            <pc:docMk/>
            <pc:sldMk cId="0" sldId="272"/>
            <ac:spMk id="11" creationId="{8881D8E5-C811-6D61-58CC-206551D9BE3B}"/>
          </ac:spMkLst>
        </pc:spChg>
        <pc:spChg chg="mod">
          <ac:chgData name="ROSHAN KUMAR DAS" userId="8db3c800f8870833" providerId="LiveId" clId="{3272981D-229F-4812-B82A-F7CB5D2E00B0}" dt="2023-05-05T16:59:59.931" v="493" actId="208"/>
          <ac:spMkLst>
            <pc:docMk/>
            <pc:sldMk cId="0" sldId="272"/>
            <ac:spMk id="12" creationId="{6CD01966-3B26-1C33-A4BD-CA4B656D511F}"/>
          </ac:spMkLst>
        </pc:spChg>
        <pc:spChg chg="mod">
          <ac:chgData name="ROSHAN KUMAR DAS" userId="8db3c800f8870833" providerId="LiveId" clId="{3272981D-229F-4812-B82A-F7CB5D2E00B0}" dt="2023-05-05T16:59:59.931" v="493" actId="208"/>
          <ac:spMkLst>
            <pc:docMk/>
            <pc:sldMk cId="0" sldId="272"/>
            <ac:spMk id="13" creationId="{5844A74D-7CEF-A346-9EF2-B1365A17D72D}"/>
          </ac:spMkLst>
        </pc:spChg>
        <pc:spChg chg="mod">
          <ac:chgData name="ROSHAN KUMAR DAS" userId="8db3c800f8870833" providerId="LiveId" clId="{3272981D-229F-4812-B82A-F7CB5D2E00B0}" dt="2023-05-05T16:59:59.931" v="493" actId="208"/>
          <ac:spMkLst>
            <pc:docMk/>
            <pc:sldMk cId="0" sldId="272"/>
            <ac:spMk id="14" creationId="{EAC80F69-F2CE-0059-954E-6A7B8F7A998E}"/>
          </ac:spMkLst>
        </pc:spChg>
        <pc:spChg chg="del mod">
          <ac:chgData name="ROSHAN KUMAR DAS" userId="8db3c800f8870833" providerId="LiveId" clId="{3272981D-229F-4812-B82A-F7CB5D2E00B0}" dt="2023-05-05T17:01:57.393" v="603" actId="21"/>
          <ac:spMkLst>
            <pc:docMk/>
            <pc:sldMk cId="0" sldId="272"/>
            <ac:spMk id="15" creationId="{4831938C-951E-3E6C-389D-7C38B80B9345}"/>
          </ac:spMkLst>
        </pc:spChg>
        <pc:spChg chg="add del mod">
          <ac:chgData name="ROSHAN KUMAR DAS" userId="8db3c800f8870833" providerId="LiveId" clId="{3272981D-229F-4812-B82A-F7CB5D2E00B0}" dt="2023-05-05T17:00:41.029" v="499" actId="21"/>
          <ac:spMkLst>
            <pc:docMk/>
            <pc:sldMk cId="0" sldId="272"/>
            <ac:spMk id="17" creationId="{48B3B640-E749-A2B7-6E0C-45A484495631}"/>
          </ac:spMkLst>
        </pc:spChg>
        <pc:spChg chg="mod">
          <ac:chgData name="ROSHAN KUMAR DAS" userId="8db3c800f8870833" providerId="LiveId" clId="{3272981D-229F-4812-B82A-F7CB5D2E00B0}" dt="2023-05-05T17:01:35.718" v="601" actId="403"/>
          <ac:spMkLst>
            <pc:docMk/>
            <pc:sldMk cId="0" sldId="272"/>
            <ac:spMk id="500" creationId="{00000000-0000-0000-0000-000000000000}"/>
          </ac:spMkLst>
        </pc:spChg>
        <pc:spChg chg="mod">
          <ac:chgData name="ROSHAN KUMAR DAS" userId="8db3c800f8870833" providerId="LiveId" clId="{3272981D-229F-4812-B82A-F7CB5D2E00B0}" dt="2023-05-05T17:02:55.076" v="696" actId="20577"/>
          <ac:spMkLst>
            <pc:docMk/>
            <pc:sldMk cId="0" sldId="272"/>
            <ac:spMk id="502" creationId="{00000000-0000-0000-0000-000000000000}"/>
          </ac:spMkLst>
        </pc:spChg>
        <pc:spChg chg="del">
          <ac:chgData name="ROSHAN KUMAR DAS" userId="8db3c800f8870833" providerId="LiveId" clId="{3272981D-229F-4812-B82A-F7CB5D2E00B0}" dt="2023-05-05T17:00:37.590" v="498" actId="21"/>
          <ac:spMkLst>
            <pc:docMk/>
            <pc:sldMk cId="0" sldId="272"/>
            <ac:spMk id="503" creationId="{00000000-0000-0000-0000-000000000000}"/>
          </ac:spMkLst>
        </pc:spChg>
        <pc:spChg chg="del">
          <ac:chgData name="ROSHAN KUMAR DAS" userId="8db3c800f8870833" providerId="LiveId" clId="{3272981D-229F-4812-B82A-F7CB5D2E00B0}" dt="2023-05-05T17:00:25.801" v="495" actId="21"/>
          <ac:spMkLst>
            <pc:docMk/>
            <pc:sldMk cId="0" sldId="272"/>
            <ac:spMk id="524" creationId="{00000000-0000-0000-0000-000000000000}"/>
          </ac:spMkLst>
        </pc:spChg>
        <pc:spChg chg="del">
          <ac:chgData name="ROSHAN KUMAR DAS" userId="8db3c800f8870833" providerId="LiveId" clId="{3272981D-229F-4812-B82A-F7CB5D2E00B0}" dt="2023-05-05T17:00:32.658" v="497" actId="21"/>
          <ac:spMkLst>
            <pc:docMk/>
            <pc:sldMk cId="0" sldId="272"/>
            <ac:spMk id="526" creationId="{00000000-0000-0000-0000-000000000000}"/>
          </ac:spMkLst>
        </pc:spChg>
        <pc:spChg chg="del">
          <ac:chgData name="ROSHAN KUMAR DAS" userId="8db3c800f8870833" providerId="LiveId" clId="{3272981D-229F-4812-B82A-F7CB5D2E00B0}" dt="2023-05-05T17:00:28.941" v="496" actId="21"/>
          <ac:spMkLst>
            <pc:docMk/>
            <pc:sldMk cId="0" sldId="272"/>
            <ac:spMk id="527" creationId="{00000000-0000-0000-0000-000000000000}"/>
          </ac:spMkLst>
        </pc:spChg>
        <pc:grpChg chg="add del mod">
          <ac:chgData name="ROSHAN KUMAR DAS" userId="8db3c800f8870833" providerId="LiveId" clId="{3272981D-229F-4812-B82A-F7CB5D2E00B0}" dt="2023-05-05T17:01:59.757" v="604" actId="21"/>
          <ac:grpSpMkLst>
            <pc:docMk/>
            <pc:sldMk cId="0" sldId="272"/>
            <ac:grpSpMk id="2" creationId="{B3FDC99D-A909-510B-D0D5-1B246140ADB0}"/>
          </ac:grpSpMkLst>
        </pc:grpChg>
      </pc:sldChg>
      <pc:sldChg chg="del">
        <pc:chgData name="ROSHAN KUMAR DAS" userId="8db3c800f8870833" providerId="LiveId" clId="{3272981D-229F-4812-B82A-F7CB5D2E00B0}" dt="2023-05-05T17:03:53.624" v="708" actId="2696"/>
        <pc:sldMkLst>
          <pc:docMk/>
          <pc:sldMk cId="0" sldId="273"/>
        </pc:sldMkLst>
      </pc:sldChg>
      <pc:sldChg chg="del">
        <pc:chgData name="ROSHAN KUMAR DAS" userId="8db3c800f8870833" providerId="LiveId" clId="{3272981D-229F-4812-B82A-F7CB5D2E00B0}" dt="2023-05-05T17:03:56.636" v="709" actId="2696"/>
        <pc:sldMkLst>
          <pc:docMk/>
          <pc:sldMk cId="0" sldId="274"/>
        </pc:sldMkLst>
      </pc:sldChg>
      <pc:sldChg chg="del">
        <pc:chgData name="ROSHAN KUMAR DAS" userId="8db3c800f8870833" providerId="LiveId" clId="{3272981D-229F-4812-B82A-F7CB5D2E00B0}" dt="2023-05-05T17:04:00.332" v="710" actId="2696"/>
        <pc:sldMkLst>
          <pc:docMk/>
          <pc:sldMk cId="0" sldId="275"/>
        </pc:sldMkLst>
      </pc:sldChg>
      <pc:sldChg chg="addSp delSp modSp mod modTransition modAnim">
        <pc:chgData name="ROSHAN KUMAR DAS" userId="8db3c800f8870833" providerId="LiveId" clId="{3272981D-229F-4812-B82A-F7CB5D2E00B0}" dt="2023-05-05T18:04:46.996" v="801" actId="21"/>
        <pc:sldMkLst>
          <pc:docMk/>
          <pc:sldMk cId="0" sldId="276"/>
        </pc:sldMkLst>
        <pc:spChg chg="mod">
          <ac:chgData name="ROSHAN KUMAR DAS" userId="8db3c800f8870833" providerId="LiveId" clId="{3272981D-229F-4812-B82A-F7CB5D2E00B0}" dt="2023-05-05T17:47:07.881" v="723" actId="208"/>
          <ac:spMkLst>
            <pc:docMk/>
            <pc:sldMk cId="0" sldId="276"/>
            <ac:spMk id="3" creationId="{F9551763-6F89-D6A8-0952-780C306131A0}"/>
          </ac:spMkLst>
        </pc:spChg>
        <pc:spChg chg="mod">
          <ac:chgData name="ROSHAN KUMAR DAS" userId="8db3c800f8870833" providerId="LiveId" clId="{3272981D-229F-4812-B82A-F7CB5D2E00B0}" dt="2023-05-05T17:47:07.881" v="723" actId="208"/>
          <ac:spMkLst>
            <pc:docMk/>
            <pc:sldMk cId="0" sldId="276"/>
            <ac:spMk id="4" creationId="{34D3386C-F0F4-9D0E-5969-2B1A73CF6DF7}"/>
          </ac:spMkLst>
        </pc:spChg>
        <pc:spChg chg="mod">
          <ac:chgData name="ROSHAN KUMAR DAS" userId="8db3c800f8870833" providerId="LiveId" clId="{3272981D-229F-4812-B82A-F7CB5D2E00B0}" dt="2023-05-05T17:47:07.881" v="723" actId="208"/>
          <ac:spMkLst>
            <pc:docMk/>
            <pc:sldMk cId="0" sldId="276"/>
            <ac:spMk id="5" creationId="{5C1016EF-F848-FD40-FA79-C64C59A46956}"/>
          </ac:spMkLst>
        </pc:spChg>
        <pc:spChg chg="mod">
          <ac:chgData name="ROSHAN KUMAR DAS" userId="8db3c800f8870833" providerId="LiveId" clId="{3272981D-229F-4812-B82A-F7CB5D2E00B0}" dt="2023-05-05T17:47:07.881" v="723" actId="208"/>
          <ac:spMkLst>
            <pc:docMk/>
            <pc:sldMk cId="0" sldId="276"/>
            <ac:spMk id="6" creationId="{0B3B820A-3163-9477-62F1-801635EADDFD}"/>
          </ac:spMkLst>
        </pc:spChg>
        <pc:spChg chg="mod">
          <ac:chgData name="ROSHAN KUMAR DAS" userId="8db3c800f8870833" providerId="LiveId" clId="{3272981D-229F-4812-B82A-F7CB5D2E00B0}" dt="2023-05-05T17:47:07.881" v="723" actId="208"/>
          <ac:spMkLst>
            <pc:docMk/>
            <pc:sldMk cId="0" sldId="276"/>
            <ac:spMk id="7" creationId="{817DA867-F5F5-F6A6-BDEF-EEFC150F6EC3}"/>
          </ac:spMkLst>
        </pc:spChg>
        <pc:spChg chg="mod">
          <ac:chgData name="ROSHAN KUMAR DAS" userId="8db3c800f8870833" providerId="LiveId" clId="{3272981D-229F-4812-B82A-F7CB5D2E00B0}" dt="2023-05-05T17:47:07.881" v="723" actId="208"/>
          <ac:spMkLst>
            <pc:docMk/>
            <pc:sldMk cId="0" sldId="276"/>
            <ac:spMk id="8" creationId="{F8980188-6FF5-A3CC-7362-E79D851E04EB}"/>
          </ac:spMkLst>
        </pc:spChg>
        <pc:spChg chg="mod">
          <ac:chgData name="ROSHAN KUMAR DAS" userId="8db3c800f8870833" providerId="LiveId" clId="{3272981D-229F-4812-B82A-F7CB5D2E00B0}" dt="2023-05-05T17:47:07.881" v="723" actId="208"/>
          <ac:spMkLst>
            <pc:docMk/>
            <pc:sldMk cId="0" sldId="276"/>
            <ac:spMk id="9" creationId="{3C356C73-E102-DB1E-9E03-170DF4038AA4}"/>
          </ac:spMkLst>
        </pc:spChg>
        <pc:spChg chg="mod">
          <ac:chgData name="ROSHAN KUMAR DAS" userId="8db3c800f8870833" providerId="LiveId" clId="{3272981D-229F-4812-B82A-F7CB5D2E00B0}" dt="2023-05-05T17:47:07.881" v="723" actId="208"/>
          <ac:spMkLst>
            <pc:docMk/>
            <pc:sldMk cId="0" sldId="276"/>
            <ac:spMk id="10" creationId="{D92C9674-FF05-B117-6CF0-6392299C41F7}"/>
          </ac:spMkLst>
        </pc:spChg>
        <pc:spChg chg="mod">
          <ac:chgData name="ROSHAN KUMAR DAS" userId="8db3c800f8870833" providerId="LiveId" clId="{3272981D-229F-4812-B82A-F7CB5D2E00B0}" dt="2023-05-05T17:47:07.881" v="723" actId="208"/>
          <ac:spMkLst>
            <pc:docMk/>
            <pc:sldMk cId="0" sldId="276"/>
            <ac:spMk id="11" creationId="{81AD6C23-435A-B96F-576F-7F2050E2D9C3}"/>
          </ac:spMkLst>
        </pc:spChg>
        <pc:spChg chg="mod">
          <ac:chgData name="ROSHAN KUMAR DAS" userId="8db3c800f8870833" providerId="LiveId" clId="{3272981D-229F-4812-B82A-F7CB5D2E00B0}" dt="2023-05-05T17:47:07.881" v="723" actId="208"/>
          <ac:spMkLst>
            <pc:docMk/>
            <pc:sldMk cId="0" sldId="276"/>
            <ac:spMk id="12" creationId="{624869CD-A36D-384B-37D5-C7CBEA7CFA6E}"/>
          </ac:spMkLst>
        </pc:spChg>
        <pc:spChg chg="mod">
          <ac:chgData name="ROSHAN KUMAR DAS" userId="8db3c800f8870833" providerId="LiveId" clId="{3272981D-229F-4812-B82A-F7CB5D2E00B0}" dt="2023-05-05T17:47:07.881" v="723" actId="208"/>
          <ac:spMkLst>
            <pc:docMk/>
            <pc:sldMk cId="0" sldId="276"/>
            <ac:spMk id="13" creationId="{E2DCEBC7-DB1B-5FC6-45F6-8291581ED751}"/>
          </ac:spMkLst>
        </pc:spChg>
        <pc:spChg chg="mod">
          <ac:chgData name="ROSHAN KUMAR DAS" userId="8db3c800f8870833" providerId="LiveId" clId="{3272981D-229F-4812-B82A-F7CB5D2E00B0}" dt="2023-05-05T17:47:07.881" v="723" actId="208"/>
          <ac:spMkLst>
            <pc:docMk/>
            <pc:sldMk cId="0" sldId="276"/>
            <ac:spMk id="14" creationId="{58D1EC7C-EC3E-304E-9457-8FC7E68F888E}"/>
          </ac:spMkLst>
        </pc:spChg>
        <pc:spChg chg="mod">
          <ac:chgData name="ROSHAN KUMAR DAS" userId="8db3c800f8870833" providerId="LiveId" clId="{3272981D-229F-4812-B82A-F7CB5D2E00B0}" dt="2023-05-05T17:47:07.881" v="723" actId="208"/>
          <ac:spMkLst>
            <pc:docMk/>
            <pc:sldMk cId="0" sldId="276"/>
            <ac:spMk id="15" creationId="{D5EDEB54-EBA7-85BF-5C87-A302A4118A8B}"/>
          </ac:spMkLst>
        </pc:spChg>
        <pc:spChg chg="mod">
          <ac:chgData name="ROSHAN KUMAR DAS" userId="8db3c800f8870833" providerId="LiveId" clId="{3272981D-229F-4812-B82A-F7CB5D2E00B0}" dt="2023-05-05T17:47:07.881" v="723" actId="208"/>
          <ac:spMkLst>
            <pc:docMk/>
            <pc:sldMk cId="0" sldId="276"/>
            <ac:spMk id="16" creationId="{1E552DD6-1E0B-2351-AE72-6775E45C3478}"/>
          </ac:spMkLst>
        </pc:spChg>
        <pc:spChg chg="mod">
          <ac:chgData name="ROSHAN KUMAR DAS" userId="8db3c800f8870833" providerId="LiveId" clId="{3272981D-229F-4812-B82A-F7CB5D2E00B0}" dt="2023-05-05T17:47:07.881" v="723" actId="208"/>
          <ac:spMkLst>
            <pc:docMk/>
            <pc:sldMk cId="0" sldId="276"/>
            <ac:spMk id="17" creationId="{97BE36FA-FA9F-EE48-372E-13B0520FED46}"/>
          </ac:spMkLst>
        </pc:spChg>
        <pc:spChg chg="mod">
          <ac:chgData name="ROSHAN KUMAR DAS" userId="8db3c800f8870833" providerId="LiveId" clId="{3272981D-229F-4812-B82A-F7CB5D2E00B0}" dt="2023-05-05T17:47:07.881" v="723" actId="208"/>
          <ac:spMkLst>
            <pc:docMk/>
            <pc:sldMk cId="0" sldId="276"/>
            <ac:spMk id="18" creationId="{DD74BDAD-F431-5C1A-1485-917EEA6B7622}"/>
          </ac:spMkLst>
        </pc:spChg>
        <pc:spChg chg="mod">
          <ac:chgData name="ROSHAN KUMAR DAS" userId="8db3c800f8870833" providerId="LiveId" clId="{3272981D-229F-4812-B82A-F7CB5D2E00B0}" dt="2023-05-05T17:47:07.881" v="723" actId="208"/>
          <ac:spMkLst>
            <pc:docMk/>
            <pc:sldMk cId="0" sldId="276"/>
            <ac:spMk id="19" creationId="{72CCEA1F-6576-2BDA-6094-ED5E04DAC7D2}"/>
          </ac:spMkLst>
        </pc:spChg>
        <pc:spChg chg="mod">
          <ac:chgData name="ROSHAN KUMAR DAS" userId="8db3c800f8870833" providerId="LiveId" clId="{3272981D-229F-4812-B82A-F7CB5D2E00B0}" dt="2023-05-05T17:47:07.881" v="723" actId="208"/>
          <ac:spMkLst>
            <pc:docMk/>
            <pc:sldMk cId="0" sldId="276"/>
            <ac:spMk id="20" creationId="{C23EAB1C-8D4F-BCDB-0130-8A6DD33923AD}"/>
          </ac:spMkLst>
        </pc:spChg>
        <pc:spChg chg="mod">
          <ac:chgData name="ROSHAN KUMAR DAS" userId="8db3c800f8870833" providerId="LiveId" clId="{3272981D-229F-4812-B82A-F7CB5D2E00B0}" dt="2023-05-05T17:47:07.881" v="723" actId="208"/>
          <ac:spMkLst>
            <pc:docMk/>
            <pc:sldMk cId="0" sldId="276"/>
            <ac:spMk id="21" creationId="{B26B8A15-49D1-8126-2486-4A07DEDB7391}"/>
          </ac:spMkLst>
        </pc:spChg>
        <pc:spChg chg="mod">
          <ac:chgData name="ROSHAN KUMAR DAS" userId="8db3c800f8870833" providerId="LiveId" clId="{3272981D-229F-4812-B82A-F7CB5D2E00B0}" dt="2023-05-05T17:47:07.881" v="723" actId="208"/>
          <ac:spMkLst>
            <pc:docMk/>
            <pc:sldMk cId="0" sldId="276"/>
            <ac:spMk id="22" creationId="{D885C6A5-B68F-1E7B-617F-C73ED14480EB}"/>
          </ac:spMkLst>
        </pc:spChg>
        <pc:spChg chg="mod">
          <ac:chgData name="ROSHAN KUMAR DAS" userId="8db3c800f8870833" providerId="LiveId" clId="{3272981D-229F-4812-B82A-F7CB5D2E00B0}" dt="2023-05-05T17:47:07.881" v="723" actId="208"/>
          <ac:spMkLst>
            <pc:docMk/>
            <pc:sldMk cId="0" sldId="276"/>
            <ac:spMk id="23" creationId="{827BA266-CE72-F978-D30D-AAC1B24B5698}"/>
          </ac:spMkLst>
        </pc:spChg>
        <pc:spChg chg="mod">
          <ac:chgData name="ROSHAN KUMAR DAS" userId="8db3c800f8870833" providerId="LiveId" clId="{3272981D-229F-4812-B82A-F7CB5D2E00B0}" dt="2023-05-05T17:47:33.996" v="728"/>
          <ac:spMkLst>
            <pc:docMk/>
            <pc:sldMk cId="0" sldId="276"/>
            <ac:spMk id="25" creationId="{F7B02CB7-C02C-5DF8-C87D-F9FAA8FC9827}"/>
          </ac:spMkLst>
        </pc:spChg>
        <pc:spChg chg="mod">
          <ac:chgData name="ROSHAN KUMAR DAS" userId="8db3c800f8870833" providerId="LiveId" clId="{3272981D-229F-4812-B82A-F7CB5D2E00B0}" dt="2023-05-05T17:47:33.996" v="728"/>
          <ac:spMkLst>
            <pc:docMk/>
            <pc:sldMk cId="0" sldId="276"/>
            <ac:spMk id="26" creationId="{1DDA7ACF-4B5A-5162-106C-568576E18AB7}"/>
          </ac:spMkLst>
        </pc:spChg>
        <pc:spChg chg="mod">
          <ac:chgData name="ROSHAN KUMAR DAS" userId="8db3c800f8870833" providerId="LiveId" clId="{3272981D-229F-4812-B82A-F7CB5D2E00B0}" dt="2023-05-05T17:47:33.996" v="728"/>
          <ac:spMkLst>
            <pc:docMk/>
            <pc:sldMk cId="0" sldId="276"/>
            <ac:spMk id="27" creationId="{A3C98720-8FF1-B6AF-CAC1-70DFC53AC3D2}"/>
          </ac:spMkLst>
        </pc:spChg>
        <pc:spChg chg="mod">
          <ac:chgData name="ROSHAN KUMAR DAS" userId="8db3c800f8870833" providerId="LiveId" clId="{3272981D-229F-4812-B82A-F7CB5D2E00B0}" dt="2023-05-05T17:47:33.996" v="728"/>
          <ac:spMkLst>
            <pc:docMk/>
            <pc:sldMk cId="0" sldId="276"/>
            <ac:spMk id="28" creationId="{FEB465BE-E779-F484-2D54-AF3F24E65E95}"/>
          </ac:spMkLst>
        </pc:spChg>
        <pc:spChg chg="mod">
          <ac:chgData name="ROSHAN KUMAR DAS" userId="8db3c800f8870833" providerId="LiveId" clId="{3272981D-229F-4812-B82A-F7CB5D2E00B0}" dt="2023-05-05T17:47:33.996" v="728"/>
          <ac:spMkLst>
            <pc:docMk/>
            <pc:sldMk cId="0" sldId="276"/>
            <ac:spMk id="29" creationId="{752696A4-78D5-F253-4CF6-4EC57124E94C}"/>
          </ac:spMkLst>
        </pc:spChg>
        <pc:spChg chg="mod">
          <ac:chgData name="ROSHAN KUMAR DAS" userId="8db3c800f8870833" providerId="LiveId" clId="{3272981D-229F-4812-B82A-F7CB5D2E00B0}" dt="2023-05-05T17:47:33.996" v="728"/>
          <ac:spMkLst>
            <pc:docMk/>
            <pc:sldMk cId="0" sldId="276"/>
            <ac:spMk id="30" creationId="{111C1A18-BD1B-8041-5035-63DBD2BF9468}"/>
          </ac:spMkLst>
        </pc:spChg>
        <pc:spChg chg="mod">
          <ac:chgData name="ROSHAN KUMAR DAS" userId="8db3c800f8870833" providerId="LiveId" clId="{3272981D-229F-4812-B82A-F7CB5D2E00B0}" dt="2023-05-05T17:47:33.996" v="728"/>
          <ac:spMkLst>
            <pc:docMk/>
            <pc:sldMk cId="0" sldId="276"/>
            <ac:spMk id="31" creationId="{9FB38AA9-39E5-A657-DFF1-3AB1C2E03561}"/>
          </ac:spMkLst>
        </pc:spChg>
        <pc:spChg chg="mod">
          <ac:chgData name="ROSHAN KUMAR DAS" userId="8db3c800f8870833" providerId="LiveId" clId="{3272981D-229F-4812-B82A-F7CB5D2E00B0}" dt="2023-05-05T17:47:33.996" v="728"/>
          <ac:spMkLst>
            <pc:docMk/>
            <pc:sldMk cId="0" sldId="276"/>
            <ac:spMk id="32" creationId="{5393E1DF-36C5-EA7F-846D-6D7E972060A9}"/>
          </ac:spMkLst>
        </pc:spChg>
        <pc:spChg chg="mod">
          <ac:chgData name="ROSHAN KUMAR DAS" userId="8db3c800f8870833" providerId="LiveId" clId="{3272981D-229F-4812-B82A-F7CB5D2E00B0}" dt="2023-05-05T17:47:33.996" v="728"/>
          <ac:spMkLst>
            <pc:docMk/>
            <pc:sldMk cId="0" sldId="276"/>
            <ac:spMk id="33" creationId="{C0C6320E-1B9C-E66C-B684-11ADA97AFF50}"/>
          </ac:spMkLst>
        </pc:spChg>
        <pc:spChg chg="mod">
          <ac:chgData name="ROSHAN KUMAR DAS" userId="8db3c800f8870833" providerId="LiveId" clId="{3272981D-229F-4812-B82A-F7CB5D2E00B0}" dt="2023-05-05T17:47:33.996" v="728"/>
          <ac:spMkLst>
            <pc:docMk/>
            <pc:sldMk cId="0" sldId="276"/>
            <ac:spMk id="34" creationId="{A4569B63-2370-F8FA-BFCD-AD9A63418771}"/>
          </ac:spMkLst>
        </pc:spChg>
        <pc:spChg chg="mod">
          <ac:chgData name="ROSHAN KUMAR DAS" userId="8db3c800f8870833" providerId="LiveId" clId="{3272981D-229F-4812-B82A-F7CB5D2E00B0}" dt="2023-05-05T17:47:33.996" v="728"/>
          <ac:spMkLst>
            <pc:docMk/>
            <pc:sldMk cId="0" sldId="276"/>
            <ac:spMk id="35" creationId="{31179F34-1684-E448-51A4-CE3AA8E201BC}"/>
          </ac:spMkLst>
        </pc:spChg>
        <pc:spChg chg="mod">
          <ac:chgData name="ROSHAN KUMAR DAS" userId="8db3c800f8870833" providerId="LiveId" clId="{3272981D-229F-4812-B82A-F7CB5D2E00B0}" dt="2023-05-05T17:47:33.996" v="728"/>
          <ac:spMkLst>
            <pc:docMk/>
            <pc:sldMk cId="0" sldId="276"/>
            <ac:spMk id="36" creationId="{1D7821DB-0EAA-C676-5B0F-DE82746CB9B8}"/>
          </ac:spMkLst>
        </pc:spChg>
        <pc:spChg chg="mod">
          <ac:chgData name="ROSHAN KUMAR DAS" userId="8db3c800f8870833" providerId="LiveId" clId="{3272981D-229F-4812-B82A-F7CB5D2E00B0}" dt="2023-05-05T17:47:33.996" v="728"/>
          <ac:spMkLst>
            <pc:docMk/>
            <pc:sldMk cId="0" sldId="276"/>
            <ac:spMk id="37" creationId="{3D23BF3A-D7C2-2EAF-95B5-ED27569F11F6}"/>
          </ac:spMkLst>
        </pc:spChg>
        <pc:spChg chg="mod">
          <ac:chgData name="ROSHAN KUMAR DAS" userId="8db3c800f8870833" providerId="LiveId" clId="{3272981D-229F-4812-B82A-F7CB5D2E00B0}" dt="2023-05-05T17:47:33.996" v="728"/>
          <ac:spMkLst>
            <pc:docMk/>
            <pc:sldMk cId="0" sldId="276"/>
            <ac:spMk id="38" creationId="{2A9BBD68-720C-E83C-76C6-6848C363BD94}"/>
          </ac:spMkLst>
        </pc:spChg>
        <pc:spChg chg="mod">
          <ac:chgData name="ROSHAN KUMAR DAS" userId="8db3c800f8870833" providerId="LiveId" clId="{3272981D-229F-4812-B82A-F7CB5D2E00B0}" dt="2023-05-05T17:47:33.996" v="728"/>
          <ac:spMkLst>
            <pc:docMk/>
            <pc:sldMk cId="0" sldId="276"/>
            <ac:spMk id="39" creationId="{9CDFD8DF-2313-3034-213C-5F2BE93F5AF4}"/>
          </ac:spMkLst>
        </pc:spChg>
        <pc:spChg chg="mod">
          <ac:chgData name="ROSHAN KUMAR DAS" userId="8db3c800f8870833" providerId="LiveId" clId="{3272981D-229F-4812-B82A-F7CB5D2E00B0}" dt="2023-05-05T17:47:33.996" v="728"/>
          <ac:spMkLst>
            <pc:docMk/>
            <pc:sldMk cId="0" sldId="276"/>
            <ac:spMk id="40" creationId="{347B40D4-95A3-FC06-446A-29919317DDE8}"/>
          </ac:spMkLst>
        </pc:spChg>
        <pc:spChg chg="mod">
          <ac:chgData name="ROSHAN KUMAR DAS" userId="8db3c800f8870833" providerId="LiveId" clId="{3272981D-229F-4812-B82A-F7CB5D2E00B0}" dt="2023-05-05T17:47:33.996" v="728"/>
          <ac:spMkLst>
            <pc:docMk/>
            <pc:sldMk cId="0" sldId="276"/>
            <ac:spMk id="41" creationId="{3747240C-D489-88B3-6CEF-9F0559902A3B}"/>
          </ac:spMkLst>
        </pc:spChg>
        <pc:spChg chg="mod">
          <ac:chgData name="ROSHAN KUMAR DAS" userId="8db3c800f8870833" providerId="LiveId" clId="{3272981D-229F-4812-B82A-F7CB5D2E00B0}" dt="2023-05-05T17:47:33.996" v="728"/>
          <ac:spMkLst>
            <pc:docMk/>
            <pc:sldMk cId="0" sldId="276"/>
            <ac:spMk id="42" creationId="{FA9A5226-7671-F102-596A-83368D5728C6}"/>
          </ac:spMkLst>
        </pc:spChg>
        <pc:spChg chg="mod">
          <ac:chgData name="ROSHAN KUMAR DAS" userId="8db3c800f8870833" providerId="LiveId" clId="{3272981D-229F-4812-B82A-F7CB5D2E00B0}" dt="2023-05-05T17:47:33.996" v="728"/>
          <ac:spMkLst>
            <pc:docMk/>
            <pc:sldMk cId="0" sldId="276"/>
            <ac:spMk id="43" creationId="{5D10505E-E063-F2F0-705C-CB18045D9A1D}"/>
          </ac:spMkLst>
        </pc:spChg>
        <pc:spChg chg="mod">
          <ac:chgData name="ROSHAN KUMAR DAS" userId="8db3c800f8870833" providerId="LiveId" clId="{3272981D-229F-4812-B82A-F7CB5D2E00B0}" dt="2023-05-05T17:47:33.996" v="728"/>
          <ac:spMkLst>
            <pc:docMk/>
            <pc:sldMk cId="0" sldId="276"/>
            <ac:spMk id="44" creationId="{A1FE1988-1273-CE94-47CE-7B0FA3A9EE24}"/>
          </ac:spMkLst>
        </pc:spChg>
        <pc:spChg chg="mod">
          <ac:chgData name="ROSHAN KUMAR DAS" userId="8db3c800f8870833" providerId="LiveId" clId="{3272981D-229F-4812-B82A-F7CB5D2E00B0}" dt="2023-05-05T17:47:33.996" v="728"/>
          <ac:spMkLst>
            <pc:docMk/>
            <pc:sldMk cId="0" sldId="276"/>
            <ac:spMk id="45" creationId="{7401A449-E5A3-8D12-8D20-CB629BC33E07}"/>
          </ac:spMkLst>
        </pc:spChg>
        <pc:spChg chg="add del mod">
          <ac:chgData name="ROSHAN KUMAR DAS" userId="8db3c800f8870833" providerId="LiveId" clId="{3272981D-229F-4812-B82A-F7CB5D2E00B0}" dt="2023-05-05T17:48:18.179" v="763" actId="21"/>
          <ac:spMkLst>
            <pc:docMk/>
            <pc:sldMk cId="0" sldId="276"/>
            <ac:spMk id="47" creationId="{90A848D4-6B52-C73A-1E0E-26C6DE5DCC00}"/>
          </ac:spMkLst>
        </pc:spChg>
        <pc:spChg chg="mod">
          <ac:chgData name="ROSHAN KUMAR DAS" userId="8db3c800f8870833" providerId="LiveId" clId="{3272981D-229F-4812-B82A-F7CB5D2E00B0}" dt="2023-05-05T17:48:01.513" v="760" actId="404"/>
          <ac:spMkLst>
            <pc:docMk/>
            <pc:sldMk cId="0" sldId="276"/>
            <ac:spMk id="582" creationId="{00000000-0000-0000-0000-000000000000}"/>
          </ac:spMkLst>
        </pc:spChg>
        <pc:spChg chg="mod">
          <ac:chgData name="ROSHAN KUMAR DAS" userId="8db3c800f8870833" providerId="LiveId" clId="{3272981D-229F-4812-B82A-F7CB5D2E00B0}" dt="2023-05-05T17:50:14.332" v="788" actId="404"/>
          <ac:spMkLst>
            <pc:docMk/>
            <pc:sldMk cId="0" sldId="276"/>
            <ac:spMk id="584" creationId="{00000000-0000-0000-0000-000000000000}"/>
          </ac:spMkLst>
        </pc:spChg>
        <pc:spChg chg="del">
          <ac:chgData name="ROSHAN KUMAR DAS" userId="8db3c800f8870833" providerId="LiveId" clId="{3272981D-229F-4812-B82A-F7CB5D2E00B0}" dt="2023-05-05T17:48:15.901" v="762" actId="21"/>
          <ac:spMkLst>
            <pc:docMk/>
            <pc:sldMk cId="0" sldId="276"/>
            <ac:spMk id="585" creationId="{00000000-0000-0000-0000-000000000000}"/>
          </ac:spMkLst>
        </pc:spChg>
        <pc:spChg chg="mod">
          <ac:chgData name="ROSHAN KUMAR DAS" userId="8db3c800f8870833" providerId="LiveId" clId="{3272981D-229F-4812-B82A-F7CB5D2E00B0}" dt="2023-05-05T17:47:38.565" v="730" actId="1076"/>
          <ac:spMkLst>
            <pc:docMk/>
            <pc:sldMk cId="0" sldId="276"/>
            <ac:spMk id="586" creationId="{00000000-0000-0000-0000-000000000000}"/>
          </ac:spMkLst>
        </pc:spChg>
        <pc:spChg chg="del">
          <ac:chgData name="ROSHAN KUMAR DAS" userId="8db3c800f8870833" providerId="LiveId" clId="{3272981D-229F-4812-B82A-F7CB5D2E00B0}" dt="2023-05-05T17:48:49.342" v="782" actId="21"/>
          <ac:spMkLst>
            <pc:docMk/>
            <pc:sldMk cId="0" sldId="276"/>
            <ac:spMk id="657" creationId="{00000000-0000-0000-0000-000000000000}"/>
          </ac:spMkLst>
        </pc:spChg>
        <pc:spChg chg="del">
          <ac:chgData name="ROSHAN KUMAR DAS" userId="8db3c800f8870833" providerId="LiveId" clId="{3272981D-229F-4812-B82A-F7CB5D2E00B0}" dt="2023-05-05T17:48:52.434" v="783" actId="21"/>
          <ac:spMkLst>
            <pc:docMk/>
            <pc:sldMk cId="0" sldId="276"/>
            <ac:spMk id="658" creationId="{00000000-0000-0000-0000-000000000000}"/>
          </ac:spMkLst>
        </pc:spChg>
        <pc:spChg chg="del">
          <ac:chgData name="ROSHAN KUMAR DAS" userId="8db3c800f8870833" providerId="LiveId" clId="{3272981D-229F-4812-B82A-F7CB5D2E00B0}" dt="2023-05-05T17:48:55.541" v="784" actId="21"/>
          <ac:spMkLst>
            <pc:docMk/>
            <pc:sldMk cId="0" sldId="276"/>
            <ac:spMk id="660" creationId="{00000000-0000-0000-0000-000000000000}"/>
          </ac:spMkLst>
        </pc:spChg>
        <pc:grpChg chg="add del mod">
          <ac:chgData name="ROSHAN KUMAR DAS" userId="8db3c800f8870833" providerId="LiveId" clId="{3272981D-229F-4812-B82A-F7CB5D2E00B0}" dt="2023-05-05T18:04:46.996" v="801" actId="21"/>
          <ac:grpSpMkLst>
            <pc:docMk/>
            <pc:sldMk cId="0" sldId="276"/>
            <ac:grpSpMk id="2" creationId="{A97C6C2F-D4C2-EFB8-FD78-F9FCD1FAE52C}"/>
          </ac:grpSpMkLst>
        </pc:grpChg>
        <pc:grpChg chg="add del mod">
          <ac:chgData name="ROSHAN KUMAR DAS" userId="8db3c800f8870833" providerId="LiveId" clId="{3272981D-229F-4812-B82A-F7CB5D2E00B0}" dt="2023-05-05T18:04:41.258" v="800" actId="21"/>
          <ac:grpSpMkLst>
            <pc:docMk/>
            <pc:sldMk cId="0" sldId="276"/>
            <ac:grpSpMk id="24" creationId="{F785F0ED-49E6-6141-96D3-8F30F0A272CA}"/>
          </ac:grpSpMkLst>
        </pc:grpChg>
      </pc:sldChg>
      <pc:sldChg chg="del">
        <pc:chgData name="ROSHAN KUMAR DAS" userId="8db3c800f8870833" providerId="LiveId" clId="{3272981D-229F-4812-B82A-F7CB5D2E00B0}" dt="2023-05-08T15:51:07.575" v="1088" actId="2696"/>
        <pc:sldMkLst>
          <pc:docMk/>
          <pc:sldMk cId="0" sldId="277"/>
        </pc:sldMkLst>
      </pc:sldChg>
      <pc:sldChg chg="del">
        <pc:chgData name="ROSHAN KUMAR DAS" userId="8db3c800f8870833" providerId="LiveId" clId="{3272981D-229F-4812-B82A-F7CB5D2E00B0}" dt="2023-05-08T15:51:42.377" v="1089" actId="2696"/>
        <pc:sldMkLst>
          <pc:docMk/>
          <pc:sldMk cId="0" sldId="278"/>
        </pc:sldMkLst>
      </pc:sldChg>
      <pc:sldChg chg="del">
        <pc:chgData name="ROSHAN KUMAR DAS" userId="8db3c800f8870833" providerId="LiveId" clId="{3272981D-229F-4812-B82A-F7CB5D2E00B0}" dt="2023-05-08T15:51:46" v="1090" actId="2696"/>
        <pc:sldMkLst>
          <pc:docMk/>
          <pc:sldMk cId="0" sldId="279"/>
        </pc:sldMkLst>
      </pc:sldChg>
      <pc:sldChg chg="addSp delSp modSp mod modTransition modAnim">
        <pc:chgData name="ROSHAN KUMAR DAS" userId="8db3c800f8870833" providerId="LiveId" clId="{3272981D-229F-4812-B82A-F7CB5D2E00B0}" dt="2023-05-08T15:59:08.877" v="1130"/>
        <pc:sldMkLst>
          <pc:docMk/>
          <pc:sldMk cId="0" sldId="280"/>
        </pc:sldMkLst>
        <pc:spChg chg="add del mod">
          <ac:chgData name="ROSHAN KUMAR DAS" userId="8db3c800f8870833" providerId="LiveId" clId="{3272981D-229F-4812-B82A-F7CB5D2E00B0}" dt="2023-05-08T15:58:01.515" v="1112" actId="21"/>
          <ac:spMkLst>
            <pc:docMk/>
            <pc:sldMk cId="0" sldId="280"/>
            <ac:spMk id="3" creationId="{27E05FD2-0D0E-7C85-31BE-CE032455B146}"/>
          </ac:spMkLst>
        </pc:spChg>
        <pc:spChg chg="add del mod">
          <ac:chgData name="ROSHAN KUMAR DAS" userId="8db3c800f8870833" providerId="LiveId" clId="{3272981D-229F-4812-B82A-F7CB5D2E00B0}" dt="2023-05-08T15:58:33.297" v="1114" actId="21"/>
          <ac:spMkLst>
            <pc:docMk/>
            <pc:sldMk cId="0" sldId="280"/>
            <ac:spMk id="5" creationId="{ECC96CA5-1311-8415-7558-438AEFB72B0C}"/>
          </ac:spMkLst>
        </pc:spChg>
        <pc:spChg chg="mod">
          <ac:chgData name="ROSHAN KUMAR DAS" userId="8db3c800f8870833" providerId="LiveId" clId="{3272981D-229F-4812-B82A-F7CB5D2E00B0}" dt="2023-05-08T15:58:53.800" v="1118" actId="1076"/>
          <ac:spMkLst>
            <pc:docMk/>
            <pc:sldMk cId="0" sldId="280"/>
            <ac:spMk id="735" creationId="{00000000-0000-0000-0000-000000000000}"/>
          </ac:spMkLst>
        </pc:spChg>
        <pc:spChg chg="mod">
          <ac:chgData name="ROSHAN KUMAR DAS" userId="8db3c800f8870833" providerId="LiveId" clId="{3272981D-229F-4812-B82A-F7CB5D2E00B0}" dt="2023-05-08T15:58:37.732" v="1115" actId="1076"/>
          <ac:spMkLst>
            <pc:docMk/>
            <pc:sldMk cId="0" sldId="280"/>
            <ac:spMk id="736" creationId="{00000000-0000-0000-0000-000000000000}"/>
          </ac:spMkLst>
        </pc:spChg>
        <pc:spChg chg="del">
          <ac:chgData name="ROSHAN KUMAR DAS" userId="8db3c800f8870833" providerId="LiveId" clId="{3272981D-229F-4812-B82A-F7CB5D2E00B0}" dt="2023-05-08T15:58:30.786" v="1113" actId="21"/>
          <ac:spMkLst>
            <pc:docMk/>
            <pc:sldMk cId="0" sldId="280"/>
            <ac:spMk id="737" creationId="{00000000-0000-0000-0000-000000000000}"/>
          </ac:spMkLst>
        </pc:spChg>
        <pc:spChg chg="del">
          <ac:chgData name="ROSHAN KUMAR DAS" userId="8db3c800f8870833" providerId="LiveId" clId="{3272981D-229F-4812-B82A-F7CB5D2E00B0}" dt="2023-05-08T15:57:55.272" v="1111" actId="21"/>
          <ac:spMkLst>
            <pc:docMk/>
            <pc:sldMk cId="0" sldId="280"/>
            <ac:spMk id="738" creationId="{00000000-0000-0000-0000-000000000000}"/>
          </ac:spMkLst>
        </pc:spChg>
        <pc:spChg chg="del">
          <ac:chgData name="ROSHAN KUMAR DAS" userId="8db3c800f8870833" providerId="LiveId" clId="{3272981D-229F-4812-B82A-F7CB5D2E00B0}" dt="2023-05-08T15:56:09.628" v="1107" actId="21"/>
          <ac:spMkLst>
            <pc:docMk/>
            <pc:sldMk cId="0" sldId="280"/>
            <ac:spMk id="756" creationId="{00000000-0000-0000-0000-000000000000}"/>
          </ac:spMkLst>
        </pc:spChg>
        <pc:spChg chg="del">
          <ac:chgData name="ROSHAN KUMAR DAS" userId="8db3c800f8870833" providerId="LiveId" clId="{3272981D-229F-4812-B82A-F7CB5D2E00B0}" dt="2023-05-08T15:56:12.389" v="1108" actId="21"/>
          <ac:spMkLst>
            <pc:docMk/>
            <pc:sldMk cId="0" sldId="280"/>
            <ac:spMk id="757" creationId="{00000000-0000-0000-0000-000000000000}"/>
          </ac:spMkLst>
        </pc:spChg>
        <pc:spChg chg="del">
          <ac:chgData name="ROSHAN KUMAR DAS" userId="8db3c800f8870833" providerId="LiveId" clId="{3272981D-229F-4812-B82A-F7CB5D2E00B0}" dt="2023-05-08T15:56:15.089" v="1109" actId="21"/>
          <ac:spMkLst>
            <pc:docMk/>
            <pc:sldMk cId="0" sldId="280"/>
            <ac:spMk id="759" creationId="{00000000-0000-0000-0000-000000000000}"/>
          </ac:spMkLst>
        </pc:spChg>
      </pc:sldChg>
      <pc:sldChg chg="del">
        <pc:chgData name="ROSHAN KUMAR DAS" userId="8db3c800f8870833" providerId="LiveId" clId="{3272981D-229F-4812-B82A-F7CB5D2E00B0}" dt="2023-05-08T15:58:45.337" v="1117" actId="2696"/>
        <pc:sldMkLst>
          <pc:docMk/>
          <pc:sldMk cId="0" sldId="281"/>
        </pc:sldMkLst>
      </pc:sldChg>
      <pc:sldChg chg="del">
        <pc:chgData name="ROSHAN KUMAR DAS" userId="8db3c800f8870833" providerId="LiveId" clId="{3272981D-229F-4812-B82A-F7CB5D2E00B0}" dt="2023-05-08T15:59:12.919" v="1131" actId="2696"/>
        <pc:sldMkLst>
          <pc:docMk/>
          <pc:sldMk cId="0" sldId="282"/>
        </pc:sldMkLst>
      </pc:sldChg>
      <pc:sldChg chg="del">
        <pc:chgData name="ROSHAN KUMAR DAS" userId="8db3c800f8870833" providerId="LiveId" clId="{3272981D-229F-4812-B82A-F7CB5D2E00B0}" dt="2023-05-08T15:59:18.196" v="1132" actId="2696"/>
        <pc:sldMkLst>
          <pc:docMk/>
          <pc:sldMk cId="0" sldId="283"/>
        </pc:sldMkLst>
      </pc:sldChg>
      <pc:sldChg chg="del">
        <pc:chgData name="ROSHAN KUMAR DAS" userId="8db3c800f8870833" providerId="LiveId" clId="{3272981D-229F-4812-B82A-F7CB5D2E00B0}" dt="2023-05-08T16:00:47.659" v="1156" actId="2696"/>
        <pc:sldMkLst>
          <pc:docMk/>
          <pc:sldMk cId="0" sldId="284"/>
        </pc:sldMkLst>
      </pc:sldChg>
      <pc:sldChg chg="del">
        <pc:chgData name="ROSHAN KUMAR DAS" userId="8db3c800f8870833" providerId="LiveId" clId="{3272981D-229F-4812-B82A-F7CB5D2E00B0}" dt="2023-05-08T16:00:43.724" v="1155" actId="2696"/>
        <pc:sldMkLst>
          <pc:docMk/>
          <pc:sldMk cId="0" sldId="285"/>
        </pc:sldMkLst>
      </pc:sldChg>
      <pc:sldChg chg="del">
        <pc:chgData name="ROSHAN KUMAR DAS" userId="8db3c800f8870833" providerId="LiveId" clId="{3272981D-229F-4812-B82A-F7CB5D2E00B0}" dt="2023-05-08T16:00:41.217" v="1154" actId="2696"/>
        <pc:sldMkLst>
          <pc:docMk/>
          <pc:sldMk cId="0" sldId="286"/>
        </pc:sldMkLst>
      </pc:sldChg>
      <pc:sldChg chg="del">
        <pc:chgData name="ROSHAN KUMAR DAS" userId="8db3c800f8870833" providerId="LiveId" clId="{3272981D-229F-4812-B82A-F7CB5D2E00B0}" dt="2023-05-08T16:00:35.098" v="1153" actId="2696"/>
        <pc:sldMkLst>
          <pc:docMk/>
          <pc:sldMk cId="0" sldId="287"/>
        </pc:sldMkLst>
      </pc:sldChg>
      <pc:sldChg chg="delSp del mod">
        <pc:chgData name="ROSHAN KUMAR DAS" userId="8db3c800f8870833" providerId="LiveId" clId="{3272981D-229F-4812-B82A-F7CB5D2E00B0}" dt="2023-05-08T16:17:03.001" v="1205" actId="2696"/>
        <pc:sldMkLst>
          <pc:docMk/>
          <pc:sldMk cId="0" sldId="288"/>
        </pc:sldMkLst>
        <pc:picChg chg="del">
          <ac:chgData name="ROSHAN KUMAR DAS" userId="8db3c800f8870833" providerId="LiveId" clId="{3272981D-229F-4812-B82A-F7CB5D2E00B0}" dt="2023-05-08T16:01:22.499" v="1160" actId="21"/>
          <ac:picMkLst>
            <pc:docMk/>
            <pc:sldMk cId="0" sldId="288"/>
            <ac:picMk id="911" creationId="{00000000-0000-0000-0000-000000000000}"/>
          </ac:picMkLst>
        </pc:picChg>
        <pc:picChg chg="del">
          <ac:chgData name="ROSHAN KUMAR DAS" userId="8db3c800f8870833" providerId="LiveId" clId="{3272981D-229F-4812-B82A-F7CB5D2E00B0}" dt="2023-05-08T16:01:30.097" v="1162" actId="21"/>
          <ac:picMkLst>
            <pc:docMk/>
            <pc:sldMk cId="0" sldId="288"/>
            <ac:picMk id="912" creationId="{00000000-0000-0000-0000-000000000000}"/>
          </ac:picMkLst>
        </pc:picChg>
        <pc:picChg chg="del">
          <ac:chgData name="ROSHAN KUMAR DAS" userId="8db3c800f8870833" providerId="LiveId" clId="{3272981D-229F-4812-B82A-F7CB5D2E00B0}" dt="2023-05-08T16:01:28.034" v="1161" actId="21"/>
          <ac:picMkLst>
            <pc:docMk/>
            <pc:sldMk cId="0" sldId="288"/>
            <ac:picMk id="913" creationId="{00000000-0000-0000-0000-000000000000}"/>
          </ac:picMkLst>
        </pc:picChg>
      </pc:sldChg>
      <pc:sldChg chg="del">
        <pc:chgData name="ROSHAN KUMAR DAS" userId="8db3c800f8870833" providerId="LiveId" clId="{3272981D-229F-4812-B82A-F7CB5D2E00B0}" dt="2023-05-08T16:00:26.638" v="1152" actId="2696"/>
        <pc:sldMkLst>
          <pc:docMk/>
          <pc:sldMk cId="0" sldId="289"/>
        </pc:sldMkLst>
      </pc:sldChg>
      <pc:sldChg chg="addSp delSp modSp mod modTransition">
        <pc:chgData name="ROSHAN KUMAR DAS" userId="8db3c800f8870833" providerId="LiveId" clId="{3272981D-229F-4812-B82A-F7CB5D2E00B0}" dt="2023-05-09T03:43:39.265" v="1448"/>
        <pc:sldMkLst>
          <pc:docMk/>
          <pc:sldMk cId="0" sldId="290"/>
        </pc:sldMkLst>
        <pc:spChg chg="add del mod">
          <ac:chgData name="ROSHAN KUMAR DAS" userId="8db3c800f8870833" providerId="LiveId" clId="{3272981D-229F-4812-B82A-F7CB5D2E00B0}" dt="2023-05-09T03:42:59.763" v="1427" actId="21"/>
          <ac:spMkLst>
            <pc:docMk/>
            <pc:sldMk cId="0" sldId="290"/>
            <ac:spMk id="3" creationId="{9CAE1190-523F-9411-BC25-2C87E208FD05}"/>
          </ac:spMkLst>
        </pc:spChg>
        <pc:spChg chg="mod">
          <ac:chgData name="ROSHAN KUMAR DAS" userId="8db3c800f8870833" providerId="LiveId" clId="{3272981D-229F-4812-B82A-F7CB5D2E00B0}" dt="2023-05-09T03:43:09.087" v="1428" actId="1076"/>
          <ac:spMkLst>
            <pc:docMk/>
            <pc:sldMk cId="0" sldId="290"/>
            <ac:spMk id="942" creationId="{00000000-0000-0000-0000-000000000000}"/>
          </ac:spMkLst>
        </pc:spChg>
        <pc:spChg chg="del">
          <ac:chgData name="ROSHAN KUMAR DAS" userId="8db3c800f8870833" providerId="LiveId" clId="{3272981D-229F-4812-B82A-F7CB5D2E00B0}" dt="2023-05-09T03:42:55.392" v="1426" actId="21"/>
          <ac:spMkLst>
            <pc:docMk/>
            <pc:sldMk cId="0" sldId="290"/>
            <ac:spMk id="943" creationId="{00000000-0000-0000-0000-000000000000}"/>
          </ac:spMkLst>
        </pc:spChg>
        <pc:spChg chg="del">
          <ac:chgData name="ROSHAN KUMAR DAS" userId="8db3c800f8870833" providerId="LiveId" clId="{3272981D-229F-4812-B82A-F7CB5D2E00B0}" dt="2023-05-09T03:42:51.406" v="1425" actId="21"/>
          <ac:spMkLst>
            <pc:docMk/>
            <pc:sldMk cId="0" sldId="290"/>
            <ac:spMk id="944" creationId="{00000000-0000-0000-0000-000000000000}"/>
          </ac:spMkLst>
        </pc:spChg>
      </pc:sldChg>
      <pc:sldChg chg="del">
        <pc:chgData name="ROSHAN KUMAR DAS" userId="8db3c800f8870833" providerId="LiveId" clId="{3272981D-229F-4812-B82A-F7CB5D2E00B0}" dt="2023-05-08T16:00:24.636" v="1151" actId="2696"/>
        <pc:sldMkLst>
          <pc:docMk/>
          <pc:sldMk cId="0" sldId="291"/>
        </pc:sldMkLst>
      </pc:sldChg>
      <pc:sldChg chg="del">
        <pc:chgData name="ROSHAN KUMAR DAS" userId="8db3c800f8870833" providerId="LiveId" clId="{3272981D-229F-4812-B82A-F7CB5D2E00B0}" dt="2023-05-08T16:01:00.497" v="1158" actId="2696"/>
        <pc:sldMkLst>
          <pc:docMk/>
          <pc:sldMk cId="0" sldId="292"/>
        </pc:sldMkLst>
      </pc:sldChg>
      <pc:sldChg chg="del">
        <pc:chgData name="ROSHAN KUMAR DAS" userId="8db3c800f8870833" providerId="LiveId" clId="{3272981D-229F-4812-B82A-F7CB5D2E00B0}" dt="2023-05-08T16:01:02.975" v="1159" actId="2696"/>
        <pc:sldMkLst>
          <pc:docMk/>
          <pc:sldMk cId="0" sldId="293"/>
        </pc:sldMkLst>
      </pc:sldChg>
      <pc:sldChg chg="del">
        <pc:chgData name="ROSHAN KUMAR DAS" userId="8db3c800f8870833" providerId="LiveId" clId="{3272981D-229F-4812-B82A-F7CB5D2E00B0}" dt="2023-05-08T16:00:19.221" v="1149" actId="2696"/>
        <pc:sldMkLst>
          <pc:docMk/>
          <pc:sldMk cId="0" sldId="294"/>
        </pc:sldMkLst>
      </pc:sldChg>
      <pc:sldChg chg="del">
        <pc:chgData name="ROSHAN KUMAR DAS" userId="8db3c800f8870833" providerId="LiveId" clId="{3272981D-229F-4812-B82A-F7CB5D2E00B0}" dt="2023-05-08T16:00:21.080" v="1150" actId="2696"/>
        <pc:sldMkLst>
          <pc:docMk/>
          <pc:sldMk cId="0" sldId="295"/>
        </pc:sldMkLst>
      </pc:sldChg>
      <pc:sldChg chg="del">
        <pc:chgData name="ROSHAN KUMAR DAS" userId="8db3c800f8870833" providerId="LiveId" clId="{3272981D-229F-4812-B82A-F7CB5D2E00B0}" dt="2023-05-08T16:00:14.124" v="1148" actId="2696"/>
        <pc:sldMkLst>
          <pc:docMk/>
          <pc:sldMk cId="0" sldId="296"/>
        </pc:sldMkLst>
      </pc:sldChg>
      <pc:sldChg chg="del">
        <pc:chgData name="ROSHAN KUMAR DAS" userId="8db3c800f8870833" providerId="LiveId" clId="{3272981D-229F-4812-B82A-F7CB5D2E00B0}" dt="2023-05-08T16:00:07.285" v="1146" actId="2696"/>
        <pc:sldMkLst>
          <pc:docMk/>
          <pc:sldMk cId="0" sldId="297"/>
        </pc:sldMkLst>
      </pc:sldChg>
      <pc:sldChg chg="del">
        <pc:chgData name="ROSHAN KUMAR DAS" userId="8db3c800f8870833" providerId="LiveId" clId="{3272981D-229F-4812-B82A-F7CB5D2E00B0}" dt="2023-05-08T16:00:09.417" v="1147" actId="2696"/>
        <pc:sldMkLst>
          <pc:docMk/>
          <pc:sldMk cId="0" sldId="298"/>
        </pc:sldMkLst>
      </pc:sldChg>
      <pc:sldChg chg="del">
        <pc:chgData name="ROSHAN KUMAR DAS" userId="8db3c800f8870833" providerId="LiveId" clId="{3272981D-229F-4812-B82A-F7CB5D2E00B0}" dt="2023-05-08T16:00:03.542" v="1145" actId="2696"/>
        <pc:sldMkLst>
          <pc:docMk/>
          <pc:sldMk cId="0" sldId="299"/>
        </pc:sldMkLst>
      </pc:sldChg>
      <pc:sldChg chg="del">
        <pc:chgData name="ROSHAN KUMAR DAS" userId="8db3c800f8870833" providerId="LiveId" clId="{3272981D-229F-4812-B82A-F7CB5D2E00B0}" dt="2023-05-08T16:00:01.288" v="1144" actId="2696"/>
        <pc:sldMkLst>
          <pc:docMk/>
          <pc:sldMk cId="0" sldId="300"/>
        </pc:sldMkLst>
      </pc:sldChg>
      <pc:sldChg chg="del">
        <pc:chgData name="ROSHAN KUMAR DAS" userId="8db3c800f8870833" providerId="LiveId" clId="{3272981D-229F-4812-B82A-F7CB5D2E00B0}" dt="2023-05-08T15:59:57.365" v="1143" actId="2696"/>
        <pc:sldMkLst>
          <pc:docMk/>
          <pc:sldMk cId="0" sldId="301"/>
        </pc:sldMkLst>
      </pc:sldChg>
      <pc:sldChg chg="del">
        <pc:chgData name="ROSHAN KUMAR DAS" userId="8db3c800f8870833" providerId="LiveId" clId="{3272981D-229F-4812-B82A-F7CB5D2E00B0}" dt="2023-05-08T15:59:50.080" v="1142" actId="2696"/>
        <pc:sldMkLst>
          <pc:docMk/>
          <pc:sldMk cId="0" sldId="302"/>
        </pc:sldMkLst>
      </pc:sldChg>
      <pc:sldChg chg="del">
        <pc:chgData name="ROSHAN KUMAR DAS" userId="8db3c800f8870833" providerId="LiveId" clId="{3272981D-229F-4812-B82A-F7CB5D2E00B0}" dt="2023-05-08T15:59:47.396" v="1141" actId="2696"/>
        <pc:sldMkLst>
          <pc:docMk/>
          <pc:sldMk cId="0" sldId="303"/>
        </pc:sldMkLst>
      </pc:sldChg>
      <pc:sldChg chg="del">
        <pc:chgData name="ROSHAN KUMAR DAS" userId="8db3c800f8870833" providerId="LiveId" clId="{3272981D-229F-4812-B82A-F7CB5D2E00B0}" dt="2023-05-08T15:59:43.731" v="1140" actId="2696"/>
        <pc:sldMkLst>
          <pc:docMk/>
          <pc:sldMk cId="0" sldId="304"/>
        </pc:sldMkLst>
      </pc:sldChg>
      <pc:sldChg chg="del">
        <pc:chgData name="ROSHAN KUMAR DAS" userId="8db3c800f8870833" providerId="LiveId" clId="{3272981D-229F-4812-B82A-F7CB5D2E00B0}" dt="2023-05-08T15:59:41.365" v="1139" actId="2696"/>
        <pc:sldMkLst>
          <pc:docMk/>
          <pc:sldMk cId="0" sldId="305"/>
        </pc:sldMkLst>
      </pc:sldChg>
      <pc:sldChg chg="del">
        <pc:chgData name="ROSHAN KUMAR DAS" userId="8db3c800f8870833" providerId="LiveId" clId="{3272981D-229F-4812-B82A-F7CB5D2E00B0}" dt="2023-05-08T15:59:38.601" v="1138" actId="2696"/>
        <pc:sldMkLst>
          <pc:docMk/>
          <pc:sldMk cId="0" sldId="306"/>
        </pc:sldMkLst>
      </pc:sldChg>
      <pc:sldChg chg="del">
        <pc:chgData name="ROSHAN KUMAR DAS" userId="8db3c800f8870833" providerId="LiveId" clId="{3272981D-229F-4812-B82A-F7CB5D2E00B0}" dt="2023-05-08T15:59:36.167" v="1137" actId="2696"/>
        <pc:sldMkLst>
          <pc:docMk/>
          <pc:sldMk cId="0" sldId="307"/>
        </pc:sldMkLst>
      </pc:sldChg>
      <pc:sldChg chg="addSp delSp del mod">
        <pc:chgData name="ROSHAN KUMAR DAS" userId="8db3c800f8870833" providerId="LiveId" clId="{3272981D-229F-4812-B82A-F7CB5D2E00B0}" dt="2023-05-08T15:59:33.797" v="1136" actId="2696"/>
        <pc:sldMkLst>
          <pc:docMk/>
          <pc:sldMk cId="0" sldId="308"/>
        </pc:sldMkLst>
        <pc:grpChg chg="add del">
          <ac:chgData name="ROSHAN KUMAR DAS" userId="8db3c800f8870833" providerId="LiveId" clId="{3272981D-229F-4812-B82A-F7CB5D2E00B0}" dt="2023-05-05T16:55:34.054" v="483" actId="21"/>
          <ac:grpSpMkLst>
            <pc:docMk/>
            <pc:sldMk cId="0" sldId="308"/>
            <ac:grpSpMk id="12007" creationId="{00000000-0000-0000-0000-000000000000}"/>
          </ac:grpSpMkLst>
        </pc:grpChg>
      </pc:sldChg>
      <pc:sldChg chg="del">
        <pc:chgData name="ROSHAN KUMAR DAS" userId="8db3c800f8870833" providerId="LiveId" clId="{3272981D-229F-4812-B82A-F7CB5D2E00B0}" dt="2023-05-08T15:59:30.299" v="1135" actId="2696"/>
        <pc:sldMkLst>
          <pc:docMk/>
          <pc:sldMk cId="0" sldId="309"/>
        </pc:sldMkLst>
      </pc:sldChg>
      <pc:sldChg chg="del">
        <pc:chgData name="ROSHAN KUMAR DAS" userId="8db3c800f8870833" providerId="LiveId" clId="{3272981D-229F-4812-B82A-F7CB5D2E00B0}" dt="2023-05-08T15:59:27.826" v="1134" actId="2696"/>
        <pc:sldMkLst>
          <pc:docMk/>
          <pc:sldMk cId="0" sldId="310"/>
        </pc:sldMkLst>
      </pc:sldChg>
      <pc:sldChg chg="del">
        <pc:chgData name="ROSHAN KUMAR DAS" userId="8db3c800f8870833" providerId="LiveId" clId="{3272981D-229F-4812-B82A-F7CB5D2E00B0}" dt="2023-05-08T15:59:25.527" v="1133" actId="2696"/>
        <pc:sldMkLst>
          <pc:docMk/>
          <pc:sldMk cId="0" sldId="311"/>
        </pc:sldMkLst>
      </pc:sldChg>
      <pc:sldChg chg="addSp delSp modSp new mod modTransition modAnim">
        <pc:chgData name="ROSHAN KUMAR DAS" userId="8db3c800f8870833" providerId="LiveId" clId="{3272981D-229F-4812-B82A-F7CB5D2E00B0}" dt="2023-05-05T17:48:38.687" v="781"/>
        <pc:sldMkLst>
          <pc:docMk/>
          <pc:sldMk cId="1443536191" sldId="313"/>
        </pc:sldMkLst>
        <pc:spChg chg="del">
          <ac:chgData name="ROSHAN KUMAR DAS" userId="8db3c800f8870833" providerId="LiveId" clId="{3272981D-229F-4812-B82A-F7CB5D2E00B0}" dt="2023-05-05T16:23:39.734" v="14" actId="21"/>
          <ac:spMkLst>
            <pc:docMk/>
            <pc:sldMk cId="1443536191" sldId="313"/>
            <ac:spMk id="2" creationId="{F085636C-F588-87F4-2094-97BBA2F9921C}"/>
          </ac:spMkLst>
        </pc:spChg>
        <pc:spChg chg="del mod">
          <ac:chgData name="ROSHAN KUMAR DAS" userId="8db3c800f8870833" providerId="LiveId" clId="{3272981D-229F-4812-B82A-F7CB5D2E00B0}" dt="2023-05-05T16:23:44.229" v="15" actId="21"/>
          <ac:spMkLst>
            <pc:docMk/>
            <pc:sldMk cId="1443536191" sldId="313"/>
            <ac:spMk id="3" creationId="{5B25B18F-12E9-8E6C-697C-A0B6FD0826C0}"/>
          </ac:spMkLst>
        </pc:spChg>
        <pc:spChg chg="add del mod">
          <ac:chgData name="ROSHAN KUMAR DAS" userId="8db3c800f8870833" providerId="LiveId" clId="{3272981D-229F-4812-B82A-F7CB5D2E00B0}" dt="2023-05-05T16:23:51.252" v="17" actId="21"/>
          <ac:spMkLst>
            <pc:docMk/>
            <pc:sldMk cId="1443536191" sldId="313"/>
            <ac:spMk id="4" creationId="{0111162B-E304-545C-3215-AE16BDC1077E}"/>
          </ac:spMkLst>
        </pc:spChg>
        <pc:spChg chg="add mod">
          <ac:chgData name="ROSHAN KUMAR DAS" userId="8db3c800f8870833" providerId="LiveId" clId="{3272981D-229F-4812-B82A-F7CB5D2E00B0}" dt="2023-05-05T16:34:36.948" v="152" actId="403"/>
          <ac:spMkLst>
            <pc:docMk/>
            <pc:sldMk cId="1443536191" sldId="313"/>
            <ac:spMk id="7" creationId="{FD924F8E-C887-7F52-FC4E-D0754B0F8B2B}"/>
          </ac:spMkLst>
        </pc:spChg>
        <pc:picChg chg="add del mod">
          <ac:chgData name="ROSHAN KUMAR DAS" userId="8db3c800f8870833" providerId="LiveId" clId="{3272981D-229F-4812-B82A-F7CB5D2E00B0}" dt="2023-05-05T16:26:02.963" v="28" actId="21"/>
          <ac:picMkLst>
            <pc:docMk/>
            <pc:sldMk cId="1443536191" sldId="313"/>
            <ac:picMk id="6" creationId="{3EAE835C-76A1-C34D-2455-DAEB9DA8AE5D}"/>
          </ac:picMkLst>
        </pc:picChg>
        <pc:picChg chg="add del mod">
          <ac:chgData name="ROSHAN KUMAR DAS" userId="8db3c800f8870833" providerId="LiveId" clId="{3272981D-229F-4812-B82A-F7CB5D2E00B0}" dt="2023-05-05T16:26:54.332" v="34" actId="21"/>
          <ac:picMkLst>
            <pc:docMk/>
            <pc:sldMk cId="1443536191" sldId="313"/>
            <ac:picMk id="9" creationId="{D844E896-7AB4-169B-CA59-7AE6EC05B297}"/>
          </ac:picMkLst>
        </pc:picChg>
        <pc:picChg chg="add mod">
          <ac:chgData name="ROSHAN KUMAR DAS" userId="8db3c800f8870833" providerId="LiveId" clId="{3272981D-229F-4812-B82A-F7CB5D2E00B0}" dt="2023-05-05T16:27:24.433" v="37" actId="1076"/>
          <ac:picMkLst>
            <pc:docMk/>
            <pc:sldMk cId="1443536191" sldId="313"/>
            <ac:picMk id="11" creationId="{9E8769BB-5CE9-E2AC-506C-54CA1E03CED3}"/>
          </ac:picMkLst>
        </pc:picChg>
      </pc:sldChg>
      <pc:sldChg chg="modSp new del mod modAnim">
        <pc:chgData name="ROSHAN KUMAR DAS" userId="8db3c800f8870833" providerId="LiveId" clId="{3272981D-229F-4812-B82A-F7CB5D2E00B0}" dt="2023-05-05T16:56:51.764" v="488" actId="2696"/>
        <pc:sldMkLst>
          <pc:docMk/>
          <pc:sldMk cId="314906708" sldId="314"/>
        </pc:sldMkLst>
        <pc:spChg chg="mod">
          <ac:chgData name="ROSHAN KUMAR DAS" userId="8db3c800f8870833" providerId="LiveId" clId="{3272981D-229F-4812-B82A-F7CB5D2E00B0}" dt="2023-05-05T16:38:55.701" v="193" actId="1076"/>
          <ac:spMkLst>
            <pc:docMk/>
            <pc:sldMk cId="314906708" sldId="314"/>
            <ac:spMk id="2" creationId="{2F4075D7-3155-818E-EB74-CBDA47F21578}"/>
          </ac:spMkLst>
        </pc:spChg>
        <pc:spChg chg="mod">
          <ac:chgData name="ROSHAN KUMAR DAS" userId="8db3c800f8870833" providerId="LiveId" clId="{3272981D-229F-4812-B82A-F7CB5D2E00B0}" dt="2023-05-05T16:46:00.057" v="398" actId="1076"/>
          <ac:spMkLst>
            <pc:docMk/>
            <pc:sldMk cId="314906708" sldId="314"/>
            <ac:spMk id="3" creationId="{BDA06912-477D-1452-3D09-1BD00C72EBC4}"/>
          </ac:spMkLst>
        </pc:spChg>
      </pc:sldChg>
      <pc:sldChg chg="delSp new del mod">
        <pc:chgData name="ROSHAN KUMAR DAS" userId="8db3c800f8870833" providerId="LiveId" clId="{3272981D-229F-4812-B82A-F7CB5D2E00B0}" dt="2023-05-05T16:37:29.820" v="154" actId="2696"/>
        <pc:sldMkLst>
          <pc:docMk/>
          <pc:sldMk cId="637071829" sldId="314"/>
        </pc:sldMkLst>
        <pc:spChg chg="del">
          <ac:chgData name="ROSHAN KUMAR DAS" userId="8db3c800f8870833" providerId="LiveId" clId="{3272981D-229F-4812-B82A-F7CB5D2E00B0}" dt="2023-05-05T16:25:27.461" v="22" actId="21"/>
          <ac:spMkLst>
            <pc:docMk/>
            <pc:sldMk cId="637071829" sldId="314"/>
            <ac:spMk id="3" creationId="{51243258-8EF8-2662-1CA1-4D0B3A870BAE}"/>
          </ac:spMkLst>
        </pc:spChg>
      </pc:sldChg>
      <pc:sldChg chg="addSp delSp modSp new mod modTransition modAnim">
        <pc:chgData name="ROSHAN KUMAR DAS" userId="8db3c800f8870833" providerId="LiveId" clId="{3272981D-229F-4812-B82A-F7CB5D2E00B0}" dt="2023-05-05T16:56:02.255" v="487" actId="1076"/>
        <pc:sldMkLst>
          <pc:docMk/>
          <pc:sldMk cId="501884996" sldId="315"/>
        </pc:sldMkLst>
        <pc:spChg chg="mod">
          <ac:chgData name="ROSHAN KUMAR DAS" userId="8db3c800f8870833" providerId="LiveId" clId="{3272981D-229F-4812-B82A-F7CB5D2E00B0}" dt="2023-05-05T16:48:13.943" v="427" actId="20577"/>
          <ac:spMkLst>
            <pc:docMk/>
            <pc:sldMk cId="501884996" sldId="315"/>
            <ac:spMk id="2" creationId="{5C656A6F-54ED-8505-0807-46228C4B128C}"/>
          </ac:spMkLst>
        </pc:spChg>
        <pc:spChg chg="del mod">
          <ac:chgData name="ROSHAN KUMAR DAS" userId="8db3c800f8870833" providerId="LiveId" clId="{3272981D-229F-4812-B82A-F7CB5D2E00B0}" dt="2023-05-05T16:48:38.603" v="430" actId="21"/>
          <ac:spMkLst>
            <pc:docMk/>
            <pc:sldMk cId="501884996" sldId="315"/>
            <ac:spMk id="3" creationId="{EA2C8B72-5E92-DB19-5805-E786414B24D9}"/>
          </ac:spMkLst>
        </pc:spChg>
        <pc:spChg chg="mod">
          <ac:chgData name="ROSHAN KUMAR DAS" userId="8db3c800f8870833" providerId="LiveId" clId="{3272981D-229F-4812-B82A-F7CB5D2E00B0}" dt="2023-05-05T16:55:42.899" v="484"/>
          <ac:spMkLst>
            <pc:docMk/>
            <pc:sldMk cId="501884996" sldId="315"/>
            <ac:spMk id="19" creationId="{AEA180AF-5346-ADA8-46A6-469AC466026E}"/>
          </ac:spMkLst>
        </pc:spChg>
        <pc:spChg chg="mod">
          <ac:chgData name="ROSHAN KUMAR DAS" userId="8db3c800f8870833" providerId="LiveId" clId="{3272981D-229F-4812-B82A-F7CB5D2E00B0}" dt="2023-05-05T16:55:42.899" v="484"/>
          <ac:spMkLst>
            <pc:docMk/>
            <pc:sldMk cId="501884996" sldId="315"/>
            <ac:spMk id="20" creationId="{67286BDB-D8CF-B1C5-4FE2-608D3F6B05CA}"/>
          </ac:spMkLst>
        </pc:spChg>
        <pc:spChg chg="mod">
          <ac:chgData name="ROSHAN KUMAR DAS" userId="8db3c800f8870833" providerId="LiveId" clId="{3272981D-229F-4812-B82A-F7CB5D2E00B0}" dt="2023-05-05T16:55:55.893" v="486"/>
          <ac:spMkLst>
            <pc:docMk/>
            <pc:sldMk cId="501884996" sldId="315"/>
            <ac:spMk id="22" creationId="{DE62AB9E-D222-A6AF-58F3-A4F9A27E0B62}"/>
          </ac:spMkLst>
        </pc:spChg>
        <pc:spChg chg="mod">
          <ac:chgData name="ROSHAN KUMAR DAS" userId="8db3c800f8870833" providerId="LiveId" clId="{3272981D-229F-4812-B82A-F7CB5D2E00B0}" dt="2023-05-05T16:55:55.893" v="486"/>
          <ac:spMkLst>
            <pc:docMk/>
            <pc:sldMk cId="501884996" sldId="315"/>
            <ac:spMk id="23" creationId="{97AEC20A-A33C-6D42-CBA5-2528187F8A62}"/>
          </ac:spMkLst>
        </pc:spChg>
        <pc:grpChg chg="add mod">
          <ac:chgData name="ROSHAN KUMAR DAS" userId="8db3c800f8870833" providerId="LiveId" clId="{3272981D-229F-4812-B82A-F7CB5D2E00B0}" dt="2023-05-05T16:56:02.255" v="487" actId="1076"/>
          <ac:grpSpMkLst>
            <pc:docMk/>
            <pc:sldMk cId="501884996" sldId="315"/>
            <ac:grpSpMk id="18" creationId="{9F0A2C7F-CBB4-E7B5-591E-8DC6FB7EFEEE}"/>
          </ac:grpSpMkLst>
        </pc:grpChg>
        <pc:grpChg chg="add mod">
          <ac:chgData name="ROSHAN KUMAR DAS" userId="8db3c800f8870833" providerId="LiveId" clId="{3272981D-229F-4812-B82A-F7CB5D2E00B0}" dt="2023-05-05T16:55:55.893" v="486"/>
          <ac:grpSpMkLst>
            <pc:docMk/>
            <pc:sldMk cId="501884996" sldId="315"/>
            <ac:grpSpMk id="21" creationId="{8C909F9C-1992-2FFB-C928-514BBE4D4CD3}"/>
          </ac:grpSpMkLst>
        </pc:grpChg>
        <pc:picChg chg="add mod">
          <ac:chgData name="ROSHAN KUMAR DAS" userId="8db3c800f8870833" providerId="LiveId" clId="{3272981D-229F-4812-B82A-F7CB5D2E00B0}" dt="2023-05-05T16:50:07.349" v="445" actId="1076"/>
          <ac:picMkLst>
            <pc:docMk/>
            <pc:sldMk cId="501884996" sldId="315"/>
            <ac:picMk id="5" creationId="{081BBCE0-B4AE-444D-FEDC-FA6752D4BA85}"/>
          </ac:picMkLst>
        </pc:picChg>
        <pc:picChg chg="add mod">
          <ac:chgData name="ROSHAN KUMAR DAS" userId="8db3c800f8870833" providerId="LiveId" clId="{3272981D-229F-4812-B82A-F7CB5D2E00B0}" dt="2023-05-05T16:51:11.506" v="452" actId="14100"/>
          <ac:picMkLst>
            <pc:docMk/>
            <pc:sldMk cId="501884996" sldId="315"/>
            <ac:picMk id="7" creationId="{32CAC89B-2EF9-BCA6-2348-8A4FACCEFE80}"/>
          </ac:picMkLst>
        </pc:picChg>
        <pc:picChg chg="add mod">
          <ac:chgData name="ROSHAN KUMAR DAS" userId="8db3c800f8870833" providerId="LiveId" clId="{3272981D-229F-4812-B82A-F7CB5D2E00B0}" dt="2023-05-05T16:51:52.965" v="457" actId="1076"/>
          <ac:picMkLst>
            <pc:docMk/>
            <pc:sldMk cId="501884996" sldId="315"/>
            <ac:picMk id="9" creationId="{C7B90CFA-2742-F521-3AFE-B8C22C00C7CD}"/>
          </ac:picMkLst>
        </pc:picChg>
        <pc:picChg chg="add mod">
          <ac:chgData name="ROSHAN KUMAR DAS" userId="8db3c800f8870833" providerId="LiveId" clId="{3272981D-229F-4812-B82A-F7CB5D2E00B0}" dt="2023-05-05T16:52:44.069" v="463" actId="1076"/>
          <ac:picMkLst>
            <pc:docMk/>
            <pc:sldMk cId="501884996" sldId="315"/>
            <ac:picMk id="11" creationId="{A9A24EEA-4A7C-5BDC-D8E8-AF91414B1D08}"/>
          </ac:picMkLst>
        </pc:picChg>
        <pc:picChg chg="add mod">
          <ac:chgData name="ROSHAN KUMAR DAS" userId="8db3c800f8870833" providerId="LiveId" clId="{3272981D-229F-4812-B82A-F7CB5D2E00B0}" dt="2023-05-05T16:53:23.777" v="470" actId="1076"/>
          <ac:picMkLst>
            <pc:docMk/>
            <pc:sldMk cId="501884996" sldId="315"/>
            <ac:picMk id="13" creationId="{12F81AE6-C4C1-BA38-8C14-3BF1E897F989}"/>
          </ac:picMkLst>
        </pc:picChg>
        <pc:picChg chg="add mod">
          <ac:chgData name="ROSHAN KUMAR DAS" userId="8db3c800f8870833" providerId="LiveId" clId="{3272981D-229F-4812-B82A-F7CB5D2E00B0}" dt="2023-05-05T16:53:57.909" v="475" actId="1076"/>
          <ac:picMkLst>
            <pc:docMk/>
            <pc:sldMk cId="501884996" sldId="315"/>
            <ac:picMk id="15" creationId="{CDEA3C66-9F05-6D66-DA1D-5445CA00A14F}"/>
          </ac:picMkLst>
        </pc:picChg>
        <pc:picChg chg="add mod">
          <ac:chgData name="ROSHAN KUMAR DAS" userId="8db3c800f8870833" providerId="LiveId" clId="{3272981D-229F-4812-B82A-F7CB5D2E00B0}" dt="2023-05-05T16:54:31.422" v="480" actId="1076"/>
          <ac:picMkLst>
            <pc:docMk/>
            <pc:sldMk cId="501884996" sldId="315"/>
            <ac:picMk id="17" creationId="{755E3367-5806-D040-2A42-015BF3FB4E1A}"/>
          </ac:picMkLst>
        </pc:picChg>
      </pc:sldChg>
      <pc:sldChg chg="addSp delSp modSp new del mod">
        <pc:chgData name="ROSHAN KUMAR DAS" userId="8db3c800f8870833" providerId="LiveId" clId="{3272981D-229F-4812-B82A-F7CB5D2E00B0}" dt="2023-05-05T16:47:24.592" v="402" actId="2696"/>
        <pc:sldMkLst>
          <pc:docMk/>
          <pc:sldMk cId="1685670542" sldId="315"/>
        </pc:sldMkLst>
        <pc:spChg chg="add del">
          <ac:chgData name="ROSHAN KUMAR DAS" userId="8db3c800f8870833" providerId="LiveId" clId="{3272981D-229F-4812-B82A-F7CB5D2E00B0}" dt="2023-05-05T16:44:15.255" v="242" actId="21"/>
          <ac:spMkLst>
            <pc:docMk/>
            <pc:sldMk cId="1685670542" sldId="315"/>
            <ac:spMk id="3" creationId="{243DD39C-EAE6-5ED6-C530-4C64461B0C13}"/>
          </ac:spMkLst>
        </pc:spChg>
        <pc:spChg chg="add del mod">
          <ac:chgData name="ROSHAN KUMAR DAS" userId="8db3c800f8870833" providerId="LiveId" clId="{3272981D-229F-4812-B82A-F7CB5D2E00B0}" dt="2023-05-05T16:46:07.774" v="399" actId="21"/>
          <ac:spMkLst>
            <pc:docMk/>
            <pc:sldMk cId="1685670542" sldId="315"/>
            <ac:spMk id="4" creationId="{3A41C995-057C-5C05-78B7-F7F6CF0D0FDC}"/>
          </ac:spMkLst>
        </pc:spChg>
      </pc:sldChg>
      <pc:sldChg chg="addSp delSp modSp new mod ord modAnim">
        <pc:chgData name="ROSHAN KUMAR DAS" userId="8db3c800f8870833" providerId="LiveId" clId="{3272981D-229F-4812-B82A-F7CB5D2E00B0}" dt="2023-05-09T03:41:08.839" v="1424"/>
        <pc:sldMkLst>
          <pc:docMk/>
          <pc:sldMk cId="154590880" sldId="316"/>
        </pc:sldMkLst>
        <pc:spChg chg="del">
          <ac:chgData name="ROSHAN KUMAR DAS" userId="8db3c800f8870833" providerId="LiveId" clId="{3272981D-229F-4812-B82A-F7CB5D2E00B0}" dt="2023-05-05T17:04:44.240" v="714" actId="21"/>
          <ac:spMkLst>
            <pc:docMk/>
            <pc:sldMk cId="154590880" sldId="316"/>
            <ac:spMk id="2" creationId="{654A8BD2-DC5A-89F4-EBE7-FF8520B86799}"/>
          </ac:spMkLst>
        </pc:spChg>
        <pc:spChg chg="mod">
          <ac:chgData name="ROSHAN KUMAR DAS" userId="8db3c800f8870833" providerId="LiveId" clId="{3272981D-229F-4812-B82A-F7CB5D2E00B0}" dt="2023-05-09T03:40:48.944" v="1422" actId="5793"/>
          <ac:spMkLst>
            <pc:docMk/>
            <pc:sldMk cId="154590880" sldId="316"/>
            <ac:spMk id="3" creationId="{4E875E66-3577-FB34-9F99-837B59100523}"/>
          </ac:spMkLst>
        </pc:spChg>
        <pc:picChg chg="add mod">
          <ac:chgData name="ROSHAN KUMAR DAS" userId="8db3c800f8870833" providerId="LiveId" clId="{3272981D-229F-4812-B82A-F7CB5D2E00B0}" dt="2023-05-09T03:40:38.311" v="1418" actId="1076"/>
          <ac:picMkLst>
            <pc:docMk/>
            <pc:sldMk cId="154590880" sldId="316"/>
            <ac:picMk id="4" creationId="{FC161FE8-E95A-25C5-8BE5-B2959620B0E0}"/>
          </ac:picMkLst>
        </pc:picChg>
      </pc:sldChg>
      <pc:sldChg chg="new del">
        <pc:chgData name="ROSHAN KUMAR DAS" userId="8db3c800f8870833" providerId="LiveId" clId="{3272981D-229F-4812-B82A-F7CB5D2E00B0}" dt="2023-05-05T17:04:36.785" v="712" actId="2696"/>
        <pc:sldMkLst>
          <pc:docMk/>
          <pc:sldMk cId="378591972" sldId="316"/>
        </pc:sldMkLst>
      </pc:sldChg>
      <pc:sldChg chg="delSp modSp new mod modTransition modAnim">
        <pc:chgData name="ROSHAN KUMAR DAS" userId="8db3c800f8870833" providerId="LiveId" clId="{3272981D-229F-4812-B82A-F7CB5D2E00B0}" dt="2023-05-08T15:35:36.392" v="979"/>
        <pc:sldMkLst>
          <pc:docMk/>
          <pc:sldMk cId="3751786691" sldId="317"/>
        </pc:sldMkLst>
        <pc:spChg chg="del mod">
          <ac:chgData name="ROSHAN KUMAR DAS" userId="8db3c800f8870833" providerId="LiveId" clId="{3272981D-229F-4812-B82A-F7CB5D2E00B0}" dt="2023-05-08T15:28:23.380" v="844" actId="21"/>
          <ac:spMkLst>
            <pc:docMk/>
            <pc:sldMk cId="3751786691" sldId="317"/>
            <ac:spMk id="2" creationId="{4E5F34FE-4398-62D5-712C-F4CCB7CC55E2}"/>
          </ac:spMkLst>
        </pc:spChg>
        <pc:spChg chg="mod">
          <ac:chgData name="ROSHAN KUMAR DAS" userId="8db3c800f8870833" providerId="LiveId" clId="{3272981D-229F-4812-B82A-F7CB5D2E00B0}" dt="2023-05-08T15:34:49.161" v="977" actId="1076"/>
          <ac:spMkLst>
            <pc:docMk/>
            <pc:sldMk cId="3751786691" sldId="317"/>
            <ac:spMk id="3" creationId="{FE5F6712-0556-E306-589A-E8E3013B8472}"/>
          </ac:spMkLst>
        </pc:spChg>
      </pc:sldChg>
      <pc:sldChg chg="addSp delSp modSp new mod modTransition modAnim">
        <pc:chgData name="ROSHAN KUMAR DAS" userId="8db3c800f8870833" providerId="LiveId" clId="{3272981D-229F-4812-B82A-F7CB5D2E00B0}" dt="2023-05-08T15:50:54.091" v="1087"/>
        <pc:sldMkLst>
          <pc:docMk/>
          <pc:sldMk cId="3471864538" sldId="318"/>
        </pc:sldMkLst>
        <pc:spChg chg="mod">
          <ac:chgData name="ROSHAN KUMAR DAS" userId="8db3c800f8870833" providerId="LiveId" clId="{3272981D-229F-4812-B82A-F7CB5D2E00B0}" dt="2023-05-08T15:44:29.644" v="1063" actId="1076"/>
          <ac:spMkLst>
            <pc:docMk/>
            <pc:sldMk cId="3471864538" sldId="318"/>
            <ac:spMk id="2" creationId="{8B0DB02D-2053-4842-60B0-B1E928BFFA58}"/>
          </ac:spMkLst>
        </pc:spChg>
        <pc:spChg chg="del mod">
          <ac:chgData name="ROSHAN KUMAR DAS" userId="8db3c800f8870833" providerId="LiveId" clId="{3272981D-229F-4812-B82A-F7CB5D2E00B0}" dt="2023-05-08T15:44:00.771" v="1041" actId="21"/>
          <ac:spMkLst>
            <pc:docMk/>
            <pc:sldMk cId="3471864538" sldId="318"/>
            <ac:spMk id="3" creationId="{4FB77FF1-8233-C23F-FF22-9BAD85434B7E}"/>
          </ac:spMkLst>
        </pc:spChg>
        <pc:picChg chg="add mod">
          <ac:chgData name="ROSHAN KUMAR DAS" userId="8db3c800f8870833" providerId="LiveId" clId="{3272981D-229F-4812-B82A-F7CB5D2E00B0}" dt="2023-05-08T15:44:37.655" v="1066" actId="1076"/>
          <ac:picMkLst>
            <pc:docMk/>
            <pc:sldMk cId="3471864538" sldId="318"/>
            <ac:picMk id="5" creationId="{5C94BA49-AA74-5CA5-0309-8502F1C28BCF}"/>
          </ac:picMkLst>
        </pc:picChg>
        <pc:picChg chg="add mod">
          <ac:chgData name="ROSHAN KUMAR DAS" userId="8db3c800f8870833" providerId="LiveId" clId="{3272981D-229F-4812-B82A-F7CB5D2E00B0}" dt="2023-05-08T15:49:48.484" v="1077" actId="1076"/>
          <ac:picMkLst>
            <pc:docMk/>
            <pc:sldMk cId="3471864538" sldId="318"/>
            <ac:picMk id="9" creationId="{B0BEA6F6-F8EF-0DA6-AAEC-A2F1C73BACA4}"/>
          </ac:picMkLst>
        </pc:picChg>
        <pc:picChg chg="add mod">
          <ac:chgData name="ROSHAN KUMAR DAS" userId="8db3c800f8870833" providerId="LiveId" clId="{3272981D-229F-4812-B82A-F7CB5D2E00B0}" dt="2023-05-08T15:50:47.615" v="1086" actId="1076"/>
          <ac:picMkLst>
            <pc:docMk/>
            <pc:sldMk cId="3471864538" sldId="318"/>
            <ac:picMk id="13" creationId="{3538CC90-CA6A-2AE5-AC46-E97A8BCBC335}"/>
          </ac:picMkLst>
        </pc:picChg>
        <pc:cxnChg chg="add mod">
          <ac:chgData name="ROSHAN KUMAR DAS" userId="8db3c800f8870833" providerId="LiveId" clId="{3272981D-229F-4812-B82A-F7CB5D2E00B0}" dt="2023-05-08T15:49:08.963" v="1071" actId="13822"/>
          <ac:cxnSpMkLst>
            <pc:docMk/>
            <pc:sldMk cId="3471864538" sldId="318"/>
            <ac:cxnSpMk id="7" creationId="{EC996873-DCFC-D614-7C3C-7830275F317C}"/>
          </ac:cxnSpMkLst>
        </pc:cxnChg>
        <pc:cxnChg chg="add mod">
          <ac:chgData name="ROSHAN KUMAR DAS" userId="8db3c800f8870833" providerId="LiveId" clId="{3272981D-229F-4812-B82A-F7CB5D2E00B0}" dt="2023-05-08T15:50:11.227" v="1080" actId="13822"/>
          <ac:cxnSpMkLst>
            <pc:docMk/>
            <pc:sldMk cId="3471864538" sldId="318"/>
            <ac:cxnSpMk id="11" creationId="{153B55D7-E132-8D97-FB82-0D5877E36D10}"/>
          </ac:cxnSpMkLst>
        </pc:cxnChg>
      </pc:sldChg>
      <pc:sldChg chg="delSp modSp new mod modTransition modAnim">
        <pc:chgData name="ROSHAN KUMAR DAS" userId="8db3c800f8870833" providerId="LiveId" clId="{3272981D-229F-4812-B82A-F7CB5D2E00B0}" dt="2023-05-09T03:43:33.689" v="1438"/>
        <pc:sldMkLst>
          <pc:docMk/>
          <pc:sldMk cId="274865185" sldId="319"/>
        </pc:sldMkLst>
        <pc:spChg chg="del">
          <ac:chgData name="ROSHAN KUMAR DAS" userId="8db3c800f8870833" providerId="LiveId" clId="{3272981D-229F-4812-B82A-F7CB5D2E00B0}" dt="2023-05-08T16:15:34.242" v="1194" actId="21"/>
          <ac:spMkLst>
            <pc:docMk/>
            <pc:sldMk cId="274865185" sldId="319"/>
            <ac:spMk id="2" creationId="{53332B6D-D6B7-F79C-53CB-7B6BAB88D8EE}"/>
          </ac:spMkLst>
        </pc:spChg>
        <pc:spChg chg="mod">
          <ac:chgData name="ROSHAN KUMAR DAS" userId="8db3c800f8870833" providerId="LiveId" clId="{3272981D-229F-4812-B82A-F7CB5D2E00B0}" dt="2023-05-08T16:16:57.344" v="1204" actId="14100"/>
          <ac:spMkLst>
            <pc:docMk/>
            <pc:sldMk cId="274865185" sldId="319"/>
            <ac:spMk id="3" creationId="{B5F52AE1-CB39-DF17-8F45-4A1332ADB57B}"/>
          </ac:spMkLst>
        </pc:spChg>
      </pc:sldChg>
      <pc:sldChg chg="addSp delSp modSp new mod modTransition modAnim">
        <pc:chgData name="ROSHAN KUMAR DAS" userId="8db3c800f8870833" providerId="LiveId" clId="{3272981D-229F-4812-B82A-F7CB5D2E00B0}" dt="2023-05-10T05:26:26.243" v="1450" actId="1035"/>
        <pc:sldMkLst>
          <pc:docMk/>
          <pc:sldMk cId="2256872906" sldId="320"/>
        </pc:sldMkLst>
        <pc:spChg chg="mod">
          <ac:chgData name="ROSHAN KUMAR DAS" userId="8db3c800f8870833" providerId="LiveId" clId="{3272981D-229F-4812-B82A-F7CB5D2E00B0}" dt="2023-05-08T16:02:26.216" v="1169" actId="1076"/>
          <ac:spMkLst>
            <pc:docMk/>
            <pc:sldMk cId="2256872906" sldId="320"/>
            <ac:spMk id="2" creationId="{9FC775F4-569E-EB06-3EC9-CD6760BD0734}"/>
          </ac:spMkLst>
        </pc:spChg>
        <pc:spChg chg="del">
          <ac:chgData name="ROSHAN KUMAR DAS" userId="8db3c800f8870833" providerId="LiveId" clId="{3272981D-229F-4812-B82A-F7CB5D2E00B0}" dt="2023-05-08T16:02:05.135" v="1167" actId="21"/>
          <ac:spMkLst>
            <pc:docMk/>
            <pc:sldMk cId="2256872906" sldId="320"/>
            <ac:spMk id="3" creationId="{D887AF62-F474-91E6-1131-89AA5C1856C0}"/>
          </ac:spMkLst>
        </pc:spChg>
        <pc:picChg chg="add mod">
          <ac:chgData name="ROSHAN KUMAR DAS" userId="8db3c800f8870833" providerId="LiveId" clId="{3272981D-229F-4812-B82A-F7CB5D2E00B0}" dt="2023-05-08T16:10:05.615" v="1173" actId="14100"/>
          <ac:picMkLst>
            <pc:docMk/>
            <pc:sldMk cId="2256872906" sldId="320"/>
            <ac:picMk id="5" creationId="{26D3DA31-5040-A20B-BE94-43A26D6D225F}"/>
          </ac:picMkLst>
        </pc:picChg>
        <pc:picChg chg="add mod">
          <ac:chgData name="ROSHAN KUMAR DAS" userId="8db3c800f8870833" providerId="LiveId" clId="{3272981D-229F-4812-B82A-F7CB5D2E00B0}" dt="2023-05-08T16:15:21.171" v="1192" actId="1076"/>
          <ac:picMkLst>
            <pc:docMk/>
            <pc:sldMk cId="2256872906" sldId="320"/>
            <ac:picMk id="9" creationId="{B7013DCB-AFCA-D7F5-F632-45FEA629F40A}"/>
          </ac:picMkLst>
        </pc:picChg>
        <pc:picChg chg="add mod">
          <ac:chgData name="ROSHAN KUMAR DAS" userId="8db3c800f8870833" providerId="LiveId" clId="{3272981D-229F-4812-B82A-F7CB5D2E00B0}" dt="2023-05-10T05:26:26.243" v="1450" actId="1035"/>
          <ac:picMkLst>
            <pc:docMk/>
            <pc:sldMk cId="2256872906" sldId="320"/>
            <ac:picMk id="13" creationId="{EF0E6CB9-BB6D-0173-F470-1FB92342141F}"/>
          </ac:picMkLst>
        </pc:picChg>
        <pc:cxnChg chg="add mod">
          <ac:chgData name="ROSHAN KUMAR DAS" userId="8db3c800f8870833" providerId="LiveId" clId="{3272981D-229F-4812-B82A-F7CB5D2E00B0}" dt="2023-05-08T16:13:55.913" v="1175" actId="13822"/>
          <ac:cxnSpMkLst>
            <pc:docMk/>
            <pc:sldMk cId="2256872906" sldId="320"/>
            <ac:cxnSpMk id="7" creationId="{A3BF9AA9-DB4B-3D78-8A80-FA39FEE480BE}"/>
          </ac:cxnSpMkLst>
        </pc:cxnChg>
        <pc:cxnChg chg="add mod">
          <ac:chgData name="ROSHAN KUMAR DAS" userId="8db3c800f8870833" providerId="LiveId" clId="{3272981D-229F-4812-B82A-F7CB5D2E00B0}" dt="2023-05-08T16:14:53.356" v="1187" actId="13822"/>
          <ac:cxnSpMkLst>
            <pc:docMk/>
            <pc:sldMk cId="2256872906" sldId="320"/>
            <ac:cxnSpMk id="11" creationId="{3A470147-4B80-FC58-0D66-284079AB7786}"/>
          </ac:cxnSpMkLst>
        </pc:cxnChg>
      </pc:sldChg>
      <pc:sldChg chg="modSp new mod modTransition modAnim">
        <pc:chgData name="ROSHAN KUMAR DAS" userId="8db3c800f8870833" providerId="LiveId" clId="{3272981D-229F-4812-B82A-F7CB5D2E00B0}" dt="2023-05-08T16:28:23.109" v="1369"/>
        <pc:sldMkLst>
          <pc:docMk/>
          <pc:sldMk cId="3077354566" sldId="321"/>
        </pc:sldMkLst>
        <pc:spChg chg="mod">
          <ac:chgData name="ROSHAN KUMAR DAS" userId="8db3c800f8870833" providerId="LiveId" clId="{3272981D-229F-4812-B82A-F7CB5D2E00B0}" dt="2023-05-08T16:24:44.095" v="1251" actId="1076"/>
          <ac:spMkLst>
            <pc:docMk/>
            <pc:sldMk cId="3077354566" sldId="321"/>
            <ac:spMk id="2" creationId="{2E192232-4435-5067-1527-626574E92CAB}"/>
          </ac:spMkLst>
        </pc:spChg>
        <pc:spChg chg="mod">
          <ac:chgData name="ROSHAN KUMAR DAS" userId="8db3c800f8870833" providerId="LiveId" clId="{3272981D-229F-4812-B82A-F7CB5D2E00B0}" dt="2023-05-08T16:24:40.084" v="1250" actId="14100"/>
          <ac:spMkLst>
            <pc:docMk/>
            <pc:sldMk cId="3077354566" sldId="321"/>
            <ac:spMk id="3" creationId="{6569A871-6F25-319C-0A78-AB918F867F4E}"/>
          </ac:spMkLst>
        </pc:spChg>
      </pc:sldChg>
      <pc:sldChg chg="modSp new mod modTransition modAnim">
        <pc:chgData name="ROSHAN KUMAR DAS" userId="8db3c800f8870833" providerId="LiveId" clId="{3272981D-229F-4812-B82A-F7CB5D2E00B0}" dt="2023-05-10T05:20:50.202" v="1449" actId="20577"/>
        <pc:sldMkLst>
          <pc:docMk/>
          <pc:sldMk cId="768367938" sldId="322"/>
        </pc:sldMkLst>
        <pc:spChg chg="mod">
          <ac:chgData name="ROSHAN KUMAR DAS" userId="8db3c800f8870833" providerId="LiveId" clId="{3272981D-229F-4812-B82A-F7CB5D2E00B0}" dt="2023-05-08T16:25:09.219" v="1276" actId="20577"/>
          <ac:spMkLst>
            <pc:docMk/>
            <pc:sldMk cId="768367938" sldId="322"/>
            <ac:spMk id="2" creationId="{07CEC770-A89E-82CF-FFA5-A580C86FBB37}"/>
          </ac:spMkLst>
        </pc:spChg>
        <pc:spChg chg="mod">
          <ac:chgData name="ROSHAN KUMAR DAS" userId="8db3c800f8870833" providerId="LiveId" clId="{3272981D-229F-4812-B82A-F7CB5D2E00B0}" dt="2023-05-10T05:20:50.202" v="1449" actId="20577"/>
          <ac:spMkLst>
            <pc:docMk/>
            <pc:sldMk cId="768367938" sldId="322"/>
            <ac:spMk id="3" creationId="{57F270F2-46EA-0617-7D07-1CAC091B5CAD}"/>
          </ac:spMkLst>
        </pc:spChg>
      </pc:sldChg>
      <pc:sldMasterChg chg="delSldLayout">
        <pc:chgData name="ROSHAN KUMAR DAS" userId="8db3c800f8870833" providerId="LiveId" clId="{3272981D-229F-4812-B82A-F7CB5D2E00B0}" dt="2023-05-08T16:17:03.001" v="1205" actId="2696"/>
        <pc:sldMasterMkLst>
          <pc:docMk/>
          <pc:sldMasterMk cId="0" sldId="2147483675"/>
        </pc:sldMasterMkLst>
        <pc:sldLayoutChg chg="del">
          <pc:chgData name="ROSHAN KUMAR DAS" userId="8db3c800f8870833" providerId="LiveId" clId="{3272981D-229F-4812-B82A-F7CB5D2E00B0}" dt="2023-05-08T16:01:02.975" v="1159" actId="2696"/>
          <pc:sldLayoutMkLst>
            <pc:docMk/>
            <pc:sldMasterMk cId="0" sldId="2147483675"/>
            <pc:sldLayoutMk cId="0" sldId="2147483651"/>
          </pc:sldLayoutMkLst>
        </pc:sldLayoutChg>
        <pc:sldLayoutChg chg="del">
          <pc:chgData name="ROSHAN KUMAR DAS" userId="8db3c800f8870833" providerId="LiveId" clId="{3272981D-229F-4812-B82A-F7CB5D2E00B0}" dt="2023-05-08T16:00:35.098" v="1153" actId="2696"/>
          <pc:sldLayoutMkLst>
            <pc:docMk/>
            <pc:sldMasterMk cId="0" sldId="2147483675"/>
            <pc:sldLayoutMk cId="0" sldId="2147483654"/>
          </pc:sldLayoutMkLst>
        </pc:sldLayoutChg>
        <pc:sldLayoutChg chg="del">
          <pc:chgData name="ROSHAN KUMAR DAS" userId="8db3c800f8870833" providerId="LiveId" clId="{3272981D-229F-4812-B82A-F7CB5D2E00B0}" dt="2023-05-08T16:00:47.659" v="1156" actId="2696"/>
          <pc:sldLayoutMkLst>
            <pc:docMk/>
            <pc:sldMasterMk cId="0" sldId="2147483675"/>
            <pc:sldLayoutMk cId="0" sldId="2147483661"/>
          </pc:sldLayoutMkLst>
        </pc:sldLayoutChg>
        <pc:sldLayoutChg chg="del">
          <pc:chgData name="ROSHAN KUMAR DAS" userId="8db3c800f8870833" providerId="LiveId" clId="{3272981D-229F-4812-B82A-F7CB5D2E00B0}" dt="2023-05-08T16:00:26.638" v="1152" actId="2696"/>
          <pc:sldLayoutMkLst>
            <pc:docMk/>
            <pc:sldMasterMk cId="0" sldId="2147483675"/>
            <pc:sldLayoutMk cId="0" sldId="2147483662"/>
          </pc:sldLayoutMkLst>
        </pc:sldLayoutChg>
        <pc:sldLayoutChg chg="del">
          <pc:chgData name="ROSHAN KUMAR DAS" userId="8db3c800f8870833" providerId="LiveId" clId="{3272981D-229F-4812-B82A-F7CB5D2E00B0}" dt="2023-05-08T16:00:41.217" v="1154" actId="2696"/>
          <pc:sldLayoutMkLst>
            <pc:docMk/>
            <pc:sldMasterMk cId="0" sldId="2147483675"/>
            <pc:sldLayoutMk cId="0" sldId="2147483668"/>
          </pc:sldLayoutMkLst>
        </pc:sldLayoutChg>
        <pc:sldLayoutChg chg="del">
          <pc:chgData name="ROSHAN KUMAR DAS" userId="8db3c800f8870833" providerId="LiveId" clId="{3272981D-229F-4812-B82A-F7CB5D2E00B0}" dt="2023-05-08T16:17:03.001" v="1205" actId="2696"/>
          <pc:sldLayoutMkLst>
            <pc:docMk/>
            <pc:sldMasterMk cId="0" sldId="2147483675"/>
            <pc:sldLayoutMk cId="0" sldId="2147483669"/>
          </pc:sldLayoutMkLst>
        </pc:sldLayoutChg>
      </pc:sldMasterChg>
      <pc:sldMasterChg chg="del delSldLayout">
        <pc:chgData name="ROSHAN KUMAR DAS" userId="8db3c800f8870833" providerId="LiveId" clId="{3272981D-229F-4812-B82A-F7CB5D2E00B0}" dt="2023-05-08T16:00:21.080" v="1150" actId="2696"/>
        <pc:sldMasterMkLst>
          <pc:docMk/>
          <pc:sldMasterMk cId="0" sldId="2147483676"/>
        </pc:sldMasterMkLst>
        <pc:sldLayoutChg chg="del">
          <pc:chgData name="ROSHAN KUMAR DAS" userId="8db3c800f8870833" providerId="LiveId" clId="{3272981D-229F-4812-B82A-F7CB5D2E00B0}" dt="2023-05-08T16:00:21.080" v="1150" actId="2696"/>
          <pc:sldLayoutMkLst>
            <pc:docMk/>
            <pc:sldMasterMk cId="0" sldId="2147483676"/>
            <pc:sldLayoutMk cId="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932104ddb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932104ddb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4e9ec567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4e9ec567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3ee93297a_0_24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3ee93297a_0_24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40964485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40964485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93fb04b94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93fb04b94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3fb04b94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3fb04b94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flipH="1">
            <a:off x="1538827" y="1324175"/>
            <a:ext cx="3502500" cy="940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80" name="Google Shape;80;p14"/>
          <p:cNvSpPr txBox="1">
            <a:spLocks noGrp="1"/>
          </p:cNvSpPr>
          <p:nvPr>
            <p:ph type="subTitle" idx="1"/>
          </p:nvPr>
        </p:nvSpPr>
        <p:spPr>
          <a:xfrm flipH="1">
            <a:off x="1538827" y="2131875"/>
            <a:ext cx="3502500" cy="128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4"/>
          <p:cNvSpPr txBox="1"/>
          <p:nvPr/>
        </p:nvSpPr>
        <p:spPr>
          <a:xfrm flipH="1">
            <a:off x="1538825" y="3416175"/>
            <a:ext cx="3502500" cy="67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b="1">
                <a:solidFill>
                  <a:schemeClr val="dk1"/>
                </a:solidFill>
                <a:latin typeface="Palanquin"/>
                <a:ea typeface="Palanquin"/>
                <a:cs typeface="Palanquin"/>
                <a:sym typeface="Palanquin"/>
              </a:rPr>
              <a:t>CREDITS</a:t>
            </a:r>
            <a:r>
              <a:rPr lang="en" sz="1200">
                <a:solidFill>
                  <a:schemeClr val="dk1"/>
                </a:solidFill>
                <a:latin typeface="Palanquin"/>
                <a:ea typeface="Palanquin"/>
                <a:cs typeface="Palanquin"/>
                <a:sym typeface="Palanquin"/>
              </a:rPr>
              <a:t>: This presentation template was created by </a:t>
            </a:r>
            <a:r>
              <a:rPr lang="en" sz="1200" b="1">
                <a:solidFill>
                  <a:schemeClr val="dk1"/>
                </a:solidFill>
                <a:uFill>
                  <a:noFill/>
                </a:uFill>
                <a:latin typeface="Palanquin"/>
                <a:ea typeface="Palanquin"/>
                <a:cs typeface="Palanquin"/>
                <a:sym typeface="Palanqu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Palanquin"/>
                <a:ea typeface="Palanquin"/>
                <a:cs typeface="Palanquin"/>
                <a:sym typeface="Palanquin"/>
              </a:rPr>
              <a:t>,</a:t>
            </a:r>
            <a:r>
              <a:rPr lang="en" sz="1200">
                <a:solidFill>
                  <a:schemeClr val="dk1"/>
                </a:solidFill>
                <a:latin typeface="Palanquin"/>
                <a:ea typeface="Palanquin"/>
                <a:cs typeface="Palanquin"/>
                <a:sym typeface="Palanquin"/>
              </a:rPr>
              <a:t> including icons by </a:t>
            </a:r>
            <a:r>
              <a:rPr lang="en" sz="1200" b="1">
                <a:solidFill>
                  <a:schemeClr val="dk1"/>
                </a:solidFill>
                <a:uFill>
                  <a:noFill/>
                </a:uFill>
                <a:latin typeface="Palanquin"/>
                <a:ea typeface="Palanquin"/>
                <a:cs typeface="Palanquin"/>
                <a:sym typeface="Palanquin"/>
                <a:hlinkClick r:id="rId3">
                  <a:extLst>
                    <a:ext uri="{A12FA001-AC4F-418D-AE19-62706E023703}">
                      <ahyp:hlinkClr xmlns:ahyp="http://schemas.microsoft.com/office/drawing/2018/hyperlinkcolor" val="tx"/>
                    </a:ext>
                  </a:extLst>
                </a:hlinkClick>
              </a:rPr>
              <a:t>Flaticon</a:t>
            </a:r>
            <a:r>
              <a:rPr lang="en" sz="1200">
                <a:solidFill>
                  <a:schemeClr val="dk1"/>
                </a:solidFill>
                <a:latin typeface="Palanquin"/>
                <a:ea typeface="Palanquin"/>
                <a:cs typeface="Palanquin"/>
                <a:sym typeface="Palanquin"/>
              </a:rPr>
              <a:t> and infographics &amp; images by </a:t>
            </a:r>
            <a:r>
              <a:rPr lang="en" sz="1200" b="1">
                <a:solidFill>
                  <a:schemeClr val="dk1"/>
                </a:solidFill>
                <a:uFill>
                  <a:noFill/>
                </a:uFill>
                <a:latin typeface="Palanquin"/>
                <a:ea typeface="Palanquin"/>
                <a:cs typeface="Palanquin"/>
                <a:sym typeface="Palanquin"/>
                <a:hlinkClick r:id="rId4">
                  <a:extLst>
                    <a:ext uri="{A12FA001-AC4F-418D-AE19-62706E023703}">
                      <ahyp:hlinkClr xmlns:ahyp="http://schemas.microsoft.com/office/drawing/2018/hyperlinkcolor" val="tx"/>
                    </a:ext>
                  </a:extLst>
                </a:hlinkClick>
              </a:rPr>
              <a:t>Freepik</a:t>
            </a:r>
            <a:r>
              <a:rPr lang="en" sz="1200">
                <a:solidFill>
                  <a:schemeClr val="dk1"/>
                </a:solidFill>
                <a:latin typeface="Palanquin"/>
                <a:ea typeface="Palanquin"/>
                <a:cs typeface="Palanquin"/>
                <a:sym typeface="Palanquin"/>
              </a:rPr>
              <a:t>.</a:t>
            </a:r>
            <a:endParaRPr sz="1200">
              <a:solidFill>
                <a:schemeClr val="dk1"/>
              </a:solidFill>
              <a:latin typeface="Palanquin"/>
              <a:ea typeface="Palanquin"/>
              <a:cs typeface="Palanquin"/>
              <a:sym typeface="Palanqui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3_1">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635025" y="1710253"/>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9" name="Google Shape;109;p18"/>
          <p:cNvSpPr txBox="1">
            <a:spLocks noGrp="1"/>
          </p:cNvSpPr>
          <p:nvPr>
            <p:ph type="title" idx="2" hasCustomPrompt="1"/>
          </p:nvPr>
        </p:nvSpPr>
        <p:spPr>
          <a:xfrm>
            <a:off x="2634925" y="532738"/>
            <a:ext cx="3874200" cy="141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0" name="Google Shape;110;p18"/>
          <p:cNvSpPr txBox="1">
            <a:spLocks noGrp="1"/>
          </p:cNvSpPr>
          <p:nvPr>
            <p:ph type="subTitle" idx="1"/>
          </p:nvPr>
        </p:nvSpPr>
        <p:spPr>
          <a:xfrm>
            <a:off x="2222200" y="29866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1" name="Google Shape;111;p18"/>
          <p:cNvSpPr txBox="1">
            <a:spLocks noGrp="1"/>
          </p:cNvSpPr>
          <p:nvPr>
            <p:ph type="subTitle" idx="3"/>
          </p:nvPr>
        </p:nvSpPr>
        <p:spPr>
          <a:xfrm>
            <a:off x="2635007" y="2541865"/>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3_1_1">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4" name="Google Shape;114;p19"/>
          <p:cNvSpPr txBox="1">
            <a:spLocks noGrp="1"/>
          </p:cNvSpPr>
          <p:nvPr>
            <p:ph type="title" idx="2" hasCustomPrompt="1"/>
          </p:nvPr>
        </p:nvSpPr>
        <p:spPr>
          <a:xfrm>
            <a:off x="4143875"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5" name="Google Shape;115;p19"/>
          <p:cNvSpPr txBox="1">
            <a:spLocks noGrp="1"/>
          </p:cNvSpPr>
          <p:nvPr>
            <p:ph type="subTitle" idx="1"/>
          </p:nvPr>
        </p:nvSpPr>
        <p:spPr>
          <a:xfrm>
            <a:off x="37311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9"/>
          <p:cNvSpPr txBox="1">
            <a:spLocks noGrp="1"/>
          </p:cNvSpPr>
          <p:nvPr>
            <p:ph type="subTitle" idx="3"/>
          </p:nvPr>
        </p:nvSpPr>
        <p:spPr>
          <a:xfrm>
            <a:off x="41439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5">
  <p:cSld name="CUSTOM_3_1_1_1">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9" name="Google Shape;119;p20"/>
          <p:cNvSpPr txBox="1">
            <a:spLocks noGrp="1"/>
          </p:cNvSpPr>
          <p:nvPr>
            <p:ph type="title" idx="2" hasCustomPrompt="1"/>
          </p:nvPr>
        </p:nvSpPr>
        <p:spPr>
          <a:xfrm>
            <a:off x="1125950" y="2054175"/>
            <a:ext cx="3874200" cy="111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0" name="Google Shape;120;p20"/>
          <p:cNvSpPr txBox="1">
            <a:spLocks noGrp="1"/>
          </p:cNvSpPr>
          <p:nvPr>
            <p:ph type="subTitle" idx="1"/>
          </p:nvPr>
        </p:nvSpPr>
        <p:spPr>
          <a:xfrm>
            <a:off x="713225"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1" name="Google Shape;121;p20"/>
          <p:cNvSpPr txBox="1">
            <a:spLocks noGrp="1"/>
          </p:cNvSpPr>
          <p:nvPr>
            <p:ph type="subTitle" idx="3"/>
          </p:nvPr>
        </p:nvSpPr>
        <p:spPr>
          <a:xfrm>
            <a:off x="1126032" y="800550"/>
            <a:ext cx="38739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6">
  <p:cSld name="CUSTOM_3_1_1_1_1">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314125" y="3062549"/>
            <a:ext cx="4515900" cy="7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21"/>
          <p:cNvSpPr txBox="1">
            <a:spLocks noGrp="1"/>
          </p:cNvSpPr>
          <p:nvPr>
            <p:ph type="title" idx="2" hasCustomPrompt="1"/>
          </p:nvPr>
        </p:nvSpPr>
        <p:spPr>
          <a:xfrm>
            <a:off x="2634975" y="2042949"/>
            <a:ext cx="3874200" cy="111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21"/>
          <p:cNvSpPr txBox="1">
            <a:spLocks noGrp="1"/>
          </p:cNvSpPr>
          <p:nvPr>
            <p:ph type="subTitle" idx="1"/>
          </p:nvPr>
        </p:nvSpPr>
        <p:spPr>
          <a:xfrm>
            <a:off x="2222250" y="12453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6" name="Google Shape;126;p21"/>
          <p:cNvSpPr txBox="1">
            <a:spLocks noGrp="1"/>
          </p:cNvSpPr>
          <p:nvPr>
            <p:ph type="subTitle" idx="3"/>
          </p:nvPr>
        </p:nvSpPr>
        <p:spPr>
          <a:xfrm>
            <a:off x="2635057" y="800550"/>
            <a:ext cx="3873900" cy="36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a:hlinkClick r:id="rId2" action="ppaction://hlinksldjump"/>
          </p:cNvPr>
          <p:cNvSpPr txBox="1">
            <a:spLocks noGrp="1"/>
          </p:cNvSpPr>
          <p:nvPr>
            <p:ph type="title" idx="2" hasCustomPrompt="1"/>
          </p:nvPr>
        </p:nvSpPr>
        <p:spPr>
          <a:xfrm>
            <a:off x="7132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1" name="Google Shape;61;p13">
            <a:hlinkClick r:id="rId2"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1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2" name="Google Shape;62;p13">
            <a:hlinkClick r:id="rId2" action="ppaction://hlinksldjump"/>
          </p:cNvPr>
          <p:cNvSpPr txBox="1">
            <a:spLocks noGrp="1"/>
          </p:cNvSpPr>
          <p:nvPr>
            <p:ph type="subTitle" idx="1"/>
          </p:nvPr>
        </p:nvSpPr>
        <p:spPr>
          <a:xfrm>
            <a:off x="1636576" y="2062667"/>
            <a:ext cx="1684500" cy="6894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3" name="Google Shape;63;p13"/>
          <p:cNvSpPr txBox="1">
            <a:spLocks noGrp="1"/>
          </p:cNvSpPr>
          <p:nvPr>
            <p:ph type="title" idx="4" hasCustomPrompt="1"/>
          </p:nvPr>
        </p:nvSpPr>
        <p:spPr>
          <a:xfrm>
            <a:off x="7132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4" name="Google Shape;64;p13"/>
          <p:cNvSpPr txBox="1">
            <a:spLocks noGrp="1"/>
          </p:cNvSpPr>
          <p:nvPr>
            <p:ph type="title" idx="5"/>
          </p:nvPr>
        </p:nvSpPr>
        <p:spPr>
          <a:xfrm>
            <a:off x="1636585"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13"/>
          <p:cNvSpPr txBox="1">
            <a:spLocks noGrp="1"/>
          </p:cNvSpPr>
          <p:nvPr>
            <p:ph type="subTitle" idx="6"/>
          </p:nvPr>
        </p:nvSpPr>
        <p:spPr>
          <a:xfrm>
            <a:off x="163657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a:hlinkClick r:id="rId3" action="ppaction://hlinksldjump"/>
          </p:cNvPr>
          <p:cNvSpPr txBox="1">
            <a:spLocks noGrp="1"/>
          </p:cNvSpPr>
          <p:nvPr>
            <p:ph type="title" idx="7" hasCustomPrompt="1"/>
          </p:nvPr>
        </p:nvSpPr>
        <p:spPr>
          <a:xfrm>
            <a:off x="332117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67" name="Google Shape;67;p13">
            <a:hlinkClick r:id="rId3" action="ppaction://hlinksldjump"/>
          </p:cNvPr>
          <p:cNvSpPr txBox="1">
            <a:spLocks noGrp="1"/>
          </p:cNvSpPr>
          <p:nvPr>
            <p:ph type="title" idx="8"/>
          </p:nvPr>
        </p:nvSpPr>
        <p:spPr>
          <a:xfrm>
            <a:off x="4244527"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a:hlinkClick r:id="rId3" action="ppaction://hlinksldjump"/>
          </p:cNvPr>
          <p:cNvSpPr txBox="1">
            <a:spLocks noGrp="1"/>
          </p:cNvSpPr>
          <p:nvPr>
            <p:ph type="subTitle" idx="9"/>
          </p:nvPr>
        </p:nvSpPr>
        <p:spPr>
          <a:xfrm>
            <a:off x="424452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9" name="Google Shape;69;p13"/>
          <p:cNvSpPr txBox="1">
            <a:spLocks noGrp="1"/>
          </p:cNvSpPr>
          <p:nvPr>
            <p:ph type="title" idx="13" hasCustomPrompt="1"/>
          </p:nvPr>
        </p:nvSpPr>
        <p:spPr>
          <a:xfrm>
            <a:off x="332117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0" name="Google Shape;70;p13"/>
          <p:cNvSpPr txBox="1">
            <a:spLocks noGrp="1"/>
          </p:cNvSpPr>
          <p:nvPr>
            <p:ph type="title" idx="14"/>
          </p:nvPr>
        </p:nvSpPr>
        <p:spPr>
          <a:xfrm>
            <a:off x="4244527"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3"/>
          <p:cNvSpPr txBox="1">
            <a:spLocks noGrp="1"/>
          </p:cNvSpPr>
          <p:nvPr>
            <p:ph type="subTitle" idx="15"/>
          </p:nvPr>
        </p:nvSpPr>
        <p:spPr>
          <a:xfrm>
            <a:off x="424452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2" name="Google Shape;72;p13">
            <a:hlinkClick r:id="rId4" action="ppaction://hlinksldjump"/>
          </p:cNvPr>
          <p:cNvSpPr txBox="1">
            <a:spLocks noGrp="1"/>
          </p:cNvSpPr>
          <p:nvPr>
            <p:ph type="title" idx="16" hasCustomPrompt="1"/>
          </p:nvPr>
        </p:nvSpPr>
        <p:spPr>
          <a:xfrm>
            <a:off x="5929125" y="1787250"/>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 name="Google Shape;73;p13">
            <a:hlinkClick r:id="rId4" action="ppaction://hlinksldjump"/>
          </p:cNvPr>
          <p:cNvSpPr txBox="1">
            <a:spLocks noGrp="1"/>
          </p:cNvSpPr>
          <p:nvPr>
            <p:ph type="title" idx="17"/>
          </p:nvPr>
        </p:nvSpPr>
        <p:spPr>
          <a:xfrm>
            <a:off x="6852450" y="1787250"/>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a:hlinkClick r:id="rId4" action="ppaction://hlinksldjump"/>
          </p:cNvPr>
          <p:cNvSpPr txBox="1">
            <a:spLocks noGrp="1"/>
          </p:cNvSpPr>
          <p:nvPr>
            <p:ph type="subTitle" idx="18"/>
          </p:nvPr>
        </p:nvSpPr>
        <p:spPr>
          <a:xfrm>
            <a:off x="6852456" y="2062667"/>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19" hasCustomPrompt="1"/>
          </p:nvPr>
        </p:nvSpPr>
        <p:spPr>
          <a:xfrm>
            <a:off x="5929125" y="3629725"/>
            <a:ext cx="923400" cy="9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6" name="Google Shape;76;p13"/>
          <p:cNvSpPr txBox="1">
            <a:spLocks noGrp="1"/>
          </p:cNvSpPr>
          <p:nvPr>
            <p:ph type="title" idx="20"/>
          </p:nvPr>
        </p:nvSpPr>
        <p:spPr>
          <a:xfrm>
            <a:off x="6852450" y="3629627"/>
            <a:ext cx="1684500" cy="436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3"/>
          <p:cNvSpPr txBox="1">
            <a:spLocks noGrp="1"/>
          </p:cNvSpPr>
          <p:nvPr>
            <p:ph type="subTitle" idx="21"/>
          </p:nvPr>
        </p:nvSpPr>
        <p:spPr>
          <a:xfrm>
            <a:off x="6852456" y="3905175"/>
            <a:ext cx="1684500" cy="689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3" r:id="rId11"/>
    <p:sldLayoutId id="2147483664" r:id="rId12"/>
    <p:sldLayoutId id="2147483665" r:id="rId13"/>
    <p:sldLayoutId id="2147483666" r:id="rId14"/>
    <p:sldLayoutId id="2147483667" r:id="rId15"/>
    <p:sldLayoutId id="2147483670" r:id="rId16"/>
    <p:sldLayoutId id="2147483671" r:id="rId17"/>
    <p:sldLayoutId id="2147483672" r:id="rId18"/>
    <p:sldLayoutId id="214748367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5.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slide" Target="slide10.xml"/><Relationship Id="rId5" Type="http://schemas.openxmlformats.org/officeDocument/2006/relationships/slide" Target="slide12.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EADB"/>
        </a:solidFill>
        <a:effectLst/>
      </p:bgPr>
    </p:bg>
    <p:spTree>
      <p:nvGrpSpPr>
        <p:cNvPr id="1" name="Shape 158"/>
        <p:cNvGrpSpPr/>
        <p:nvPr/>
      </p:nvGrpSpPr>
      <p:grpSpPr>
        <a:xfrm>
          <a:off x="0" y="0"/>
          <a:ext cx="0" cy="0"/>
          <a:chOff x="0" y="0"/>
          <a:chExt cx="0" cy="0"/>
        </a:xfrm>
      </p:grpSpPr>
      <p:sp>
        <p:nvSpPr>
          <p:cNvPr id="159" name="Google Shape;159;p30"/>
          <p:cNvSpPr/>
          <p:nvPr/>
        </p:nvSpPr>
        <p:spPr>
          <a:xfrm>
            <a:off x="69282" y="1497327"/>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0"/>
          <p:cNvSpPr txBox="1">
            <a:spLocks noGrp="1"/>
          </p:cNvSpPr>
          <p:nvPr>
            <p:ph type="ctrTitle"/>
          </p:nvPr>
        </p:nvSpPr>
        <p:spPr>
          <a:xfrm>
            <a:off x="3525969" y="45255"/>
            <a:ext cx="4546200" cy="257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SBI Bank Management System</a:t>
            </a:r>
            <a:endParaRPr dirty="0"/>
          </a:p>
        </p:txBody>
      </p:sp>
      <p:sp>
        <p:nvSpPr>
          <p:cNvPr id="161" name="Google Shape;161;p30"/>
          <p:cNvSpPr txBox="1">
            <a:spLocks noGrp="1"/>
          </p:cNvSpPr>
          <p:nvPr>
            <p:ph type="subTitle" idx="1"/>
          </p:nvPr>
        </p:nvSpPr>
        <p:spPr>
          <a:xfrm>
            <a:off x="3551293" y="2609139"/>
            <a:ext cx="4546200" cy="118245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Presented by:</a:t>
            </a:r>
          </a:p>
          <a:p>
            <a:pPr marL="0" lvl="0" indent="0" algn="r" rtl="0">
              <a:spcBef>
                <a:spcPts val="0"/>
              </a:spcBef>
              <a:spcAft>
                <a:spcPts val="0"/>
              </a:spcAft>
              <a:buNone/>
            </a:pPr>
            <a:r>
              <a:rPr lang="en" dirty="0"/>
              <a:t>Subhrajit Mishra</a:t>
            </a:r>
            <a:endParaRPr dirty="0"/>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9" name="Google Shape;189;p30">
            <a:hlinkClick r:id="rId3" action="ppaction://hlinksldjump"/>
          </p:cNvPr>
          <p:cNvSpPr txBox="1"/>
          <p:nvPr/>
        </p:nvSpPr>
        <p:spPr>
          <a:xfrm>
            <a:off x="5824393" y="4067369"/>
            <a:ext cx="2282100" cy="52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Signika"/>
                <a:ea typeface="Signika"/>
                <a:cs typeface="Signika"/>
                <a:sym typeface="Signika"/>
              </a:rPr>
              <a:t>Start Now</a:t>
            </a:r>
            <a:endParaRPr sz="3000" dirty="0">
              <a:solidFill>
                <a:schemeClr val="accent1"/>
              </a:solidFill>
              <a:latin typeface="Signika"/>
              <a:ea typeface="Signika"/>
              <a:cs typeface="Signika"/>
              <a:sym typeface="Signika"/>
            </a:endParaRPr>
          </a:p>
        </p:txBody>
      </p:sp>
      <p:pic>
        <p:nvPicPr>
          <p:cNvPr id="3" name="Picture 2">
            <a:extLst>
              <a:ext uri="{FF2B5EF4-FFF2-40B4-BE49-F238E27FC236}">
                <a16:creationId xmlns:a16="http://schemas.microsoft.com/office/drawing/2014/main" id="{4644C4E1-5E1D-DF57-3A08-F142DFCDBCF3}"/>
              </a:ext>
            </a:extLst>
          </p:cNvPr>
          <p:cNvPicPr>
            <a:picLocks noChangeAspect="1"/>
          </p:cNvPicPr>
          <p:nvPr/>
        </p:nvPicPr>
        <p:blipFill>
          <a:blip r:embed="rId4"/>
          <a:stretch>
            <a:fillRect/>
          </a:stretch>
        </p:blipFill>
        <p:spPr>
          <a:xfrm>
            <a:off x="1032359" y="95103"/>
            <a:ext cx="1990253" cy="19678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6"/>
          <p:cNvSpPr txBox="1">
            <a:spLocks noGrp="1"/>
          </p:cNvSpPr>
          <p:nvPr>
            <p:ph type="title"/>
          </p:nvPr>
        </p:nvSpPr>
        <p:spPr>
          <a:xfrm>
            <a:off x="4143975" y="3079988"/>
            <a:ext cx="3873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Relational database schema</a:t>
            </a:r>
            <a:endParaRPr sz="3200" dirty="0"/>
          </a:p>
        </p:txBody>
      </p:sp>
      <p:sp>
        <p:nvSpPr>
          <p:cNvPr id="501" name="Google Shape;501;p46"/>
          <p:cNvSpPr txBox="1">
            <a:spLocks noGrp="1"/>
          </p:cNvSpPr>
          <p:nvPr>
            <p:ph type="title" idx="2"/>
          </p:nvPr>
        </p:nvSpPr>
        <p:spPr>
          <a:xfrm>
            <a:off x="4143875"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02" name="Google Shape;502;p46"/>
          <p:cNvSpPr txBox="1">
            <a:spLocks noGrp="1"/>
          </p:cNvSpPr>
          <p:nvPr>
            <p:ph type="subTitle" idx="1"/>
          </p:nvPr>
        </p:nvSpPr>
        <p:spPr>
          <a:xfrm>
            <a:off x="3731150" y="1245375"/>
            <a:ext cx="4699500" cy="8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set of instruction that describes the structure of the database..</a:t>
            </a:r>
            <a:endParaRPr dirty="0"/>
          </a:p>
        </p:txBody>
      </p:sp>
      <p:sp>
        <p:nvSpPr>
          <p:cNvPr id="504" name="Google Shape;504;p46"/>
          <p:cNvSpPr/>
          <p:nvPr/>
        </p:nvSpPr>
        <p:spPr>
          <a:xfrm>
            <a:off x="0" y="0"/>
            <a:ext cx="1824000" cy="3041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6"/>
          <p:cNvGrpSpPr/>
          <p:nvPr/>
        </p:nvGrpSpPr>
        <p:grpSpPr>
          <a:xfrm>
            <a:off x="429521" y="2472936"/>
            <a:ext cx="2876836" cy="1278245"/>
            <a:chOff x="-469256" y="-169262"/>
            <a:chExt cx="5076470" cy="2255594"/>
          </a:xfrm>
        </p:grpSpPr>
        <p:grpSp>
          <p:nvGrpSpPr>
            <p:cNvPr id="506" name="Google Shape;506;p46"/>
            <p:cNvGrpSpPr/>
            <p:nvPr/>
          </p:nvGrpSpPr>
          <p:grpSpPr>
            <a:xfrm>
              <a:off x="-469256" y="-169262"/>
              <a:ext cx="5076470" cy="2255594"/>
              <a:chOff x="203450" y="498031"/>
              <a:chExt cx="7206800" cy="3202150"/>
            </a:xfrm>
          </p:grpSpPr>
          <p:sp>
            <p:nvSpPr>
              <p:cNvPr id="507" name="Google Shape;507;p46"/>
              <p:cNvSpPr/>
              <p:nvPr/>
            </p:nvSpPr>
            <p:spPr>
              <a:xfrm>
                <a:off x="1054275" y="1922581"/>
                <a:ext cx="6107025" cy="1622875"/>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1637250" y="2763931"/>
                <a:ext cx="3957900" cy="25250"/>
              </a:xfrm>
              <a:custGeom>
                <a:avLst/>
                <a:gdLst/>
                <a:ahLst/>
                <a:cxnLst/>
                <a:rect l="l" t="t" r="r" b="b"/>
                <a:pathLst>
                  <a:path w="158316" h="1010" extrusionOk="0">
                    <a:moveTo>
                      <a:pt x="79158" y="1"/>
                    </a:moveTo>
                    <a:lnTo>
                      <a:pt x="39579" y="127"/>
                    </a:lnTo>
                    <a:lnTo>
                      <a:pt x="19790" y="253"/>
                    </a:lnTo>
                    <a:lnTo>
                      <a:pt x="0" y="505"/>
                    </a:lnTo>
                    <a:lnTo>
                      <a:pt x="19790" y="757"/>
                    </a:lnTo>
                    <a:lnTo>
                      <a:pt x="39579" y="883"/>
                    </a:lnTo>
                    <a:lnTo>
                      <a:pt x="79158" y="1009"/>
                    </a:lnTo>
                    <a:lnTo>
                      <a:pt x="118737" y="883"/>
                    </a:lnTo>
                    <a:lnTo>
                      <a:pt x="138527" y="757"/>
                    </a:lnTo>
                    <a:lnTo>
                      <a:pt x="158316" y="505"/>
                    </a:lnTo>
                    <a:lnTo>
                      <a:pt x="138527" y="253"/>
                    </a:lnTo>
                    <a:lnTo>
                      <a:pt x="118737" y="127"/>
                    </a:lnTo>
                    <a:lnTo>
                      <a:pt x="7915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3584675" y="2559106"/>
                <a:ext cx="2747875" cy="28400"/>
              </a:xfrm>
              <a:custGeom>
                <a:avLst/>
                <a:gdLst/>
                <a:ahLst/>
                <a:cxnLst/>
                <a:rect l="l" t="t" r="r" b="b"/>
                <a:pathLst>
                  <a:path w="109915" h="1136" extrusionOk="0">
                    <a:moveTo>
                      <a:pt x="54957" y="1"/>
                    </a:moveTo>
                    <a:lnTo>
                      <a:pt x="27479" y="253"/>
                    </a:lnTo>
                    <a:lnTo>
                      <a:pt x="13740" y="379"/>
                    </a:lnTo>
                    <a:lnTo>
                      <a:pt x="1" y="631"/>
                    </a:lnTo>
                    <a:lnTo>
                      <a:pt x="13740" y="883"/>
                    </a:lnTo>
                    <a:lnTo>
                      <a:pt x="27479" y="1009"/>
                    </a:lnTo>
                    <a:lnTo>
                      <a:pt x="54957" y="1135"/>
                    </a:lnTo>
                    <a:lnTo>
                      <a:pt x="82436" y="1009"/>
                    </a:lnTo>
                    <a:lnTo>
                      <a:pt x="96175" y="883"/>
                    </a:lnTo>
                    <a:lnTo>
                      <a:pt x="109914" y="631"/>
                    </a:lnTo>
                    <a:lnTo>
                      <a:pt x="96175" y="379"/>
                    </a:lnTo>
                    <a:lnTo>
                      <a:pt x="82436" y="127"/>
                    </a:lnTo>
                    <a:lnTo>
                      <a:pt x="549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3452325" y="2984531"/>
                <a:ext cx="3116550" cy="28375"/>
              </a:xfrm>
              <a:custGeom>
                <a:avLst/>
                <a:gdLst/>
                <a:ahLst/>
                <a:cxnLst/>
                <a:rect l="l" t="t" r="r" b="b"/>
                <a:pathLst>
                  <a:path w="124662" h="1135" extrusionOk="0">
                    <a:moveTo>
                      <a:pt x="62394" y="0"/>
                    </a:moveTo>
                    <a:lnTo>
                      <a:pt x="31260" y="126"/>
                    </a:lnTo>
                    <a:lnTo>
                      <a:pt x="15631" y="252"/>
                    </a:lnTo>
                    <a:lnTo>
                      <a:pt x="1" y="630"/>
                    </a:lnTo>
                    <a:lnTo>
                      <a:pt x="15631" y="883"/>
                    </a:lnTo>
                    <a:lnTo>
                      <a:pt x="31260" y="1009"/>
                    </a:lnTo>
                    <a:lnTo>
                      <a:pt x="62394" y="1135"/>
                    </a:lnTo>
                    <a:lnTo>
                      <a:pt x="93528" y="1009"/>
                    </a:lnTo>
                    <a:lnTo>
                      <a:pt x="109158" y="883"/>
                    </a:lnTo>
                    <a:lnTo>
                      <a:pt x="124662" y="630"/>
                    </a:lnTo>
                    <a:lnTo>
                      <a:pt x="109158" y="252"/>
                    </a:lnTo>
                    <a:lnTo>
                      <a:pt x="93528" y="126"/>
                    </a:lnTo>
                    <a:lnTo>
                      <a:pt x="6239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1826325" y="2448831"/>
                <a:ext cx="2795125" cy="28375"/>
              </a:xfrm>
              <a:custGeom>
                <a:avLst/>
                <a:gdLst/>
                <a:ahLst/>
                <a:cxnLst/>
                <a:rect l="l" t="t" r="r" b="b"/>
                <a:pathLst>
                  <a:path w="111805" h="1135" extrusionOk="0">
                    <a:moveTo>
                      <a:pt x="55839" y="0"/>
                    </a:moveTo>
                    <a:lnTo>
                      <a:pt x="27857" y="126"/>
                    </a:lnTo>
                    <a:lnTo>
                      <a:pt x="13991" y="252"/>
                    </a:lnTo>
                    <a:lnTo>
                      <a:pt x="0" y="630"/>
                    </a:lnTo>
                    <a:lnTo>
                      <a:pt x="13991" y="883"/>
                    </a:lnTo>
                    <a:lnTo>
                      <a:pt x="27857" y="1009"/>
                    </a:lnTo>
                    <a:lnTo>
                      <a:pt x="55839" y="1135"/>
                    </a:lnTo>
                    <a:lnTo>
                      <a:pt x="83822" y="1009"/>
                    </a:lnTo>
                    <a:lnTo>
                      <a:pt x="97813" y="883"/>
                    </a:lnTo>
                    <a:lnTo>
                      <a:pt x="111804" y="630"/>
                    </a:lnTo>
                    <a:lnTo>
                      <a:pt x="97813" y="252"/>
                    </a:lnTo>
                    <a:lnTo>
                      <a:pt x="83822" y="126"/>
                    </a:lnTo>
                    <a:lnTo>
                      <a:pt x="558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742200" y="1786881"/>
                <a:ext cx="6642850" cy="1894275"/>
              </a:xfrm>
              <a:custGeom>
                <a:avLst/>
                <a:gdLst/>
                <a:ahLst/>
                <a:cxnLst/>
                <a:rect l="l" t="t" r="r" b="b"/>
                <a:pathLst>
                  <a:path w="265714" h="75771" extrusionOk="0">
                    <a:moveTo>
                      <a:pt x="8210" y="0"/>
                    </a:moveTo>
                    <a:cubicBezTo>
                      <a:pt x="40" y="0"/>
                      <a:pt x="1" y="12249"/>
                      <a:pt x="8093" y="12249"/>
                    </a:cubicBezTo>
                    <a:cubicBezTo>
                      <a:pt x="8251" y="12249"/>
                      <a:pt x="8412" y="12244"/>
                      <a:pt x="8576" y="12235"/>
                    </a:cubicBezTo>
                    <a:lnTo>
                      <a:pt x="225000" y="12235"/>
                    </a:lnTo>
                    <a:cubicBezTo>
                      <a:pt x="239243" y="12235"/>
                      <a:pt x="250587" y="23705"/>
                      <a:pt x="250587" y="37949"/>
                    </a:cubicBezTo>
                    <a:cubicBezTo>
                      <a:pt x="250587" y="52066"/>
                      <a:pt x="239243" y="63536"/>
                      <a:pt x="225000" y="63536"/>
                    </a:cubicBezTo>
                    <a:lnTo>
                      <a:pt x="8576" y="63536"/>
                    </a:lnTo>
                    <a:cubicBezTo>
                      <a:pt x="8412" y="63527"/>
                      <a:pt x="8251" y="63522"/>
                      <a:pt x="8093" y="63522"/>
                    </a:cubicBezTo>
                    <a:cubicBezTo>
                      <a:pt x="1" y="63522"/>
                      <a:pt x="40" y="75771"/>
                      <a:pt x="8210" y="75771"/>
                    </a:cubicBezTo>
                    <a:cubicBezTo>
                      <a:pt x="8330" y="75771"/>
                      <a:pt x="8452" y="75768"/>
                      <a:pt x="8576" y="75763"/>
                    </a:cubicBezTo>
                    <a:lnTo>
                      <a:pt x="225000" y="75763"/>
                    </a:lnTo>
                    <a:cubicBezTo>
                      <a:pt x="242898" y="75763"/>
                      <a:pt x="258402" y="63158"/>
                      <a:pt x="262058" y="45637"/>
                    </a:cubicBezTo>
                    <a:cubicBezTo>
                      <a:pt x="265713" y="28117"/>
                      <a:pt x="256512" y="10470"/>
                      <a:pt x="240125" y="3286"/>
                    </a:cubicBezTo>
                    <a:lnTo>
                      <a:pt x="240125" y="3159"/>
                    </a:lnTo>
                    <a:cubicBezTo>
                      <a:pt x="235336" y="1143"/>
                      <a:pt x="230294" y="8"/>
                      <a:pt x="225000" y="8"/>
                    </a:cubicBezTo>
                    <a:lnTo>
                      <a:pt x="8576" y="8"/>
                    </a:lnTo>
                    <a:cubicBezTo>
                      <a:pt x="8452" y="3"/>
                      <a:pt x="8330" y="0"/>
                      <a:pt x="8210"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717950" y="1768181"/>
                <a:ext cx="6692300" cy="1932000"/>
              </a:xfrm>
              <a:custGeom>
                <a:avLst/>
                <a:gdLst/>
                <a:ahLst/>
                <a:cxnLst/>
                <a:rect l="l" t="t" r="r" b="b"/>
                <a:pathLst>
                  <a:path w="267692" h="77280" extrusionOk="0">
                    <a:moveTo>
                      <a:pt x="225970" y="1513"/>
                    </a:moveTo>
                    <a:cubicBezTo>
                      <a:pt x="231012" y="1513"/>
                      <a:pt x="236053" y="2521"/>
                      <a:pt x="240843" y="4664"/>
                    </a:cubicBezTo>
                    <a:cubicBezTo>
                      <a:pt x="256851" y="11596"/>
                      <a:pt x="265801" y="28991"/>
                      <a:pt x="262271" y="46133"/>
                    </a:cubicBezTo>
                    <a:cubicBezTo>
                      <a:pt x="258742" y="63402"/>
                      <a:pt x="243616" y="75754"/>
                      <a:pt x="225970" y="75754"/>
                    </a:cubicBezTo>
                    <a:lnTo>
                      <a:pt x="9546" y="75754"/>
                    </a:lnTo>
                    <a:cubicBezTo>
                      <a:pt x="2361" y="75754"/>
                      <a:pt x="2361" y="65040"/>
                      <a:pt x="9546" y="65040"/>
                    </a:cubicBezTo>
                    <a:lnTo>
                      <a:pt x="225970" y="64914"/>
                    </a:lnTo>
                    <a:cubicBezTo>
                      <a:pt x="240591" y="64914"/>
                      <a:pt x="252314" y="53192"/>
                      <a:pt x="252314" y="38570"/>
                    </a:cubicBezTo>
                    <a:cubicBezTo>
                      <a:pt x="252314" y="24075"/>
                      <a:pt x="240591" y="12227"/>
                      <a:pt x="225970" y="12227"/>
                    </a:cubicBezTo>
                    <a:lnTo>
                      <a:pt x="9546" y="12227"/>
                    </a:lnTo>
                    <a:cubicBezTo>
                      <a:pt x="2361" y="12227"/>
                      <a:pt x="2361" y="1513"/>
                      <a:pt x="9546" y="1513"/>
                    </a:cubicBezTo>
                    <a:close/>
                    <a:moveTo>
                      <a:pt x="9546" y="0"/>
                    </a:moveTo>
                    <a:cubicBezTo>
                      <a:pt x="7025" y="0"/>
                      <a:pt x="4630" y="1387"/>
                      <a:pt x="3496" y="3529"/>
                    </a:cubicBezTo>
                    <a:cubicBezTo>
                      <a:pt x="2865" y="4664"/>
                      <a:pt x="2613" y="5798"/>
                      <a:pt x="2613" y="6933"/>
                    </a:cubicBezTo>
                    <a:cubicBezTo>
                      <a:pt x="2613" y="10714"/>
                      <a:pt x="5638" y="13739"/>
                      <a:pt x="9546" y="13739"/>
                    </a:cubicBezTo>
                    <a:lnTo>
                      <a:pt x="225970" y="13739"/>
                    </a:lnTo>
                    <a:cubicBezTo>
                      <a:pt x="239457" y="14117"/>
                      <a:pt x="250297" y="25209"/>
                      <a:pt x="250297" y="38697"/>
                    </a:cubicBezTo>
                    <a:cubicBezTo>
                      <a:pt x="250297" y="52184"/>
                      <a:pt x="239457" y="63150"/>
                      <a:pt x="225970" y="63528"/>
                    </a:cubicBezTo>
                    <a:lnTo>
                      <a:pt x="9546" y="63528"/>
                    </a:lnTo>
                    <a:cubicBezTo>
                      <a:pt x="9383" y="63519"/>
                      <a:pt x="9222" y="63515"/>
                      <a:pt x="9065" y="63515"/>
                    </a:cubicBezTo>
                    <a:cubicBezTo>
                      <a:pt x="1" y="63515"/>
                      <a:pt x="1" y="77280"/>
                      <a:pt x="9065" y="77280"/>
                    </a:cubicBezTo>
                    <a:cubicBezTo>
                      <a:pt x="9222" y="77280"/>
                      <a:pt x="9383" y="77275"/>
                      <a:pt x="9546" y="77267"/>
                    </a:cubicBezTo>
                    <a:lnTo>
                      <a:pt x="225970" y="77267"/>
                    </a:lnTo>
                    <a:cubicBezTo>
                      <a:pt x="244373" y="77267"/>
                      <a:pt x="260255" y="64410"/>
                      <a:pt x="263910" y="46511"/>
                    </a:cubicBezTo>
                    <a:cubicBezTo>
                      <a:pt x="267691" y="28613"/>
                      <a:pt x="258238" y="10462"/>
                      <a:pt x="241474" y="3151"/>
                    </a:cubicBezTo>
                    <a:cubicBezTo>
                      <a:pt x="236558" y="1134"/>
                      <a:pt x="231264" y="0"/>
                      <a:pt x="2259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203450" y="498031"/>
                <a:ext cx="5823425" cy="1323950"/>
              </a:xfrm>
              <a:custGeom>
                <a:avLst/>
                <a:gdLst/>
                <a:ahLst/>
                <a:cxnLst/>
                <a:rect l="l" t="t" r="r" b="b"/>
                <a:pathLst>
                  <a:path w="232937" h="52958" extrusionOk="0">
                    <a:moveTo>
                      <a:pt x="205836" y="1522"/>
                    </a:moveTo>
                    <a:cubicBezTo>
                      <a:pt x="219449" y="1900"/>
                      <a:pt x="230163" y="12866"/>
                      <a:pt x="230163" y="26479"/>
                    </a:cubicBezTo>
                    <a:cubicBezTo>
                      <a:pt x="230163" y="39966"/>
                      <a:pt x="219449" y="51058"/>
                      <a:pt x="205836" y="51436"/>
                    </a:cubicBezTo>
                    <a:lnTo>
                      <a:pt x="5421" y="51436"/>
                    </a:lnTo>
                    <a:cubicBezTo>
                      <a:pt x="2017" y="51436"/>
                      <a:pt x="2017" y="46394"/>
                      <a:pt x="5421" y="46394"/>
                    </a:cubicBezTo>
                    <a:lnTo>
                      <a:pt x="205836" y="46394"/>
                    </a:lnTo>
                    <a:cubicBezTo>
                      <a:pt x="206062" y="46402"/>
                      <a:pt x="206288" y="46406"/>
                      <a:pt x="206512" y="46406"/>
                    </a:cubicBezTo>
                    <a:cubicBezTo>
                      <a:pt x="217427" y="46406"/>
                      <a:pt x="226382" y="37471"/>
                      <a:pt x="226382" y="26479"/>
                    </a:cubicBezTo>
                    <a:cubicBezTo>
                      <a:pt x="226382" y="15487"/>
                      <a:pt x="217427" y="6552"/>
                      <a:pt x="206512" y="6552"/>
                    </a:cubicBezTo>
                    <a:cubicBezTo>
                      <a:pt x="206288" y="6552"/>
                      <a:pt x="206062" y="6556"/>
                      <a:pt x="205836" y="6563"/>
                    </a:cubicBezTo>
                    <a:lnTo>
                      <a:pt x="5421" y="6563"/>
                    </a:lnTo>
                    <a:cubicBezTo>
                      <a:pt x="2017" y="6563"/>
                      <a:pt x="2017" y="1522"/>
                      <a:pt x="5421" y="1522"/>
                    </a:cubicBezTo>
                    <a:close/>
                    <a:moveTo>
                      <a:pt x="206521" y="0"/>
                    </a:moveTo>
                    <a:cubicBezTo>
                      <a:pt x="206294" y="0"/>
                      <a:pt x="206065" y="3"/>
                      <a:pt x="205836" y="9"/>
                    </a:cubicBezTo>
                    <a:lnTo>
                      <a:pt x="5421" y="9"/>
                    </a:lnTo>
                    <a:cubicBezTo>
                      <a:pt x="0" y="9"/>
                      <a:pt x="0" y="7950"/>
                      <a:pt x="5421" y="8076"/>
                    </a:cubicBezTo>
                    <a:lnTo>
                      <a:pt x="205836" y="8076"/>
                    </a:lnTo>
                    <a:cubicBezTo>
                      <a:pt x="215794" y="8328"/>
                      <a:pt x="223735" y="16521"/>
                      <a:pt x="223735" y="26479"/>
                    </a:cubicBezTo>
                    <a:cubicBezTo>
                      <a:pt x="223735" y="36437"/>
                      <a:pt x="215794" y="44630"/>
                      <a:pt x="205836" y="44882"/>
                    </a:cubicBezTo>
                    <a:lnTo>
                      <a:pt x="5421" y="44882"/>
                    </a:lnTo>
                    <a:cubicBezTo>
                      <a:pt x="0" y="44882"/>
                      <a:pt x="0" y="52949"/>
                      <a:pt x="5421" y="52949"/>
                    </a:cubicBezTo>
                    <a:lnTo>
                      <a:pt x="205836" y="52949"/>
                    </a:lnTo>
                    <a:cubicBezTo>
                      <a:pt x="206065" y="52955"/>
                      <a:pt x="206294" y="52958"/>
                      <a:pt x="206521" y="52958"/>
                    </a:cubicBezTo>
                    <a:cubicBezTo>
                      <a:pt x="221084" y="52958"/>
                      <a:pt x="232937" y="41123"/>
                      <a:pt x="232937" y="26479"/>
                    </a:cubicBezTo>
                    <a:cubicBezTo>
                      <a:pt x="232937" y="11834"/>
                      <a:pt x="221084" y="0"/>
                      <a:pt x="2065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1019600" y="1018181"/>
                <a:ext cx="4008350" cy="15800"/>
              </a:xfrm>
              <a:custGeom>
                <a:avLst/>
                <a:gdLst/>
                <a:ahLst/>
                <a:cxnLst/>
                <a:rect l="l" t="t" r="r" b="b"/>
                <a:pathLst>
                  <a:path w="160334" h="632" extrusionOk="0">
                    <a:moveTo>
                      <a:pt x="80167" y="1"/>
                    </a:moveTo>
                    <a:lnTo>
                      <a:pt x="40084" y="127"/>
                    </a:lnTo>
                    <a:lnTo>
                      <a:pt x="20042" y="127"/>
                    </a:lnTo>
                    <a:lnTo>
                      <a:pt x="1" y="379"/>
                    </a:lnTo>
                    <a:lnTo>
                      <a:pt x="20042" y="505"/>
                    </a:lnTo>
                    <a:lnTo>
                      <a:pt x="40084" y="505"/>
                    </a:lnTo>
                    <a:lnTo>
                      <a:pt x="80167" y="631"/>
                    </a:lnTo>
                    <a:lnTo>
                      <a:pt x="120250" y="505"/>
                    </a:lnTo>
                    <a:lnTo>
                      <a:pt x="140292" y="505"/>
                    </a:lnTo>
                    <a:lnTo>
                      <a:pt x="160333" y="379"/>
                    </a:lnTo>
                    <a:lnTo>
                      <a:pt x="140292" y="127"/>
                    </a:lnTo>
                    <a:lnTo>
                      <a:pt x="120250" y="127"/>
                    </a:lnTo>
                    <a:lnTo>
                      <a:pt x="8016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868307" y="1128481"/>
                <a:ext cx="2977900" cy="15775"/>
              </a:xfrm>
              <a:custGeom>
                <a:avLst/>
                <a:gdLst/>
                <a:ahLst/>
                <a:cxnLst/>
                <a:rect l="l" t="t" r="r" b="b"/>
                <a:pathLst>
                  <a:path w="119116" h="631" extrusionOk="0">
                    <a:moveTo>
                      <a:pt x="29748" y="0"/>
                    </a:moveTo>
                    <a:lnTo>
                      <a:pt x="14874" y="126"/>
                    </a:lnTo>
                    <a:lnTo>
                      <a:pt x="1" y="253"/>
                    </a:lnTo>
                    <a:lnTo>
                      <a:pt x="14874" y="379"/>
                    </a:lnTo>
                    <a:lnTo>
                      <a:pt x="29748" y="505"/>
                    </a:lnTo>
                    <a:lnTo>
                      <a:pt x="59495" y="631"/>
                    </a:lnTo>
                    <a:lnTo>
                      <a:pt x="89368" y="505"/>
                    </a:lnTo>
                    <a:lnTo>
                      <a:pt x="104242" y="379"/>
                    </a:lnTo>
                    <a:lnTo>
                      <a:pt x="119116" y="253"/>
                    </a:lnTo>
                    <a:lnTo>
                      <a:pt x="104242" y="126"/>
                    </a:lnTo>
                    <a:lnTo>
                      <a:pt x="893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1763300" y="1336456"/>
                <a:ext cx="1941150" cy="12625"/>
              </a:xfrm>
              <a:custGeom>
                <a:avLst/>
                <a:gdLst/>
                <a:ahLst/>
                <a:cxnLst/>
                <a:rect l="l" t="t" r="r" b="b"/>
                <a:pathLst>
                  <a:path w="77646" h="505" extrusionOk="0">
                    <a:moveTo>
                      <a:pt x="19411" y="1"/>
                    </a:moveTo>
                    <a:cubicBezTo>
                      <a:pt x="12983" y="1"/>
                      <a:pt x="6555" y="1"/>
                      <a:pt x="0" y="253"/>
                    </a:cubicBezTo>
                    <a:cubicBezTo>
                      <a:pt x="6555" y="379"/>
                      <a:pt x="12983" y="379"/>
                      <a:pt x="19411" y="505"/>
                    </a:cubicBezTo>
                    <a:lnTo>
                      <a:pt x="58234" y="505"/>
                    </a:lnTo>
                    <a:cubicBezTo>
                      <a:pt x="64663" y="379"/>
                      <a:pt x="71217" y="253"/>
                      <a:pt x="77645" y="253"/>
                    </a:cubicBezTo>
                    <a:cubicBezTo>
                      <a:pt x="71217" y="1"/>
                      <a:pt x="64663" y="1"/>
                      <a:pt x="582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2975" y="1462506"/>
                <a:ext cx="2149150" cy="15775"/>
              </a:xfrm>
              <a:custGeom>
                <a:avLst/>
                <a:gdLst/>
                <a:ahLst/>
                <a:cxnLst/>
                <a:rect l="l" t="t" r="r" b="b"/>
                <a:pathLst>
                  <a:path w="85966" h="631" extrusionOk="0">
                    <a:moveTo>
                      <a:pt x="42983" y="0"/>
                    </a:moveTo>
                    <a:lnTo>
                      <a:pt x="21555" y="126"/>
                    </a:lnTo>
                    <a:lnTo>
                      <a:pt x="10841" y="253"/>
                    </a:lnTo>
                    <a:lnTo>
                      <a:pt x="1" y="379"/>
                    </a:lnTo>
                    <a:lnTo>
                      <a:pt x="10841" y="505"/>
                    </a:lnTo>
                    <a:lnTo>
                      <a:pt x="21555" y="631"/>
                    </a:lnTo>
                    <a:lnTo>
                      <a:pt x="64411" y="631"/>
                    </a:lnTo>
                    <a:lnTo>
                      <a:pt x="75251" y="505"/>
                    </a:lnTo>
                    <a:lnTo>
                      <a:pt x="85965" y="379"/>
                    </a:lnTo>
                    <a:lnTo>
                      <a:pt x="75251" y="253"/>
                    </a:lnTo>
                    <a:lnTo>
                      <a:pt x="64411" y="126"/>
                    </a:lnTo>
                    <a:lnTo>
                      <a:pt x="4298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3861975" y="1235631"/>
                <a:ext cx="1726875" cy="15775"/>
              </a:xfrm>
              <a:custGeom>
                <a:avLst/>
                <a:gdLst/>
                <a:ahLst/>
                <a:cxnLst/>
                <a:rect l="l" t="t" r="r" b="b"/>
                <a:pathLst>
                  <a:path w="69075" h="631" extrusionOk="0">
                    <a:moveTo>
                      <a:pt x="34538" y="0"/>
                    </a:moveTo>
                    <a:lnTo>
                      <a:pt x="17269" y="126"/>
                    </a:lnTo>
                    <a:cubicBezTo>
                      <a:pt x="11471" y="126"/>
                      <a:pt x="5799" y="252"/>
                      <a:pt x="1" y="378"/>
                    </a:cubicBezTo>
                    <a:cubicBezTo>
                      <a:pt x="5799" y="378"/>
                      <a:pt x="11471" y="504"/>
                      <a:pt x="17269" y="630"/>
                    </a:cubicBezTo>
                    <a:lnTo>
                      <a:pt x="51806" y="630"/>
                    </a:lnTo>
                    <a:cubicBezTo>
                      <a:pt x="57605" y="504"/>
                      <a:pt x="63277" y="504"/>
                      <a:pt x="69075" y="378"/>
                    </a:cubicBezTo>
                    <a:cubicBezTo>
                      <a:pt x="63277" y="126"/>
                      <a:pt x="57605" y="126"/>
                      <a:pt x="51806" y="126"/>
                    </a:cubicBezTo>
                    <a:lnTo>
                      <a:pt x="345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46"/>
            <p:cNvSpPr/>
            <p:nvPr/>
          </p:nvSpPr>
          <p:spPr>
            <a:xfrm>
              <a:off x="-219725" y="-51373"/>
              <a:ext cx="3728949" cy="696700"/>
            </a:xfrm>
            <a:custGeom>
              <a:avLst/>
              <a:gdLst/>
              <a:ahLst/>
              <a:cxnLst/>
              <a:rect l="l" t="t" r="r" b="b"/>
              <a:pathLst>
                <a:path w="244281" h="64915" extrusionOk="0">
                  <a:moveTo>
                    <a:pt x="212517" y="1513"/>
                  </a:moveTo>
                  <a:cubicBezTo>
                    <a:pt x="229659" y="1513"/>
                    <a:pt x="243524" y="15378"/>
                    <a:pt x="243524" y="32521"/>
                  </a:cubicBezTo>
                  <a:cubicBezTo>
                    <a:pt x="243524" y="49537"/>
                    <a:pt x="229659" y="63402"/>
                    <a:pt x="212517" y="63402"/>
                  </a:cubicBezTo>
                  <a:lnTo>
                    <a:pt x="2647" y="63402"/>
                  </a:lnTo>
                  <a:cubicBezTo>
                    <a:pt x="13235" y="36806"/>
                    <a:pt x="13361" y="15882"/>
                    <a:pt x="3152" y="1513"/>
                  </a:cubicBezTo>
                  <a:close/>
                  <a:moveTo>
                    <a:pt x="0" y="0"/>
                  </a:moveTo>
                  <a:lnTo>
                    <a:pt x="1009" y="1135"/>
                  </a:lnTo>
                  <a:cubicBezTo>
                    <a:pt x="11849" y="15378"/>
                    <a:pt x="11849" y="36428"/>
                    <a:pt x="883" y="63906"/>
                  </a:cubicBezTo>
                  <a:lnTo>
                    <a:pt x="505" y="64915"/>
                  </a:lnTo>
                  <a:lnTo>
                    <a:pt x="212517" y="64915"/>
                  </a:lnTo>
                  <a:cubicBezTo>
                    <a:pt x="230163" y="64537"/>
                    <a:pt x="244281" y="50167"/>
                    <a:pt x="244281" y="32521"/>
                  </a:cubicBezTo>
                  <a:cubicBezTo>
                    <a:pt x="244281" y="14748"/>
                    <a:pt x="230163" y="378"/>
                    <a:pt x="21251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6"/>
          <p:cNvSpPr/>
          <p:nvPr/>
        </p:nvSpPr>
        <p:spPr>
          <a:xfrm>
            <a:off x="5825525" y="109600"/>
            <a:ext cx="429900" cy="4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3064400" y="5395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8430775" y="28304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a:hlinkClick r:id="rId3" action="ppaction://hlinksldjump"/>
          </p:cNvPr>
          <p:cNvSpPr/>
          <p:nvPr/>
        </p:nvSpPr>
        <p:spPr>
          <a:xfrm>
            <a:off x="4383776" y="4164550"/>
            <a:ext cx="429900" cy="42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0"/>
                                        </p:tgtEl>
                                        <p:attrNameLst>
                                          <p:attrName>style.visibility</p:attrName>
                                        </p:attrNameLst>
                                      </p:cBhvr>
                                      <p:to>
                                        <p:strVal val="visible"/>
                                      </p:to>
                                    </p:set>
                                    <p:animEffect transition="in" filter="fade">
                                      <p:cBhvr>
                                        <p:cTn id="7" dur="1000"/>
                                        <p:tgtEl>
                                          <p:spTgt spid="500"/>
                                        </p:tgtEl>
                                      </p:cBhvr>
                                    </p:animEffect>
                                    <p:anim calcmode="lin" valueType="num">
                                      <p:cBhvr>
                                        <p:cTn id="8" dur="1000" fill="hold"/>
                                        <p:tgtEl>
                                          <p:spTgt spid="500"/>
                                        </p:tgtEl>
                                        <p:attrNameLst>
                                          <p:attrName>ppt_x</p:attrName>
                                        </p:attrNameLst>
                                      </p:cBhvr>
                                      <p:tavLst>
                                        <p:tav tm="0">
                                          <p:val>
                                            <p:strVal val="#ppt_x"/>
                                          </p:val>
                                        </p:tav>
                                        <p:tav tm="100000">
                                          <p:val>
                                            <p:strVal val="#ppt_x"/>
                                          </p:val>
                                        </p:tav>
                                      </p:tavLst>
                                    </p:anim>
                                    <p:anim calcmode="lin" valueType="num">
                                      <p:cBhvr>
                                        <p:cTn id="9" dur="1000" fill="hold"/>
                                        <p:tgtEl>
                                          <p:spTgt spid="5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2">
                                            <p:txEl>
                                              <p:pRg st="0" end="0"/>
                                            </p:txEl>
                                          </p:spTgt>
                                        </p:tgtEl>
                                        <p:attrNameLst>
                                          <p:attrName>style.visibility</p:attrName>
                                        </p:attrNameLst>
                                      </p:cBhvr>
                                      <p:to>
                                        <p:strVal val="visible"/>
                                      </p:to>
                                    </p:set>
                                    <p:animEffect transition="in" filter="fade">
                                      <p:cBhvr>
                                        <p:cTn id="14" dur="1000"/>
                                        <p:tgtEl>
                                          <p:spTgt spid="502">
                                            <p:txEl>
                                              <p:pRg st="0" end="0"/>
                                            </p:txEl>
                                          </p:spTgt>
                                        </p:tgtEl>
                                      </p:cBhvr>
                                    </p:animEffect>
                                    <p:anim calcmode="lin" valueType="num">
                                      <p:cBhvr>
                                        <p:cTn id="15" dur="1000" fill="hold"/>
                                        <p:tgtEl>
                                          <p:spTgt spid="50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0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875E66-3577-FB34-9F99-837B59100523}"/>
              </a:ext>
            </a:extLst>
          </p:cNvPr>
          <p:cNvSpPr>
            <a:spLocks noGrp="1"/>
          </p:cNvSpPr>
          <p:nvPr>
            <p:ph type="body" idx="1"/>
          </p:nvPr>
        </p:nvSpPr>
        <p:spPr>
          <a:xfrm>
            <a:off x="5303520" y="195189"/>
            <a:ext cx="3566160" cy="4684542"/>
          </a:xfrm>
        </p:spPr>
        <p:txBody>
          <a:bodyPr/>
          <a:lstStyle/>
          <a:p>
            <a:pPr algn="l"/>
            <a:r>
              <a:rPr lang="en-US" sz="1400" b="0" i="0" dirty="0">
                <a:solidFill>
                  <a:schemeClr val="accent4">
                    <a:lumMod val="50000"/>
                  </a:schemeClr>
                </a:solidFill>
                <a:effectLst/>
                <a:latin typeface="Söhne"/>
              </a:rPr>
              <a:t>A relational database schema is a blueprint or a plan that defines the logical and physical structure of a relational database. It outlines the way data is organized in the database, the tables that will store the data, the relationships between the tables, and the constraints that ensure the integrity and consistency of the data.</a:t>
            </a:r>
          </a:p>
          <a:p>
            <a:pPr marL="127000" indent="0" algn="l">
              <a:buNone/>
            </a:pPr>
            <a:endParaRPr lang="en-US" sz="1400" b="0" i="0" dirty="0">
              <a:solidFill>
                <a:schemeClr val="accent4">
                  <a:lumMod val="50000"/>
                </a:schemeClr>
              </a:solidFill>
              <a:effectLst/>
              <a:latin typeface="Söhne"/>
            </a:endParaRPr>
          </a:p>
          <a:p>
            <a:pPr algn="l"/>
            <a:r>
              <a:rPr lang="en-US" sz="1400" b="0" i="0" dirty="0">
                <a:solidFill>
                  <a:schemeClr val="accent4">
                    <a:lumMod val="50000"/>
                  </a:schemeClr>
                </a:solidFill>
                <a:effectLst/>
                <a:latin typeface="Söhne"/>
              </a:rPr>
              <a:t>The schema describes the structure of the database, including the names of the tables, the columns and their data types, and any constraints on the data. It also defines the relationships between the tables, which can be one-to-one, one-to-many, or many-to-many.</a:t>
            </a:r>
          </a:p>
          <a:p>
            <a:pPr marL="127000" indent="0">
              <a:buNone/>
            </a:pPr>
            <a:endParaRPr lang="en-IN" sz="800" dirty="0">
              <a:solidFill>
                <a:schemeClr val="accent4">
                  <a:lumMod val="50000"/>
                </a:schemeClr>
              </a:solidFill>
            </a:endParaRPr>
          </a:p>
        </p:txBody>
      </p:sp>
      <p:pic>
        <p:nvPicPr>
          <p:cNvPr id="4" name="Picture 3">
            <a:extLst>
              <a:ext uri="{FF2B5EF4-FFF2-40B4-BE49-F238E27FC236}">
                <a16:creationId xmlns:a16="http://schemas.microsoft.com/office/drawing/2014/main" id="{FC161FE8-E95A-25C5-8BE5-B2959620B0E0}"/>
              </a:ext>
            </a:extLst>
          </p:cNvPr>
          <p:cNvPicPr>
            <a:picLocks noChangeAspect="1"/>
          </p:cNvPicPr>
          <p:nvPr/>
        </p:nvPicPr>
        <p:blipFill>
          <a:blip r:embed="rId2"/>
          <a:stretch>
            <a:fillRect/>
          </a:stretch>
        </p:blipFill>
        <p:spPr>
          <a:xfrm>
            <a:off x="225083" y="386380"/>
            <a:ext cx="4494628" cy="44933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459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0"/>
          <p:cNvSpPr txBox="1">
            <a:spLocks noGrp="1"/>
          </p:cNvSpPr>
          <p:nvPr>
            <p:ph type="title"/>
          </p:nvPr>
        </p:nvSpPr>
        <p:spPr>
          <a:xfrm>
            <a:off x="861175" y="3080000"/>
            <a:ext cx="44037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Normalization</a:t>
            </a:r>
            <a:endParaRPr sz="3200" dirty="0"/>
          </a:p>
        </p:txBody>
      </p:sp>
      <p:sp>
        <p:nvSpPr>
          <p:cNvPr id="583" name="Google Shape;583;p50"/>
          <p:cNvSpPr txBox="1">
            <a:spLocks noGrp="1"/>
          </p:cNvSpPr>
          <p:nvPr>
            <p:ph type="title" idx="2"/>
          </p:nvPr>
        </p:nvSpPr>
        <p:spPr>
          <a:xfrm>
            <a:off x="1125950" y="2054175"/>
            <a:ext cx="3874200" cy="11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84" name="Google Shape;584;p50"/>
          <p:cNvSpPr txBox="1">
            <a:spLocks noGrp="1"/>
          </p:cNvSpPr>
          <p:nvPr>
            <p:ph type="subTitle" idx="1"/>
          </p:nvPr>
        </p:nvSpPr>
        <p:spPr>
          <a:xfrm>
            <a:off x="713225" y="1245375"/>
            <a:ext cx="4699500" cy="808800"/>
          </a:xfrm>
          <a:prstGeom prst="rect">
            <a:avLst/>
          </a:prstGeom>
        </p:spPr>
        <p:txBody>
          <a:bodyPr spcFirstLastPara="1" wrap="square" lIns="91425" tIns="91425" rIns="91425" bIns="91425" anchor="t" anchorCtr="0">
            <a:noAutofit/>
          </a:bodyPr>
          <a:lstStyle/>
          <a:p>
            <a:pPr marL="0" lvl="0" indent="0"/>
            <a:r>
              <a:rPr lang="en-US" sz="1400" dirty="0"/>
              <a:t>A technique used in database engineering to organize data into tables and reduce data redundancy. </a:t>
            </a:r>
            <a:endParaRPr sz="1400" dirty="0"/>
          </a:p>
        </p:txBody>
      </p:sp>
      <p:sp>
        <p:nvSpPr>
          <p:cNvPr id="586" name="Google Shape;586;p50"/>
          <p:cNvSpPr/>
          <p:nvPr/>
        </p:nvSpPr>
        <p:spPr>
          <a:xfrm>
            <a:off x="6427650" y="336950"/>
            <a:ext cx="3301500" cy="330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rot="-5400000">
            <a:off x="5313604" y="1707631"/>
            <a:ext cx="3401006" cy="659633"/>
            <a:chOff x="243000" y="1891600"/>
            <a:chExt cx="1858575" cy="360475"/>
          </a:xfrm>
        </p:grpSpPr>
        <p:sp>
          <p:nvSpPr>
            <p:cNvPr id="588" name="Google Shape;588;p50"/>
            <p:cNvSpPr/>
            <p:nvPr/>
          </p:nvSpPr>
          <p:spPr>
            <a:xfrm>
              <a:off x="243000" y="1891600"/>
              <a:ext cx="1858575" cy="360475"/>
            </a:xfrm>
            <a:custGeom>
              <a:avLst/>
              <a:gdLst/>
              <a:ahLst/>
              <a:cxnLst/>
              <a:rect l="l" t="t" r="r" b="b"/>
              <a:pathLst>
                <a:path w="74343" h="14419" fill="none" extrusionOk="0">
                  <a:moveTo>
                    <a:pt x="74343" y="1"/>
                  </a:moveTo>
                  <a:lnTo>
                    <a:pt x="74343" y="14418"/>
                  </a:lnTo>
                  <a:lnTo>
                    <a:pt x="0" y="14418"/>
                  </a:lnTo>
                  <a:lnTo>
                    <a:pt x="0" y="1"/>
                  </a:ln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0"/>
            <p:cNvSpPr/>
            <p:nvPr/>
          </p:nvSpPr>
          <p:spPr>
            <a:xfrm>
              <a:off x="2032725" y="1895400"/>
              <a:ext cx="25" cy="135525"/>
            </a:xfrm>
            <a:custGeom>
              <a:avLst/>
              <a:gdLst/>
              <a:ahLst/>
              <a:cxnLst/>
              <a:rect l="l" t="t" r="r" b="b"/>
              <a:pathLst>
                <a:path w="1" h="5421" fill="none" extrusionOk="0">
                  <a:moveTo>
                    <a:pt x="0" y="1"/>
                  </a:moveTo>
                  <a:lnTo>
                    <a:pt x="0"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0"/>
            <p:cNvSpPr/>
            <p:nvPr/>
          </p:nvSpPr>
          <p:spPr>
            <a:xfrm>
              <a:off x="20067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19807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19541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19281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902100" y="1895400"/>
              <a:ext cx="25" cy="135525"/>
            </a:xfrm>
            <a:custGeom>
              <a:avLst/>
              <a:gdLst/>
              <a:ahLst/>
              <a:cxnLst/>
              <a:rect l="l" t="t" r="r" b="b"/>
              <a:pathLst>
                <a:path w="1" h="5421" fill="none" extrusionOk="0">
                  <a:moveTo>
                    <a:pt x="0" y="1"/>
                  </a:moveTo>
                  <a:lnTo>
                    <a:pt x="0"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0"/>
            <p:cNvSpPr/>
            <p:nvPr/>
          </p:nvSpPr>
          <p:spPr>
            <a:xfrm>
              <a:off x="18760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0"/>
            <p:cNvSpPr/>
            <p:nvPr/>
          </p:nvSpPr>
          <p:spPr>
            <a:xfrm>
              <a:off x="18495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0"/>
            <p:cNvSpPr/>
            <p:nvPr/>
          </p:nvSpPr>
          <p:spPr>
            <a:xfrm>
              <a:off x="18235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0"/>
            <p:cNvSpPr/>
            <p:nvPr/>
          </p:nvSpPr>
          <p:spPr>
            <a:xfrm>
              <a:off x="17975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0"/>
            <p:cNvSpPr/>
            <p:nvPr/>
          </p:nvSpPr>
          <p:spPr>
            <a:xfrm>
              <a:off x="1770925"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0"/>
            <p:cNvSpPr/>
            <p:nvPr/>
          </p:nvSpPr>
          <p:spPr>
            <a:xfrm>
              <a:off x="1744925" y="1895400"/>
              <a:ext cx="0" cy="75375"/>
            </a:xfrm>
            <a:custGeom>
              <a:avLst/>
              <a:gdLst/>
              <a:ahLst/>
              <a:cxnLst/>
              <a:rect l="l" t="t" r="r" b="b"/>
              <a:pathLst>
                <a:path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0"/>
            <p:cNvSpPr/>
            <p:nvPr/>
          </p:nvSpPr>
          <p:spPr>
            <a:xfrm>
              <a:off x="17189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0"/>
            <p:cNvSpPr/>
            <p:nvPr/>
          </p:nvSpPr>
          <p:spPr>
            <a:xfrm>
              <a:off x="16928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0"/>
            <p:cNvSpPr/>
            <p:nvPr/>
          </p:nvSpPr>
          <p:spPr>
            <a:xfrm>
              <a:off x="16663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1640300"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16142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158827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617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15357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1509675"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0"/>
            <p:cNvSpPr/>
            <p:nvPr/>
          </p:nvSpPr>
          <p:spPr>
            <a:xfrm>
              <a:off x="14836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0"/>
            <p:cNvSpPr/>
            <p:nvPr/>
          </p:nvSpPr>
          <p:spPr>
            <a:xfrm>
              <a:off x="145765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0"/>
            <p:cNvSpPr/>
            <p:nvPr/>
          </p:nvSpPr>
          <p:spPr>
            <a:xfrm>
              <a:off x="14310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140507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1379050"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0"/>
            <p:cNvSpPr/>
            <p:nvPr/>
          </p:nvSpPr>
          <p:spPr>
            <a:xfrm>
              <a:off x="13530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0"/>
            <p:cNvSpPr/>
            <p:nvPr/>
          </p:nvSpPr>
          <p:spPr>
            <a:xfrm>
              <a:off x="13264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0"/>
            <p:cNvSpPr/>
            <p:nvPr/>
          </p:nvSpPr>
          <p:spPr>
            <a:xfrm>
              <a:off x="13004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0"/>
            <p:cNvSpPr/>
            <p:nvPr/>
          </p:nvSpPr>
          <p:spPr>
            <a:xfrm>
              <a:off x="127445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0"/>
            <p:cNvSpPr/>
            <p:nvPr/>
          </p:nvSpPr>
          <p:spPr>
            <a:xfrm>
              <a:off x="1248425"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0"/>
            <p:cNvSpPr/>
            <p:nvPr/>
          </p:nvSpPr>
          <p:spPr>
            <a:xfrm>
              <a:off x="122187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0"/>
            <p:cNvSpPr/>
            <p:nvPr/>
          </p:nvSpPr>
          <p:spPr>
            <a:xfrm>
              <a:off x="11958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0"/>
            <p:cNvSpPr/>
            <p:nvPr/>
          </p:nvSpPr>
          <p:spPr>
            <a:xfrm>
              <a:off x="11698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0"/>
            <p:cNvSpPr/>
            <p:nvPr/>
          </p:nvSpPr>
          <p:spPr>
            <a:xfrm>
              <a:off x="11432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0"/>
            <p:cNvSpPr/>
            <p:nvPr/>
          </p:nvSpPr>
          <p:spPr>
            <a:xfrm>
              <a:off x="1117250"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0"/>
            <p:cNvSpPr/>
            <p:nvPr/>
          </p:nvSpPr>
          <p:spPr>
            <a:xfrm>
              <a:off x="109125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0"/>
            <p:cNvSpPr/>
            <p:nvPr/>
          </p:nvSpPr>
          <p:spPr>
            <a:xfrm>
              <a:off x="10652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0"/>
            <p:cNvSpPr/>
            <p:nvPr/>
          </p:nvSpPr>
          <p:spPr>
            <a:xfrm>
              <a:off x="103867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0"/>
            <p:cNvSpPr/>
            <p:nvPr/>
          </p:nvSpPr>
          <p:spPr>
            <a:xfrm>
              <a:off x="10126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0"/>
            <p:cNvSpPr/>
            <p:nvPr/>
          </p:nvSpPr>
          <p:spPr>
            <a:xfrm>
              <a:off x="986625"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0"/>
            <p:cNvSpPr/>
            <p:nvPr/>
          </p:nvSpPr>
          <p:spPr>
            <a:xfrm>
              <a:off x="9606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0"/>
            <p:cNvSpPr/>
            <p:nvPr/>
          </p:nvSpPr>
          <p:spPr>
            <a:xfrm>
              <a:off x="9340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0"/>
            <p:cNvSpPr/>
            <p:nvPr/>
          </p:nvSpPr>
          <p:spPr>
            <a:xfrm>
              <a:off x="90805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0"/>
            <p:cNvSpPr/>
            <p:nvPr/>
          </p:nvSpPr>
          <p:spPr>
            <a:xfrm>
              <a:off x="8820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0"/>
            <p:cNvSpPr/>
            <p:nvPr/>
          </p:nvSpPr>
          <p:spPr>
            <a:xfrm>
              <a:off x="856000" y="1895400"/>
              <a:ext cx="25" cy="135525"/>
            </a:xfrm>
            <a:custGeom>
              <a:avLst/>
              <a:gdLst/>
              <a:ahLst/>
              <a:cxnLst/>
              <a:rect l="l" t="t" r="r" b="b"/>
              <a:pathLst>
                <a:path w="1" h="5421" fill="none" extrusionOk="0">
                  <a:moveTo>
                    <a:pt x="1" y="1"/>
                  </a:moveTo>
                  <a:lnTo>
                    <a:pt x="1"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0"/>
            <p:cNvSpPr/>
            <p:nvPr/>
          </p:nvSpPr>
          <p:spPr>
            <a:xfrm>
              <a:off x="82945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0"/>
            <p:cNvSpPr/>
            <p:nvPr/>
          </p:nvSpPr>
          <p:spPr>
            <a:xfrm>
              <a:off x="8034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0"/>
            <p:cNvSpPr/>
            <p:nvPr/>
          </p:nvSpPr>
          <p:spPr>
            <a:xfrm>
              <a:off x="7774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0"/>
            <p:cNvSpPr/>
            <p:nvPr/>
          </p:nvSpPr>
          <p:spPr>
            <a:xfrm>
              <a:off x="7514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0"/>
            <p:cNvSpPr/>
            <p:nvPr/>
          </p:nvSpPr>
          <p:spPr>
            <a:xfrm>
              <a:off x="724850" y="1895400"/>
              <a:ext cx="25" cy="135525"/>
            </a:xfrm>
            <a:custGeom>
              <a:avLst/>
              <a:gdLst/>
              <a:ahLst/>
              <a:cxnLst/>
              <a:rect l="l" t="t" r="r" b="b"/>
              <a:pathLst>
                <a:path w="1" h="5421" fill="none" extrusionOk="0">
                  <a:moveTo>
                    <a:pt x="0" y="1"/>
                  </a:moveTo>
                  <a:lnTo>
                    <a:pt x="0"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0"/>
            <p:cNvSpPr/>
            <p:nvPr/>
          </p:nvSpPr>
          <p:spPr>
            <a:xfrm>
              <a:off x="6988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0"/>
            <p:cNvSpPr/>
            <p:nvPr/>
          </p:nvSpPr>
          <p:spPr>
            <a:xfrm>
              <a:off x="6728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0"/>
            <p:cNvSpPr/>
            <p:nvPr/>
          </p:nvSpPr>
          <p:spPr>
            <a:xfrm>
              <a:off x="6468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0"/>
            <p:cNvSpPr/>
            <p:nvPr/>
          </p:nvSpPr>
          <p:spPr>
            <a:xfrm>
              <a:off x="62022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0"/>
            <p:cNvSpPr/>
            <p:nvPr/>
          </p:nvSpPr>
          <p:spPr>
            <a:xfrm>
              <a:off x="594225" y="1895400"/>
              <a:ext cx="25" cy="135525"/>
            </a:xfrm>
            <a:custGeom>
              <a:avLst/>
              <a:gdLst/>
              <a:ahLst/>
              <a:cxnLst/>
              <a:rect l="l" t="t" r="r" b="b"/>
              <a:pathLst>
                <a:path w="1" h="5421" fill="none" extrusionOk="0">
                  <a:moveTo>
                    <a:pt x="0" y="1"/>
                  </a:moveTo>
                  <a:lnTo>
                    <a:pt x="0"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0"/>
            <p:cNvSpPr/>
            <p:nvPr/>
          </p:nvSpPr>
          <p:spPr>
            <a:xfrm>
              <a:off x="5682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0"/>
            <p:cNvSpPr/>
            <p:nvPr/>
          </p:nvSpPr>
          <p:spPr>
            <a:xfrm>
              <a:off x="5421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0"/>
            <p:cNvSpPr/>
            <p:nvPr/>
          </p:nvSpPr>
          <p:spPr>
            <a:xfrm>
              <a:off x="5156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0"/>
            <p:cNvSpPr/>
            <p:nvPr/>
          </p:nvSpPr>
          <p:spPr>
            <a:xfrm>
              <a:off x="489600"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0"/>
            <p:cNvSpPr/>
            <p:nvPr/>
          </p:nvSpPr>
          <p:spPr>
            <a:xfrm>
              <a:off x="463600" y="1895400"/>
              <a:ext cx="25" cy="135525"/>
            </a:xfrm>
            <a:custGeom>
              <a:avLst/>
              <a:gdLst/>
              <a:ahLst/>
              <a:cxnLst/>
              <a:rect l="l" t="t" r="r" b="b"/>
              <a:pathLst>
                <a:path w="1" h="5421" fill="none" extrusionOk="0">
                  <a:moveTo>
                    <a:pt x="0" y="1"/>
                  </a:moveTo>
                  <a:lnTo>
                    <a:pt x="0" y="5421"/>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0"/>
            <p:cNvSpPr/>
            <p:nvPr/>
          </p:nvSpPr>
          <p:spPr>
            <a:xfrm>
              <a:off x="43757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0"/>
            <p:cNvSpPr/>
            <p:nvPr/>
          </p:nvSpPr>
          <p:spPr>
            <a:xfrm>
              <a:off x="411025"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0"/>
            <p:cNvSpPr/>
            <p:nvPr/>
          </p:nvSpPr>
          <p:spPr>
            <a:xfrm>
              <a:off x="385000" y="1895400"/>
              <a:ext cx="25" cy="75375"/>
            </a:xfrm>
            <a:custGeom>
              <a:avLst/>
              <a:gdLst/>
              <a:ahLst/>
              <a:cxnLst/>
              <a:rect l="l" t="t" r="r" b="b"/>
              <a:pathLst>
                <a:path w="1" h="3015" fill="none" extrusionOk="0">
                  <a:moveTo>
                    <a:pt x="0" y="1"/>
                  </a:moveTo>
                  <a:lnTo>
                    <a:pt x="0"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0"/>
            <p:cNvSpPr/>
            <p:nvPr/>
          </p:nvSpPr>
          <p:spPr>
            <a:xfrm>
              <a:off x="358975" y="1895400"/>
              <a:ext cx="25" cy="75375"/>
            </a:xfrm>
            <a:custGeom>
              <a:avLst/>
              <a:gdLst/>
              <a:ahLst/>
              <a:cxnLst/>
              <a:rect l="l" t="t" r="r" b="b"/>
              <a:pathLst>
                <a:path w="1" h="3015" fill="none" extrusionOk="0">
                  <a:moveTo>
                    <a:pt x="1" y="1"/>
                  </a:moveTo>
                  <a:lnTo>
                    <a:pt x="1" y="3014"/>
                  </a:lnTo>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50"/>
          <p:cNvSpPr/>
          <p:nvPr/>
        </p:nvSpPr>
        <p:spPr>
          <a:xfrm>
            <a:off x="240750" y="2696625"/>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0"/>
          <p:cNvSpPr/>
          <p:nvPr/>
        </p:nvSpPr>
        <p:spPr>
          <a:xfrm>
            <a:off x="4997925" y="256025"/>
            <a:ext cx="718800" cy="7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0"/>
          <p:cNvSpPr/>
          <p:nvPr/>
        </p:nvSpPr>
        <p:spPr>
          <a:xfrm>
            <a:off x="1911125" y="336950"/>
            <a:ext cx="328500" cy="32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0"/>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1000"/>
                                        <p:tgtEl>
                                          <p:spTgt spid="582"/>
                                        </p:tgtEl>
                                      </p:cBhvr>
                                    </p:animEffect>
                                    <p:anim calcmode="lin" valueType="num">
                                      <p:cBhvr>
                                        <p:cTn id="8" dur="1000" fill="hold"/>
                                        <p:tgtEl>
                                          <p:spTgt spid="582"/>
                                        </p:tgtEl>
                                        <p:attrNameLst>
                                          <p:attrName>ppt_x</p:attrName>
                                        </p:attrNameLst>
                                      </p:cBhvr>
                                      <p:tavLst>
                                        <p:tav tm="0">
                                          <p:val>
                                            <p:strVal val="#ppt_x"/>
                                          </p:val>
                                        </p:tav>
                                        <p:tav tm="100000">
                                          <p:val>
                                            <p:strVal val="#ppt_x"/>
                                          </p:val>
                                        </p:tav>
                                      </p:tavLst>
                                    </p:anim>
                                    <p:anim calcmode="lin" valueType="num">
                                      <p:cBhvr>
                                        <p:cTn id="9" dur="1000" fill="hold"/>
                                        <p:tgtEl>
                                          <p:spTgt spid="5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84">
                                            <p:txEl>
                                              <p:pRg st="0" end="0"/>
                                            </p:txEl>
                                          </p:spTgt>
                                        </p:tgtEl>
                                        <p:attrNameLst>
                                          <p:attrName>style.visibility</p:attrName>
                                        </p:attrNameLst>
                                      </p:cBhvr>
                                      <p:to>
                                        <p:strVal val="visible"/>
                                      </p:to>
                                    </p:set>
                                    <p:animEffect transition="in" filter="fade">
                                      <p:cBhvr>
                                        <p:cTn id="14" dur="1000"/>
                                        <p:tgtEl>
                                          <p:spTgt spid="584">
                                            <p:txEl>
                                              <p:pRg st="0" end="0"/>
                                            </p:txEl>
                                          </p:spTgt>
                                        </p:tgtEl>
                                      </p:cBhvr>
                                    </p:animEffect>
                                    <p:anim calcmode="lin" valueType="num">
                                      <p:cBhvr>
                                        <p:cTn id="15" dur="1000" fill="hold"/>
                                        <p:tgtEl>
                                          <p:spTgt spid="58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8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5F6712-0556-E306-589A-E8E3013B8472}"/>
              </a:ext>
            </a:extLst>
          </p:cNvPr>
          <p:cNvSpPr>
            <a:spLocks noGrp="1"/>
          </p:cNvSpPr>
          <p:nvPr>
            <p:ph type="body" idx="1"/>
          </p:nvPr>
        </p:nvSpPr>
        <p:spPr>
          <a:xfrm>
            <a:off x="590842" y="84406"/>
            <a:ext cx="8349175" cy="4747846"/>
          </a:xfrm>
        </p:spPr>
        <p:txBody>
          <a:bodyPr/>
          <a:lstStyle/>
          <a:p>
            <a:pPr marL="127000" indent="0">
              <a:buNone/>
            </a:pPr>
            <a:r>
              <a:rPr lang="en-US" dirty="0"/>
              <a:t>In order to prevent data redundancy, insertion anomalies, deletion anomalies, and update anomalies, the database's data must be organized. To achieve the following desirable properties:</a:t>
            </a:r>
          </a:p>
          <a:p>
            <a:pPr marL="127000" indent="0">
              <a:buNone/>
            </a:pPr>
            <a:endParaRPr lang="en-US" dirty="0"/>
          </a:p>
          <a:p>
            <a:r>
              <a:rPr lang="en-US" dirty="0"/>
              <a:t> Minimize the redundancy</a:t>
            </a:r>
          </a:p>
          <a:p>
            <a:r>
              <a:rPr lang="en-US" dirty="0"/>
              <a:t> Minimize the insertion, updation, and deletion anomalies, it can also be characterized as the top-down design process of the provided schema analysis based on its FDs and primary key</a:t>
            </a:r>
          </a:p>
          <a:p>
            <a:pPr marL="127000" indent="0">
              <a:buNone/>
            </a:pPr>
            <a:endParaRPr lang="en-US" dirty="0"/>
          </a:p>
          <a:p>
            <a:r>
              <a:rPr lang="en-US" dirty="0"/>
              <a:t>There are 6 types of normalization:</a:t>
            </a:r>
          </a:p>
          <a:p>
            <a:endParaRPr lang="en-US" dirty="0"/>
          </a:p>
          <a:p>
            <a:pPr>
              <a:buFont typeface="Wingdings" panose="05000000000000000000" pitchFamily="2" charset="2"/>
              <a:buChar char="Ø"/>
            </a:pPr>
            <a:r>
              <a:rPr lang="en-US" dirty="0"/>
              <a:t>1NF</a:t>
            </a:r>
          </a:p>
          <a:p>
            <a:pPr>
              <a:buFont typeface="Wingdings" panose="05000000000000000000" pitchFamily="2" charset="2"/>
              <a:buChar char="Ø"/>
            </a:pPr>
            <a:r>
              <a:rPr lang="en-US" dirty="0"/>
              <a:t>2NF</a:t>
            </a:r>
          </a:p>
          <a:p>
            <a:pPr>
              <a:buFont typeface="Wingdings" panose="05000000000000000000" pitchFamily="2" charset="2"/>
              <a:buChar char="Ø"/>
            </a:pPr>
            <a:r>
              <a:rPr lang="en-US" dirty="0"/>
              <a:t>3NF</a:t>
            </a:r>
          </a:p>
          <a:p>
            <a:pPr>
              <a:buFont typeface="Wingdings" panose="05000000000000000000" pitchFamily="2" charset="2"/>
              <a:buChar char="Ø"/>
            </a:pPr>
            <a:r>
              <a:rPr lang="en-US" dirty="0"/>
              <a:t>3.5NF(BCNF)</a:t>
            </a:r>
          </a:p>
          <a:p>
            <a:pPr>
              <a:buFont typeface="Wingdings" panose="05000000000000000000" pitchFamily="2" charset="2"/>
              <a:buChar char="Ø"/>
            </a:pPr>
            <a:r>
              <a:rPr lang="en-US" dirty="0"/>
              <a:t>4NF</a:t>
            </a:r>
          </a:p>
          <a:p>
            <a:pPr>
              <a:buFont typeface="Wingdings" panose="05000000000000000000" pitchFamily="2" charset="2"/>
              <a:buChar char="Ø"/>
            </a:pPr>
            <a:r>
              <a:rPr lang="en-US" dirty="0"/>
              <a:t>5NF </a:t>
            </a:r>
            <a:endParaRPr lang="en-IN" dirty="0"/>
          </a:p>
        </p:txBody>
      </p:sp>
    </p:spTree>
    <p:extLst>
      <p:ext uri="{BB962C8B-B14F-4D97-AF65-F5344CB8AC3E}">
        <p14:creationId xmlns:p14="http://schemas.microsoft.com/office/powerpoint/2010/main" val="375178669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anim calcmode="lin" valueType="num">
                                      <p:cBhvr>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anim calcmode="lin" valueType="num">
                                      <p:cBhvr>
                                        <p:cTn id="2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anim calcmode="lin" valueType="num">
                                      <p:cBhvr>
                                        <p:cTn id="3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anim calcmode="lin" valueType="num">
                                      <p:cBhvr>
                                        <p:cTn id="3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anim calcmode="lin" valueType="num">
                                      <p:cBhvr>
                                        <p:cTn id="4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1000"/>
                                        <p:tgtEl>
                                          <p:spTgt spid="3">
                                            <p:txEl>
                                              <p:pRg st="12" end="12"/>
                                            </p:txEl>
                                          </p:spTgt>
                                        </p:tgtEl>
                                      </p:cBhvr>
                                    </p:animEffect>
                                    <p:anim calcmode="lin" valueType="num">
                                      <p:cBhvr>
                                        <p:cTn id="4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232-4435-5067-1527-626574E92CAB}"/>
              </a:ext>
            </a:extLst>
          </p:cNvPr>
          <p:cNvSpPr>
            <a:spLocks noGrp="1"/>
          </p:cNvSpPr>
          <p:nvPr>
            <p:ph type="title"/>
          </p:nvPr>
        </p:nvSpPr>
        <p:spPr>
          <a:xfrm>
            <a:off x="618978" y="398823"/>
            <a:ext cx="7717500" cy="572700"/>
          </a:xfrm>
        </p:spPr>
        <p:txBody>
          <a:bodyPr/>
          <a:lstStyle/>
          <a:p>
            <a:r>
              <a:rPr lang="en-IN" dirty="0"/>
              <a:t>1NF(First Normal Form)</a:t>
            </a:r>
          </a:p>
        </p:txBody>
      </p:sp>
      <p:sp>
        <p:nvSpPr>
          <p:cNvPr id="3" name="Text Placeholder 2">
            <a:extLst>
              <a:ext uri="{FF2B5EF4-FFF2-40B4-BE49-F238E27FC236}">
                <a16:creationId xmlns:a16="http://schemas.microsoft.com/office/drawing/2014/main" id="{6569A871-6F25-319C-0A78-AB918F867F4E}"/>
              </a:ext>
            </a:extLst>
          </p:cNvPr>
          <p:cNvSpPr>
            <a:spLocks noGrp="1"/>
          </p:cNvSpPr>
          <p:nvPr>
            <p:ph type="body" idx="1"/>
          </p:nvPr>
        </p:nvSpPr>
        <p:spPr>
          <a:xfrm>
            <a:off x="618978" y="971523"/>
            <a:ext cx="8046720" cy="4099880"/>
          </a:xfrm>
        </p:spPr>
        <p:txBody>
          <a:bodyPr/>
          <a:lstStyle/>
          <a:p>
            <a:pPr marL="127000" indent="0">
              <a:buNone/>
            </a:pPr>
            <a:r>
              <a:rPr lang="en-US" dirty="0"/>
              <a:t>A relation is in one NF if and only if it has an atomic value for each of its attributes or a single valued attribute. </a:t>
            </a:r>
          </a:p>
          <a:p>
            <a:pPr marL="127000" indent="0">
              <a:buNone/>
            </a:pPr>
            <a:r>
              <a:rPr lang="en-US" b="1" dirty="0"/>
              <a:t>Requirements: </a:t>
            </a:r>
          </a:p>
          <a:p>
            <a:pPr marL="127000" indent="0">
              <a:buNone/>
            </a:pPr>
            <a:r>
              <a:rPr lang="en-US" dirty="0"/>
              <a:t>• Each table has a primary key. </a:t>
            </a:r>
          </a:p>
          <a:p>
            <a:pPr marL="127000" indent="0">
              <a:buNone/>
            </a:pPr>
            <a:r>
              <a:rPr lang="en-US" dirty="0"/>
              <a:t>• There are no repeating groups. </a:t>
            </a:r>
          </a:p>
          <a:p>
            <a:pPr marL="127000" indent="0">
              <a:buNone/>
            </a:pPr>
            <a:r>
              <a:rPr lang="en-US" dirty="0"/>
              <a:t> </a:t>
            </a:r>
            <a:r>
              <a:rPr lang="en-US" b="1" dirty="0"/>
              <a:t>1NF Decomposition: </a:t>
            </a:r>
          </a:p>
          <a:p>
            <a:pPr marL="127000" indent="0">
              <a:buNone/>
            </a:pPr>
            <a:r>
              <a:rPr lang="en-US" dirty="0"/>
              <a:t>➢ Create a new table and put all the elements that are part of the repeating group in it. </a:t>
            </a:r>
          </a:p>
          <a:p>
            <a:pPr marL="127000" indent="0">
              <a:buNone/>
            </a:pPr>
            <a:r>
              <a:rPr lang="en-US" dirty="0"/>
              <a:t>➢ Give each newly created table a primary key. </a:t>
            </a:r>
          </a:p>
          <a:p>
            <a:pPr marL="127000" indent="0">
              <a:buNone/>
            </a:pPr>
            <a:r>
              <a:rPr lang="en-US" dirty="0"/>
              <a:t>➢ Copy the primary key of the table from which the repeating group was extracted into the new table, and vice versa. </a:t>
            </a:r>
            <a:endParaRPr lang="en-IN" dirty="0"/>
          </a:p>
        </p:txBody>
      </p:sp>
    </p:spTree>
    <p:extLst>
      <p:ext uri="{BB962C8B-B14F-4D97-AF65-F5344CB8AC3E}">
        <p14:creationId xmlns:p14="http://schemas.microsoft.com/office/powerpoint/2010/main" val="307735456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B02D-2053-4842-60B0-B1E928BFFA58}"/>
              </a:ext>
            </a:extLst>
          </p:cNvPr>
          <p:cNvSpPr>
            <a:spLocks noGrp="1"/>
          </p:cNvSpPr>
          <p:nvPr>
            <p:ph type="title"/>
          </p:nvPr>
        </p:nvSpPr>
        <p:spPr>
          <a:xfrm>
            <a:off x="243568" y="215943"/>
            <a:ext cx="7717500" cy="572700"/>
          </a:xfrm>
        </p:spPr>
        <p:txBody>
          <a:bodyPr/>
          <a:lstStyle/>
          <a:p>
            <a:r>
              <a:rPr lang="en-IN" dirty="0"/>
              <a:t>1 NF decomposition of the customer table</a:t>
            </a:r>
          </a:p>
        </p:txBody>
      </p:sp>
      <p:pic>
        <p:nvPicPr>
          <p:cNvPr id="5" name="Picture 4">
            <a:extLst>
              <a:ext uri="{FF2B5EF4-FFF2-40B4-BE49-F238E27FC236}">
                <a16:creationId xmlns:a16="http://schemas.microsoft.com/office/drawing/2014/main" id="{5C94BA49-AA74-5CA5-0309-8502F1C28BCF}"/>
              </a:ext>
            </a:extLst>
          </p:cNvPr>
          <p:cNvPicPr>
            <a:picLocks noChangeAspect="1"/>
          </p:cNvPicPr>
          <p:nvPr/>
        </p:nvPicPr>
        <p:blipFill>
          <a:blip r:embed="rId2"/>
          <a:stretch>
            <a:fillRect/>
          </a:stretch>
        </p:blipFill>
        <p:spPr>
          <a:xfrm>
            <a:off x="243568" y="2218611"/>
            <a:ext cx="3934537" cy="1680773"/>
          </a:xfrm>
          <a:prstGeom prst="rect">
            <a:avLst/>
          </a:prstGeom>
        </p:spPr>
      </p:pic>
      <p:cxnSp>
        <p:nvCxnSpPr>
          <p:cNvPr id="7" name="Straight Arrow Connector 6">
            <a:extLst>
              <a:ext uri="{FF2B5EF4-FFF2-40B4-BE49-F238E27FC236}">
                <a16:creationId xmlns:a16="http://schemas.microsoft.com/office/drawing/2014/main" id="{EC996873-DCFC-D614-7C3C-7830275F317C}"/>
              </a:ext>
            </a:extLst>
          </p:cNvPr>
          <p:cNvCxnSpPr/>
          <p:nvPr/>
        </p:nvCxnSpPr>
        <p:spPr>
          <a:xfrm flipV="1">
            <a:off x="4178105" y="1638886"/>
            <a:ext cx="1294227" cy="57972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9" name="Picture 8">
            <a:extLst>
              <a:ext uri="{FF2B5EF4-FFF2-40B4-BE49-F238E27FC236}">
                <a16:creationId xmlns:a16="http://schemas.microsoft.com/office/drawing/2014/main" id="{B0BEA6F6-F8EF-0DA6-AAEC-A2F1C73BACA4}"/>
              </a:ext>
            </a:extLst>
          </p:cNvPr>
          <p:cNvPicPr>
            <a:picLocks noChangeAspect="1"/>
          </p:cNvPicPr>
          <p:nvPr/>
        </p:nvPicPr>
        <p:blipFill>
          <a:blip r:embed="rId3"/>
          <a:stretch>
            <a:fillRect/>
          </a:stretch>
        </p:blipFill>
        <p:spPr>
          <a:xfrm>
            <a:off x="5472332" y="971709"/>
            <a:ext cx="3570827" cy="1063836"/>
          </a:xfrm>
          <a:prstGeom prst="rect">
            <a:avLst/>
          </a:prstGeom>
        </p:spPr>
      </p:pic>
      <p:cxnSp>
        <p:nvCxnSpPr>
          <p:cNvPr id="11" name="Straight Arrow Connector 10">
            <a:extLst>
              <a:ext uri="{FF2B5EF4-FFF2-40B4-BE49-F238E27FC236}">
                <a16:creationId xmlns:a16="http://schemas.microsoft.com/office/drawing/2014/main" id="{153B55D7-E132-8D97-FB82-0D5877E36D10}"/>
              </a:ext>
            </a:extLst>
          </p:cNvPr>
          <p:cNvCxnSpPr/>
          <p:nvPr/>
        </p:nvCxnSpPr>
        <p:spPr>
          <a:xfrm>
            <a:off x="4178105" y="3899384"/>
            <a:ext cx="1202787" cy="19431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13" name="Picture 12">
            <a:extLst>
              <a:ext uri="{FF2B5EF4-FFF2-40B4-BE49-F238E27FC236}">
                <a16:creationId xmlns:a16="http://schemas.microsoft.com/office/drawing/2014/main" id="{3538CC90-CA6A-2AE5-AC46-E97A8BCBC335}"/>
              </a:ext>
            </a:extLst>
          </p:cNvPr>
          <p:cNvPicPr>
            <a:picLocks noChangeAspect="1"/>
          </p:cNvPicPr>
          <p:nvPr/>
        </p:nvPicPr>
        <p:blipFill>
          <a:blip r:embed="rId4"/>
          <a:stretch>
            <a:fillRect/>
          </a:stretch>
        </p:blipFill>
        <p:spPr>
          <a:xfrm>
            <a:off x="5380892" y="3505057"/>
            <a:ext cx="3570827" cy="1333467"/>
          </a:xfrm>
          <a:prstGeom prst="rect">
            <a:avLst/>
          </a:prstGeom>
        </p:spPr>
      </p:pic>
    </p:spTree>
    <p:extLst>
      <p:ext uri="{BB962C8B-B14F-4D97-AF65-F5344CB8AC3E}">
        <p14:creationId xmlns:p14="http://schemas.microsoft.com/office/powerpoint/2010/main" val="34718645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C770-A89E-82CF-FFA5-A580C86FBB37}"/>
              </a:ext>
            </a:extLst>
          </p:cNvPr>
          <p:cNvSpPr>
            <a:spLocks noGrp="1"/>
          </p:cNvSpPr>
          <p:nvPr>
            <p:ph type="title"/>
          </p:nvPr>
        </p:nvSpPr>
        <p:spPr/>
        <p:txBody>
          <a:bodyPr/>
          <a:lstStyle/>
          <a:p>
            <a:r>
              <a:rPr lang="en-IN" dirty="0"/>
              <a:t>2NF(Second Normal form)</a:t>
            </a:r>
          </a:p>
        </p:txBody>
      </p:sp>
      <p:sp>
        <p:nvSpPr>
          <p:cNvPr id="3" name="Text Placeholder 2">
            <a:extLst>
              <a:ext uri="{FF2B5EF4-FFF2-40B4-BE49-F238E27FC236}">
                <a16:creationId xmlns:a16="http://schemas.microsoft.com/office/drawing/2014/main" id="{57F270F2-46EA-0617-7D07-1CAC091B5CAD}"/>
              </a:ext>
            </a:extLst>
          </p:cNvPr>
          <p:cNvSpPr>
            <a:spLocks noGrp="1"/>
          </p:cNvSpPr>
          <p:nvPr>
            <p:ph type="body" idx="1"/>
          </p:nvPr>
        </p:nvSpPr>
        <p:spPr/>
        <p:txBody>
          <a:bodyPr/>
          <a:lstStyle/>
          <a:p>
            <a:pPr marL="127000" indent="0">
              <a:buNone/>
            </a:pPr>
            <a:r>
              <a:rPr lang="en-US" dirty="0"/>
              <a:t>If a relation is only in one NF and all of them are totally functionally dependent on the primary key, it is said to be in two NF. Only a primary key with compound and composite attributes can be used to perform it.</a:t>
            </a:r>
          </a:p>
          <a:p>
            <a:pPr marL="127000" indent="0">
              <a:buNone/>
            </a:pPr>
            <a:endParaRPr lang="en-US" dirty="0"/>
          </a:p>
          <a:p>
            <a:pPr marL="127000" indent="0">
              <a:buNone/>
            </a:pPr>
            <a:r>
              <a:rPr lang="en-US" dirty="0"/>
              <a:t>Let us consider: cust_id = A, cust_name = B, cust_mob = C, cust_age = D, cust_address = E </a:t>
            </a:r>
          </a:p>
          <a:p>
            <a:pPr marL="127000" indent="0">
              <a:buNone/>
            </a:pPr>
            <a:r>
              <a:rPr lang="en-US" dirty="0"/>
              <a:t>So functional dependency set is F= {AB→CDE, D→ABC} </a:t>
            </a:r>
          </a:p>
          <a:p>
            <a:pPr marL="127000" indent="0">
              <a:buNone/>
            </a:pPr>
            <a:r>
              <a:rPr lang="en-US" dirty="0"/>
              <a:t>Now finding attribute closure of AB </a:t>
            </a:r>
          </a:p>
          <a:p>
            <a:pPr marL="127000" indent="0">
              <a:buNone/>
            </a:pPr>
            <a:r>
              <a:rPr lang="en-US" dirty="0"/>
              <a:t>AB+ = {ABCDE} </a:t>
            </a:r>
          </a:p>
          <a:p>
            <a:pPr marL="127000" indent="0">
              <a:buNone/>
            </a:pPr>
            <a:r>
              <a:rPr lang="en-US" dirty="0"/>
              <a:t>So, AB are candidate key and the prime attributes are A, B and D. Non-prime attributes are C and E. So cust_id→cust_address is partially dependent which is need to be decomposed.</a:t>
            </a:r>
          </a:p>
          <a:p>
            <a:pPr marL="127000" indent="0">
              <a:buNone/>
            </a:pPr>
            <a:endParaRPr lang="en-IN" dirty="0"/>
          </a:p>
        </p:txBody>
      </p:sp>
    </p:spTree>
    <p:extLst>
      <p:ext uri="{BB962C8B-B14F-4D97-AF65-F5344CB8AC3E}">
        <p14:creationId xmlns:p14="http://schemas.microsoft.com/office/powerpoint/2010/main" val="76836793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75F4-569E-EB06-3EC9-CD6760BD0734}"/>
              </a:ext>
            </a:extLst>
          </p:cNvPr>
          <p:cNvSpPr>
            <a:spLocks noGrp="1"/>
          </p:cNvSpPr>
          <p:nvPr>
            <p:ph type="title"/>
          </p:nvPr>
        </p:nvSpPr>
        <p:spPr>
          <a:xfrm>
            <a:off x="396701" y="239151"/>
            <a:ext cx="7717500" cy="572700"/>
          </a:xfrm>
        </p:spPr>
        <p:txBody>
          <a:bodyPr/>
          <a:lstStyle/>
          <a:p>
            <a:r>
              <a:rPr lang="en-IN" dirty="0"/>
              <a:t>2 NF decomposition of the customer table</a:t>
            </a:r>
          </a:p>
        </p:txBody>
      </p:sp>
      <p:pic>
        <p:nvPicPr>
          <p:cNvPr id="5" name="Picture 4">
            <a:extLst>
              <a:ext uri="{FF2B5EF4-FFF2-40B4-BE49-F238E27FC236}">
                <a16:creationId xmlns:a16="http://schemas.microsoft.com/office/drawing/2014/main" id="{26D3DA31-5040-A20B-BE94-43A26D6D225F}"/>
              </a:ext>
            </a:extLst>
          </p:cNvPr>
          <p:cNvPicPr>
            <a:picLocks noChangeAspect="1"/>
          </p:cNvPicPr>
          <p:nvPr/>
        </p:nvPicPr>
        <p:blipFill>
          <a:blip r:embed="rId2"/>
          <a:stretch>
            <a:fillRect/>
          </a:stretch>
        </p:blipFill>
        <p:spPr>
          <a:xfrm>
            <a:off x="122819" y="2024462"/>
            <a:ext cx="3900542" cy="1615805"/>
          </a:xfrm>
          <a:prstGeom prst="rect">
            <a:avLst/>
          </a:prstGeom>
        </p:spPr>
      </p:pic>
      <p:cxnSp>
        <p:nvCxnSpPr>
          <p:cNvPr id="7" name="Straight Arrow Connector 6">
            <a:extLst>
              <a:ext uri="{FF2B5EF4-FFF2-40B4-BE49-F238E27FC236}">
                <a16:creationId xmlns:a16="http://schemas.microsoft.com/office/drawing/2014/main" id="{A3BF9AA9-DB4B-3D78-8A80-FA39FEE480BE}"/>
              </a:ext>
            </a:extLst>
          </p:cNvPr>
          <p:cNvCxnSpPr/>
          <p:nvPr/>
        </p:nvCxnSpPr>
        <p:spPr>
          <a:xfrm flipV="1">
            <a:off x="4002258" y="1695157"/>
            <a:ext cx="984739" cy="3024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9" name="Picture 8">
            <a:extLst>
              <a:ext uri="{FF2B5EF4-FFF2-40B4-BE49-F238E27FC236}">
                <a16:creationId xmlns:a16="http://schemas.microsoft.com/office/drawing/2014/main" id="{B7013DCB-AFCA-D7F5-F632-45FEA629F40A}"/>
              </a:ext>
            </a:extLst>
          </p:cNvPr>
          <p:cNvPicPr>
            <a:picLocks noChangeAspect="1"/>
          </p:cNvPicPr>
          <p:nvPr/>
        </p:nvPicPr>
        <p:blipFill>
          <a:blip r:embed="rId3"/>
          <a:stretch>
            <a:fillRect/>
          </a:stretch>
        </p:blipFill>
        <p:spPr>
          <a:xfrm>
            <a:off x="4986997" y="887254"/>
            <a:ext cx="4115936" cy="1615805"/>
          </a:xfrm>
          <a:prstGeom prst="rect">
            <a:avLst/>
          </a:prstGeom>
        </p:spPr>
      </p:pic>
      <p:cxnSp>
        <p:nvCxnSpPr>
          <p:cNvPr id="11" name="Straight Arrow Connector 10">
            <a:extLst>
              <a:ext uri="{FF2B5EF4-FFF2-40B4-BE49-F238E27FC236}">
                <a16:creationId xmlns:a16="http://schemas.microsoft.com/office/drawing/2014/main" id="{3A470147-4B80-FC58-0D66-284079AB7786}"/>
              </a:ext>
            </a:extLst>
          </p:cNvPr>
          <p:cNvCxnSpPr/>
          <p:nvPr/>
        </p:nvCxnSpPr>
        <p:spPr>
          <a:xfrm>
            <a:off x="4023361" y="3640267"/>
            <a:ext cx="963636" cy="10173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13" name="Picture 12">
            <a:extLst>
              <a:ext uri="{FF2B5EF4-FFF2-40B4-BE49-F238E27FC236}">
                <a16:creationId xmlns:a16="http://schemas.microsoft.com/office/drawing/2014/main" id="{EF0E6CB9-BB6D-0173-F470-1FB92342141F}"/>
              </a:ext>
            </a:extLst>
          </p:cNvPr>
          <p:cNvPicPr>
            <a:picLocks noChangeAspect="1"/>
          </p:cNvPicPr>
          <p:nvPr/>
        </p:nvPicPr>
        <p:blipFill>
          <a:blip r:embed="rId4"/>
          <a:stretch>
            <a:fillRect/>
          </a:stretch>
        </p:blipFill>
        <p:spPr>
          <a:xfrm>
            <a:off x="5079434" y="3118557"/>
            <a:ext cx="3093988" cy="1691787"/>
          </a:xfrm>
          <a:prstGeom prst="rect">
            <a:avLst/>
          </a:prstGeom>
        </p:spPr>
      </p:pic>
    </p:spTree>
    <p:extLst>
      <p:ext uri="{BB962C8B-B14F-4D97-AF65-F5344CB8AC3E}">
        <p14:creationId xmlns:p14="http://schemas.microsoft.com/office/powerpoint/2010/main" val="225687290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2247371" y="2511459"/>
            <a:ext cx="45159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736" name="Google Shape;736;p54"/>
          <p:cNvSpPr txBox="1">
            <a:spLocks noGrp="1"/>
          </p:cNvSpPr>
          <p:nvPr>
            <p:ph type="title" idx="2"/>
          </p:nvPr>
        </p:nvSpPr>
        <p:spPr>
          <a:xfrm>
            <a:off x="2661626" y="1199124"/>
            <a:ext cx="3874200" cy="11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739" name="Google Shape;739;p54"/>
          <p:cNvSpPr/>
          <p:nvPr/>
        </p:nvSpPr>
        <p:spPr>
          <a:xfrm>
            <a:off x="8053025" y="1617150"/>
            <a:ext cx="1092000" cy="247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4"/>
          <p:cNvSpPr/>
          <p:nvPr/>
        </p:nvSpPr>
        <p:spPr>
          <a:xfrm>
            <a:off x="0" y="-26150"/>
            <a:ext cx="1344900" cy="185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4"/>
          <p:cNvSpPr/>
          <p:nvPr/>
        </p:nvSpPr>
        <p:spPr>
          <a:xfrm>
            <a:off x="7263450" y="229150"/>
            <a:ext cx="718800" cy="71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4"/>
          <p:cNvSpPr/>
          <p:nvPr/>
        </p:nvSpPr>
        <p:spPr>
          <a:xfrm>
            <a:off x="546925" y="3244450"/>
            <a:ext cx="251100" cy="251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4"/>
          <p:cNvSpPr/>
          <p:nvPr/>
        </p:nvSpPr>
        <p:spPr>
          <a:xfrm>
            <a:off x="3036925" y="108075"/>
            <a:ext cx="593400" cy="59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54"/>
          <p:cNvGrpSpPr/>
          <p:nvPr/>
        </p:nvGrpSpPr>
        <p:grpSpPr>
          <a:xfrm>
            <a:off x="7263438" y="2559824"/>
            <a:ext cx="1345023" cy="1360513"/>
            <a:chOff x="6342275" y="-537052"/>
            <a:chExt cx="2483425" cy="2512025"/>
          </a:xfrm>
        </p:grpSpPr>
        <p:sp>
          <p:nvSpPr>
            <p:cNvPr id="745" name="Google Shape;745;p54"/>
            <p:cNvSpPr/>
            <p:nvPr/>
          </p:nvSpPr>
          <p:spPr>
            <a:xfrm>
              <a:off x="6342275" y="-537052"/>
              <a:ext cx="2483425" cy="2512025"/>
            </a:xfrm>
            <a:custGeom>
              <a:avLst/>
              <a:gdLst/>
              <a:ahLst/>
              <a:cxnLst/>
              <a:rect l="l" t="t" r="r" b="b"/>
              <a:pathLst>
                <a:path w="99337" h="100481" extrusionOk="0">
                  <a:moveTo>
                    <a:pt x="89531" y="17892"/>
                  </a:moveTo>
                  <a:cubicBezTo>
                    <a:pt x="89997" y="17892"/>
                    <a:pt x="90462" y="18035"/>
                    <a:pt x="90891" y="18321"/>
                  </a:cubicBezTo>
                  <a:cubicBezTo>
                    <a:pt x="91750" y="18751"/>
                    <a:pt x="92179" y="19753"/>
                    <a:pt x="92036" y="20611"/>
                  </a:cubicBezTo>
                  <a:cubicBezTo>
                    <a:pt x="90891" y="31347"/>
                    <a:pt x="86740" y="38074"/>
                    <a:pt x="79584" y="40937"/>
                  </a:cubicBezTo>
                  <a:lnTo>
                    <a:pt x="81301" y="22759"/>
                  </a:lnTo>
                  <a:lnTo>
                    <a:pt x="88172" y="18321"/>
                  </a:lnTo>
                  <a:cubicBezTo>
                    <a:pt x="88601" y="18035"/>
                    <a:pt x="89066" y="17892"/>
                    <a:pt x="89531" y="17892"/>
                  </a:cubicBezTo>
                  <a:close/>
                  <a:moveTo>
                    <a:pt x="9734" y="17892"/>
                  </a:moveTo>
                  <a:cubicBezTo>
                    <a:pt x="10199" y="17892"/>
                    <a:pt x="10664" y="18035"/>
                    <a:pt x="11022" y="18321"/>
                  </a:cubicBezTo>
                  <a:lnTo>
                    <a:pt x="19181" y="23474"/>
                  </a:lnTo>
                  <a:cubicBezTo>
                    <a:pt x="19181" y="23617"/>
                    <a:pt x="19324" y="23617"/>
                    <a:pt x="19610" y="23617"/>
                  </a:cubicBezTo>
                  <a:lnTo>
                    <a:pt x="21328" y="41652"/>
                  </a:lnTo>
                  <a:cubicBezTo>
                    <a:pt x="13169" y="39076"/>
                    <a:pt x="8589" y="32062"/>
                    <a:pt x="7301" y="20611"/>
                  </a:cubicBezTo>
                  <a:cubicBezTo>
                    <a:pt x="7158" y="19753"/>
                    <a:pt x="7587" y="18751"/>
                    <a:pt x="8446" y="18321"/>
                  </a:cubicBezTo>
                  <a:cubicBezTo>
                    <a:pt x="8804" y="18035"/>
                    <a:pt x="9269" y="17892"/>
                    <a:pt x="9734" y="17892"/>
                  </a:cubicBezTo>
                  <a:close/>
                  <a:moveTo>
                    <a:pt x="21471" y="0"/>
                  </a:moveTo>
                  <a:cubicBezTo>
                    <a:pt x="19181" y="0"/>
                    <a:pt x="17320" y="2004"/>
                    <a:pt x="17606" y="4294"/>
                  </a:cubicBezTo>
                  <a:lnTo>
                    <a:pt x="18608" y="14886"/>
                  </a:lnTo>
                  <a:lnTo>
                    <a:pt x="15173" y="12739"/>
                  </a:lnTo>
                  <a:cubicBezTo>
                    <a:pt x="13542" y="11597"/>
                    <a:pt x="11678" y="11013"/>
                    <a:pt x="9794" y="11013"/>
                  </a:cubicBezTo>
                  <a:cubicBezTo>
                    <a:pt x="8372" y="11013"/>
                    <a:pt x="6938" y="11346"/>
                    <a:pt x="5583" y="12023"/>
                  </a:cubicBezTo>
                  <a:cubicBezTo>
                    <a:pt x="2005" y="13598"/>
                    <a:pt x="1" y="17463"/>
                    <a:pt x="430" y="21327"/>
                  </a:cubicBezTo>
                  <a:cubicBezTo>
                    <a:pt x="1718" y="33780"/>
                    <a:pt x="7014" y="42511"/>
                    <a:pt x="15459" y="46662"/>
                  </a:cubicBezTo>
                  <a:lnTo>
                    <a:pt x="14028" y="47664"/>
                  </a:lnTo>
                  <a:cubicBezTo>
                    <a:pt x="11165" y="49668"/>
                    <a:pt x="12597" y="53962"/>
                    <a:pt x="16032" y="53962"/>
                  </a:cubicBezTo>
                  <a:cubicBezTo>
                    <a:pt x="16748" y="53962"/>
                    <a:pt x="17463" y="53676"/>
                    <a:pt x="18036" y="53246"/>
                  </a:cubicBezTo>
                  <a:cubicBezTo>
                    <a:pt x="18895" y="52674"/>
                    <a:pt x="20755" y="51386"/>
                    <a:pt x="22473" y="50097"/>
                  </a:cubicBezTo>
                  <a:cubicBezTo>
                    <a:pt x="25336" y="61405"/>
                    <a:pt x="34353" y="70136"/>
                    <a:pt x="45804" y="72283"/>
                  </a:cubicBezTo>
                  <a:lnTo>
                    <a:pt x="45804" y="89316"/>
                  </a:lnTo>
                  <a:lnTo>
                    <a:pt x="43657" y="89316"/>
                  </a:lnTo>
                  <a:cubicBezTo>
                    <a:pt x="40794" y="89316"/>
                    <a:pt x="38075" y="90891"/>
                    <a:pt x="36500" y="93467"/>
                  </a:cubicBezTo>
                  <a:lnTo>
                    <a:pt x="27626" y="93467"/>
                  </a:lnTo>
                  <a:cubicBezTo>
                    <a:pt x="25765" y="93467"/>
                    <a:pt x="24191" y="94756"/>
                    <a:pt x="24047" y="96616"/>
                  </a:cubicBezTo>
                  <a:cubicBezTo>
                    <a:pt x="23761" y="98763"/>
                    <a:pt x="25479" y="100481"/>
                    <a:pt x="27626" y="100481"/>
                  </a:cubicBezTo>
                  <a:lnTo>
                    <a:pt x="71425" y="100481"/>
                  </a:lnTo>
                  <a:cubicBezTo>
                    <a:pt x="73286" y="100481"/>
                    <a:pt x="74860" y="99193"/>
                    <a:pt x="75146" y="97332"/>
                  </a:cubicBezTo>
                  <a:cubicBezTo>
                    <a:pt x="75290" y="95185"/>
                    <a:pt x="73715" y="93467"/>
                    <a:pt x="71568" y="93467"/>
                  </a:cubicBezTo>
                  <a:lnTo>
                    <a:pt x="62551" y="93467"/>
                  </a:lnTo>
                  <a:cubicBezTo>
                    <a:pt x="61119" y="90891"/>
                    <a:pt x="58400" y="89316"/>
                    <a:pt x="55394" y="89316"/>
                  </a:cubicBezTo>
                  <a:lnTo>
                    <a:pt x="53390" y="89316"/>
                  </a:lnTo>
                  <a:lnTo>
                    <a:pt x="53390" y="72570"/>
                  </a:lnTo>
                  <a:cubicBezTo>
                    <a:pt x="65127" y="70995"/>
                    <a:pt x="74860" y="62550"/>
                    <a:pt x="78009" y="50956"/>
                  </a:cubicBezTo>
                  <a:lnTo>
                    <a:pt x="81301" y="53246"/>
                  </a:lnTo>
                  <a:cubicBezTo>
                    <a:pt x="81874" y="53676"/>
                    <a:pt x="82589" y="53962"/>
                    <a:pt x="83305" y="53962"/>
                  </a:cubicBezTo>
                  <a:cubicBezTo>
                    <a:pt x="86597" y="53962"/>
                    <a:pt x="88029" y="49668"/>
                    <a:pt x="85309" y="47664"/>
                  </a:cubicBezTo>
                  <a:lnTo>
                    <a:pt x="83878" y="46662"/>
                  </a:lnTo>
                  <a:cubicBezTo>
                    <a:pt x="92323" y="42511"/>
                    <a:pt x="97619" y="33780"/>
                    <a:pt x="98907" y="21327"/>
                  </a:cubicBezTo>
                  <a:cubicBezTo>
                    <a:pt x="99336" y="17463"/>
                    <a:pt x="97332" y="13741"/>
                    <a:pt x="93754" y="12023"/>
                  </a:cubicBezTo>
                  <a:cubicBezTo>
                    <a:pt x="92399" y="11346"/>
                    <a:pt x="90965" y="11013"/>
                    <a:pt x="89543" y="11013"/>
                  </a:cubicBezTo>
                  <a:cubicBezTo>
                    <a:pt x="87659" y="11013"/>
                    <a:pt x="85795" y="11597"/>
                    <a:pt x="84164" y="12739"/>
                  </a:cubicBezTo>
                  <a:lnTo>
                    <a:pt x="82160" y="13884"/>
                  </a:lnTo>
                  <a:lnTo>
                    <a:pt x="83162" y="4294"/>
                  </a:lnTo>
                  <a:cubicBezTo>
                    <a:pt x="83448" y="2004"/>
                    <a:pt x="81588" y="0"/>
                    <a:pt x="79297"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7376425" y="-154177"/>
              <a:ext cx="375750" cy="980500"/>
            </a:xfrm>
            <a:custGeom>
              <a:avLst/>
              <a:gdLst/>
              <a:ahLst/>
              <a:cxnLst/>
              <a:rect l="l" t="t" r="r" b="b"/>
              <a:pathLst>
                <a:path w="15030" h="39220" extrusionOk="0">
                  <a:moveTo>
                    <a:pt x="12310" y="2720"/>
                  </a:moveTo>
                  <a:lnTo>
                    <a:pt x="12310" y="36643"/>
                  </a:lnTo>
                  <a:lnTo>
                    <a:pt x="7014" y="36643"/>
                  </a:lnTo>
                  <a:lnTo>
                    <a:pt x="7014" y="7587"/>
                  </a:lnTo>
                  <a:lnTo>
                    <a:pt x="2720" y="7587"/>
                  </a:lnTo>
                  <a:lnTo>
                    <a:pt x="2720" y="2720"/>
                  </a:lnTo>
                  <a:close/>
                  <a:moveTo>
                    <a:pt x="2720" y="0"/>
                  </a:moveTo>
                  <a:cubicBezTo>
                    <a:pt x="1146" y="0"/>
                    <a:pt x="1" y="1289"/>
                    <a:pt x="1" y="2720"/>
                  </a:cubicBezTo>
                  <a:lnTo>
                    <a:pt x="1" y="7444"/>
                  </a:lnTo>
                  <a:cubicBezTo>
                    <a:pt x="1" y="9018"/>
                    <a:pt x="1146" y="10163"/>
                    <a:pt x="2720" y="10163"/>
                  </a:cubicBezTo>
                  <a:lnTo>
                    <a:pt x="4295" y="10163"/>
                  </a:lnTo>
                  <a:lnTo>
                    <a:pt x="4295" y="36643"/>
                  </a:lnTo>
                  <a:cubicBezTo>
                    <a:pt x="4295" y="38074"/>
                    <a:pt x="5583" y="39220"/>
                    <a:pt x="7014" y="39220"/>
                  </a:cubicBezTo>
                  <a:lnTo>
                    <a:pt x="12310" y="39220"/>
                  </a:lnTo>
                  <a:cubicBezTo>
                    <a:pt x="13742" y="39220"/>
                    <a:pt x="15030" y="38074"/>
                    <a:pt x="15030" y="36643"/>
                  </a:cubicBezTo>
                  <a:lnTo>
                    <a:pt x="15030" y="2577"/>
                  </a:lnTo>
                  <a:cubicBezTo>
                    <a:pt x="15030" y="1146"/>
                    <a:pt x="13742" y="0"/>
                    <a:pt x="12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54"/>
          <p:cNvGrpSpPr/>
          <p:nvPr/>
        </p:nvGrpSpPr>
        <p:grpSpPr>
          <a:xfrm>
            <a:off x="252725" y="1257748"/>
            <a:ext cx="1482300" cy="1483782"/>
            <a:chOff x="317525" y="2400298"/>
            <a:chExt cx="1482300" cy="1483782"/>
          </a:xfrm>
        </p:grpSpPr>
        <p:grpSp>
          <p:nvGrpSpPr>
            <p:cNvPr id="748" name="Google Shape;748;p54"/>
            <p:cNvGrpSpPr/>
            <p:nvPr/>
          </p:nvGrpSpPr>
          <p:grpSpPr>
            <a:xfrm>
              <a:off x="329534" y="2400298"/>
              <a:ext cx="1460754" cy="1483782"/>
              <a:chOff x="397734" y="2012550"/>
              <a:chExt cx="2031082" cy="2063100"/>
            </a:xfrm>
          </p:grpSpPr>
          <p:sp>
            <p:nvSpPr>
              <p:cNvPr id="749" name="Google Shape;749;p54"/>
              <p:cNvSpPr/>
              <p:nvPr/>
            </p:nvSpPr>
            <p:spPr>
              <a:xfrm>
                <a:off x="941225" y="3029400"/>
                <a:ext cx="939600" cy="915900"/>
              </a:xfrm>
              <a:prstGeom prst="star7">
                <a:avLst>
                  <a:gd name="adj" fmla="val 34601"/>
                  <a:gd name="hf" fmla="val 102572"/>
                  <a:gd name="vf" fmla="val 10521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p:nvPr/>
            </p:nvSpPr>
            <p:spPr>
              <a:xfrm>
                <a:off x="822725" y="2899050"/>
                <a:ext cx="1176600" cy="11766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54"/>
              <p:cNvCxnSpPr>
                <a:stCxn id="750" idx="1"/>
              </p:cNvCxnSpPr>
              <p:nvPr/>
            </p:nvCxnSpPr>
            <p:spPr>
              <a:xfrm rot="10800000">
                <a:off x="397734" y="2036959"/>
                <a:ext cx="597300" cy="1034400"/>
              </a:xfrm>
              <a:prstGeom prst="straightConnector1">
                <a:avLst/>
              </a:prstGeom>
              <a:noFill/>
              <a:ln w="28575" cap="flat" cmpd="sng">
                <a:solidFill>
                  <a:schemeClr val="dk1"/>
                </a:solidFill>
                <a:prstDash val="solid"/>
                <a:round/>
                <a:headEnd type="none" w="med" len="med"/>
                <a:tailEnd type="none" w="med" len="med"/>
              </a:ln>
            </p:spPr>
          </p:cxnSp>
          <p:cxnSp>
            <p:nvCxnSpPr>
              <p:cNvPr id="752" name="Google Shape;752;p54"/>
              <p:cNvCxnSpPr>
                <a:stCxn id="750" idx="0"/>
              </p:cNvCxnSpPr>
              <p:nvPr/>
            </p:nvCxnSpPr>
            <p:spPr>
              <a:xfrm rot="10800000">
                <a:off x="899525" y="2012550"/>
                <a:ext cx="511500" cy="88650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54"/>
              <p:cNvCxnSpPr>
                <a:stCxn id="750" idx="0"/>
              </p:cNvCxnSpPr>
              <p:nvPr/>
            </p:nvCxnSpPr>
            <p:spPr>
              <a:xfrm rot="10800000" flipH="1">
                <a:off x="1411025" y="2032350"/>
                <a:ext cx="500700" cy="86670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54"/>
              <p:cNvCxnSpPr>
                <a:stCxn id="750" idx="7"/>
              </p:cNvCxnSpPr>
              <p:nvPr/>
            </p:nvCxnSpPr>
            <p:spPr>
              <a:xfrm rot="10800000" flipH="1">
                <a:off x="1827016" y="2028859"/>
                <a:ext cx="601800" cy="1042500"/>
              </a:xfrm>
              <a:prstGeom prst="straightConnector1">
                <a:avLst/>
              </a:prstGeom>
              <a:noFill/>
              <a:ln w="28575" cap="flat" cmpd="sng">
                <a:solidFill>
                  <a:schemeClr val="dk1"/>
                </a:solidFill>
                <a:prstDash val="solid"/>
                <a:round/>
                <a:headEnd type="none" w="med" len="med"/>
                <a:tailEnd type="none" w="med" len="med"/>
              </a:ln>
            </p:spPr>
          </p:cxnSp>
        </p:grpSp>
        <p:cxnSp>
          <p:nvCxnSpPr>
            <p:cNvPr id="755" name="Google Shape;755;p54"/>
            <p:cNvCxnSpPr/>
            <p:nvPr/>
          </p:nvCxnSpPr>
          <p:spPr>
            <a:xfrm>
              <a:off x="317525" y="2408400"/>
              <a:ext cx="1482300" cy="0"/>
            </a:xfrm>
            <a:prstGeom prst="straightConnector1">
              <a:avLst/>
            </a:prstGeom>
            <a:noFill/>
            <a:ln w="28575" cap="flat" cmpd="sng">
              <a:solidFill>
                <a:schemeClr val="dk1"/>
              </a:solidFill>
              <a:prstDash val="solid"/>
              <a:round/>
              <a:headEnd type="none" w="med" len="med"/>
              <a:tailEnd type="none" w="med" len="med"/>
            </a:ln>
          </p:spPr>
        </p:cxnSp>
      </p:grpSp>
      <p:sp>
        <p:nvSpPr>
          <p:cNvPr id="758" name="Google Shape;758;p5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5"/>
                                        </p:tgtEl>
                                        <p:attrNameLst>
                                          <p:attrName>style.visibility</p:attrName>
                                        </p:attrNameLst>
                                      </p:cBhvr>
                                      <p:to>
                                        <p:strVal val="visible"/>
                                      </p:to>
                                    </p:set>
                                    <p:animEffect transition="in" filter="fade">
                                      <p:cBhvr>
                                        <p:cTn id="7" dur="1000"/>
                                        <p:tgtEl>
                                          <p:spTgt spid="735"/>
                                        </p:tgtEl>
                                      </p:cBhvr>
                                    </p:animEffect>
                                    <p:anim calcmode="lin" valueType="num">
                                      <p:cBhvr>
                                        <p:cTn id="8" dur="1000" fill="hold"/>
                                        <p:tgtEl>
                                          <p:spTgt spid="735"/>
                                        </p:tgtEl>
                                        <p:attrNameLst>
                                          <p:attrName>ppt_x</p:attrName>
                                        </p:attrNameLst>
                                      </p:cBhvr>
                                      <p:tavLst>
                                        <p:tav tm="0">
                                          <p:val>
                                            <p:strVal val="#ppt_x"/>
                                          </p:val>
                                        </p:tav>
                                        <p:tav tm="100000">
                                          <p:val>
                                            <p:strVal val="#ppt_x"/>
                                          </p:val>
                                        </p:tav>
                                      </p:tavLst>
                                    </p:anim>
                                    <p:anim calcmode="lin" valueType="num">
                                      <p:cBhvr>
                                        <p:cTn id="9" dur="1000" fill="hold"/>
                                        <p:tgtEl>
                                          <p:spTgt spid="7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F52AE1-CB39-DF17-8F45-4A1332ADB57B}"/>
              </a:ext>
            </a:extLst>
          </p:cNvPr>
          <p:cNvSpPr>
            <a:spLocks noGrp="1"/>
          </p:cNvSpPr>
          <p:nvPr>
            <p:ph type="body" idx="1"/>
          </p:nvPr>
        </p:nvSpPr>
        <p:spPr>
          <a:xfrm>
            <a:off x="534573" y="218048"/>
            <a:ext cx="7884942" cy="4797083"/>
          </a:xfrm>
        </p:spPr>
        <p:txBody>
          <a:bodyPr/>
          <a:lstStyle/>
          <a:p>
            <a:pPr marL="127000" indent="0" algn="ctr">
              <a:buNone/>
            </a:pPr>
            <a:r>
              <a:rPr lang="en-US" dirty="0"/>
              <a:t>In summary, a bank database management system is a crucial instrument for controlling the enormous volume of data and transactions that take place within a banking establishment. The system offers a centralized database for managing and storing employee and branch data, financial transactions, and customer and account information. A relational and ER database schema with the proper entities, properties, and relationships should be part of any efficient bank database management system. A user-friendly interface, backup and recovery mechanisms, and data security measures should all be included in the system for quick data entry and retrieval. A bank database management system, in general, is a crucial part of the infrastructure of a bank and is necessary for guaranteeing smooth operations and providing top-notch customer service.</a:t>
            </a:r>
            <a:endParaRPr lang="en-IN" dirty="0"/>
          </a:p>
        </p:txBody>
      </p:sp>
    </p:spTree>
    <p:extLst>
      <p:ext uri="{BB962C8B-B14F-4D97-AF65-F5344CB8AC3E}">
        <p14:creationId xmlns:p14="http://schemas.microsoft.com/office/powerpoint/2010/main" val="27486518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a:hlinkClick r:id="rId3" action="ppaction://hlinksldjump"/>
          </p:cNvPr>
          <p:cNvSpPr/>
          <p:nvPr/>
        </p:nvSpPr>
        <p:spPr>
          <a:xfrm>
            <a:off x="713113" y="1634850"/>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3">
            <a:hlinkClick r:id="rId4" action="ppaction://hlinksldjump"/>
          </p:cNvPr>
          <p:cNvSpPr/>
          <p:nvPr/>
        </p:nvSpPr>
        <p:spPr>
          <a:xfrm>
            <a:off x="5929038" y="3477225"/>
            <a:ext cx="817200" cy="81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3">
            <a:hlinkClick r:id="rId5" action="ppaction://hlinksldjump"/>
          </p:cNvPr>
          <p:cNvSpPr/>
          <p:nvPr/>
        </p:nvSpPr>
        <p:spPr>
          <a:xfrm>
            <a:off x="3321112" y="3477213"/>
            <a:ext cx="817200" cy="817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3">
            <a:hlinkClick r:id="rId6" action="ppaction://hlinksldjump"/>
          </p:cNvPr>
          <p:cNvSpPr/>
          <p:nvPr/>
        </p:nvSpPr>
        <p:spPr>
          <a:xfrm>
            <a:off x="713075" y="3477350"/>
            <a:ext cx="817200" cy="81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3">
            <a:hlinkClick r:id="rId7" action="ppaction://hlinksldjump"/>
          </p:cNvPr>
          <p:cNvSpPr/>
          <p:nvPr/>
        </p:nvSpPr>
        <p:spPr>
          <a:xfrm>
            <a:off x="5929075" y="1634850"/>
            <a:ext cx="817200" cy="81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3">
            <a:hlinkClick r:id="rId8" action="ppaction://hlinksldjump"/>
          </p:cNvPr>
          <p:cNvSpPr/>
          <p:nvPr/>
        </p:nvSpPr>
        <p:spPr>
          <a:xfrm>
            <a:off x="3321138" y="1634850"/>
            <a:ext cx="817200" cy="81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9" name="Google Shape;229;p33">
            <a:hlinkClick r:id="rId3" action="ppaction://hlinksldjump"/>
          </p:cNvPr>
          <p:cNvSpPr txBox="1">
            <a:spLocks noGrp="1"/>
          </p:cNvSpPr>
          <p:nvPr>
            <p:ph type="title" idx="2"/>
          </p:nvPr>
        </p:nvSpPr>
        <p:spPr>
          <a:xfrm>
            <a:off x="7132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30" name="Google Shape;230;p33">
            <a:hlinkClick r:id="rId3" action="ppaction://hlinksldjump"/>
          </p:cNvPr>
          <p:cNvSpPr txBox="1">
            <a:spLocks noGrp="1"/>
          </p:cNvSpPr>
          <p:nvPr>
            <p:ph type="title" idx="3"/>
          </p:nvPr>
        </p:nvSpPr>
        <p:spPr>
          <a:xfrm>
            <a:off x="1636585" y="1787250"/>
            <a:ext cx="1684500" cy="436500"/>
          </a:xfrm>
          <a:prstGeom prst="rect">
            <a:avLst/>
          </a:prstGeom>
        </p:spPr>
        <p:txBody>
          <a:bodyPr spcFirstLastPara="1" wrap="square" lIns="91425" tIns="91425" rIns="91425" bIns="91425" anchor="b" anchorCtr="0">
            <a:noAutofit/>
          </a:bodyPr>
          <a:lstStyle/>
          <a:p>
            <a:pPr lvl="0" rtl="0">
              <a:spcBef>
                <a:spcPts val="0"/>
              </a:spcBef>
              <a:spcAft>
                <a:spcPts val="0"/>
              </a:spcAft>
            </a:pPr>
            <a:r>
              <a:rPr lang="en-US" sz="1800" dirty="0"/>
              <a:t>Introduction</a:t>
            </a:r>
          </a:p>
        </p:txBody>
      </p:sp>
      <p:sp>
        <p:nvSpPr>
          <p:cNvPr id="232" name="Google Shape;232;p33">
            <a:hlinkClick r:id="rId6" action="ppaction://hlinksldjump"/>
          </p:cNvPr>
          <p:cNvSpPr txBox="1">
            <a:spLocks noGrp="1"/>
          </p:cNvSpPr>
          <p:nvPr>
            <p:ph type="title" idx="4"/>
          </p:nvPr>
        </p:nvSpPr>
        <p:spPr>
          <a:xfrm>
            <a:off x="7132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233" name="Google Shape;233;p33">
            <a:hlinkClick r:id="rId6" action="ppaction://hlinksldjump"/>
          </p:cNvPr>
          <p:cNvSpPr txBox="1">
            <a:spLocks noGrp="1"/>
          </p:cNvSpPr>
          <p:nvPr>
            <p:ph type="title" idx="5"/>
          </p:nvPr>
        </p:nvSpPr>
        <p:spPr>
          <a:xfrm>
            <a:off x="1611356" y="3489083"/>
            <a:ext cx="1684500" cy="889026"/>
          </a:xfrm>
          <a:prstGeom prst="rect">
            <a:avLst/>
          </a:prstGeom>
        </p:spPr>
        <p:txBody>
          <a:bodyPr spcFirstLastPara="1" wrap="square" lIns="91425" tIns="91425" rIns="91425" bIns="91425" anchor="b" anchorCtr="0">
            <a:noAutofit/>
          </a:bodyPr>
          <a:lstStyle/>
          <a:p>
            <a:pPr lvl="0" rtl="0">
              <a:spcBef>
                <a:spcPts val="0"/>
              </a:spcBef>
              <a:spcAft>
                <a:spcPts val="0"/>
              </a:spcAft>
            </a:pPr>
            <a:r>
              <a:rPr lang="en-US" sz="1800" dirty="0"/>
              <a:t>Relational database schema</a:t>
            </a:r>
          </a:p>
        </p:txBody>
      </p:sp>
      <p:sp>
        <p:nvSpPr>
          <p:cNvPr id="235" name="Google Shape;235;p33">
            <a:hlinkClick r:id="rId8" action="ppaction://hlinksldjump"/>
          </p:cNvPr>
          <p:cNvSpPr txBox="1">
            <a:spLocks noGrp="1"/>
          </p:cNvSpPr>
          <p:nvPr>
            <p:ph type="title" idx="7"/>
          </p:nvPr>
        </p:nvSpPr>
        <p:spPr>
          <a:xfrm>
            <a:off x="332117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236" name="Google Shape;236;p33">
            <a:hlinkClick r:id="rId8" action="ppaction://hlinksldjump"/>
          </p:cNvPr>
          <p:cNvSpPr txBox="1">
            <a:spLocks noGrp="1"/>
          </p:cNvSpPr>
          <p:nvPr>
            <p:ph type="title" idx="8"/>
          </p:nvPr>
        </p:nvSpPr>
        <p:spPr>
          <a:xfrm>
            <a:off x="4191456" y="1473736"/>
            <a:ext cx="1684500" cy="1202432"/>
          </a:xfrm>
          <a:prstGeom prst="rect">
            <a:avLst/>
          </a:prstGeom>
        </p:spPr>
        <p:txBody>
          <a:bodyPr spcFirstLastPara="1" wrap="square" lIns="91425" tIns="91425" rIns="91425" bIns="91425" anchor="b" anchorCtr="0">
            <a:noAutofit/>
          </a:bodyPr>
          <a:lstStyle/>
          <a:p>
            <a:pPr lvl="0" rtl="0">
              <a:spcBef>
                <a:spcPts val="0"/>
              </a:spcBef>
              <a:spcAft>
                <a:spcPts val="0"/>
              </a:spcAft>
            </a:pPr>
            <a:r>
              <a:rPr lang="en-US" dirty="0"/>
              <a:t>Feasibility study and requirement analysis</a:t>
            </a:r>
            <a:endParaRPr lang="en-US" sz="1400" dirty="0"/>
          </a:p>
        </p:txBody>
      </p:sp>
      <p:sp>
        <p:nvSpPr>
          <p:cNvPr id="238" name="Google Shape;238;p33">
            <a:hlinkClick r:id="rId5" action="ppaction://hlinksldjump"/>
          </p:cNvPr>
          <p:cNvSpPr txBox="1">
            <a:spLocks noGrp="1"/>
          </p:cNvSpPr>
          <p:nvPr>
            <p:ph type="title" idx="13"/>
          </p:nvPr>
        </p:nvSpPr>
        <p:spPr>
          <a:xfrm>
            <a:off x="332117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239" name="Google Shape;239;p33">
            <a:hlinkClick r:id="rId5" action="ppaction://hlinksldjump"/>
          </p:cNvPr>
          <p:cNvSpPr txBox="1">
            <a:spLocks noGrp="1"/>
          </p:cNvSpPr>
          <p:nvPr>
            <p:ph type="title" idx="14"/>
          </p:nvPr>
        </p:nvSpPr>
        <p:spPr>
          <a:xfrm>
            <a:off x="4138069" y="3782141"/>
            <a:ext cx="1684500" cy="664784"/>
          </a:xfrm>
          <a:prstGeom prst="rect">
            <a:avLst/>
          </a:prstGeom>
        </p:spPr>
        <p:txBody>
          <a:bodyPr spcFirstLastPara="1" wrap="square" lIns="91425" tIns="91425" rIns="91425" bIns="91425" anchor="b" anchorCtr="0">
            <a:noAutofit/>
          </a:bodyPr>
          <a:lstStyle/>
          <a:p>
            <a:r>
              <a:rPr lang="en-US" sz="1800" dirty="0"/>
              <a:t>Normalization</a:t>
            </a:r>
            <a:br>
              <a:rPr lang="en-US" sz="1800" dirty="0"/>
            </a:br>
            <a:endParaRPr dirty="0"/>
          </a:p>
        </p:txBody>
      </p:sp>
      <p:sp>
        <p:nvSpPr>
          <p:cNvPr id="241" name="Google Shape;241;p33">
            <a:hlinkClick r:id="rId7" action="ppaction://hlinksldjump"/>
          </p:cNvPr>
          <p:cNvSpPr txBox="1">
            <a:spLocks noGrp="1"/>
          </p:cNvSpPr>
          <p:nvPr>
            <p:ph type="title" idx="16"/>
          </p:nvPr>
        </p:nvSpPr>
        <p:spPr>
          <a:xfrm>
            <a:off x="5929125" y="1787250"/>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42" name="Google Shape;242;p33">
            <a:hlinkClick r:id="rId7" action="ppaction://hlinksldjump"/>
          </p:cNvPr>
          <p:cNvSpPr txBox="1">
            <a:spLocks noGrp="1"/>
          </p:cNvSpPr>
          <p:nvPr>
            <p:ph type="title" idx="17"/>
          </p:nvPr>
        </p:nvSpPr>
        <p:spPr>
          <a:xfrm>
            <a:off x="6852450" y="1606802"/>
            <a:ext cx="1684500" cy="964948"/>
          </a:xfrm>
          <a:prstGeom prst="rect">
            <a:avLst/>
          </a:prstGeom>
        </p:spPr>
        <p:txBody>
          <a:bodyPr spcFirstLastPara="1" wrap="square" lIns="91425" tIns="91425" rIns="91425" bIns="91425" anchor="b" anchorCtr="0">
            <a:noAutofit/>
          </a:bodyPr>
          <a:lstStyle/>
          <a:p>
            <a:pPr lvl="0" rtl="0">
              <a:spcBef>
                <a:spcPts val="0"/>
              </a:spcBef>
              <a:spcAft>
                <a:spcPts val="0"/>
              </a:spcAft>
            </a:pPr>
            <a:r>
              <a:rPr lang="en-US" sz="1800" dirty="0"/>
              <a:t>ER diagram and table description</a:t>
            </a:r>
          </a:p>
        </p:txBody>
      </p:sp>
      <p:sp>
        <p:nvSpPr>
          <p:cNvPr id="244" name="Google Shape;244;p33">
            <a:hlinkClick r:id="rId4" action="ppaction://hlinksldjump"/>
          </p:cNvPr>
          <p:cNvSpPr txBox="1">
            <a:spLocks noGrp="1"/>
          </p:cNvSpPr>
          <p:nvPr>
            <p:ph type="title" idx="19"/>
          </p:nvPr>
        </p:nvSpPr>
        <p:spPr>
          <a:xfrm>
            <a:off x="5929125" y="3629725"/>
            <a:ext cx="923400" cy="9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
        <p:nvSpPr>
          <p:cNvPr id="245" name="Google Shape;245;p33">
            <a:hlinkClick r:id="rId4" action="ppaction://hlinksldjump"/>
          </p:cNvPr>
          <p:cNvSpPr txBox="1">
            <a:spLocks noGrp="1"/>
          </p:cNvSpPr>
          <p:nvPr>
            <p:ph type="title" idx="20"/>
          </p:nvPr>
        </p:nvSpPr>
        <p:spPr>
          <a:xfrm>
            <a:off x="6852450" y="3782141"/>
            <a:ext cx="1684500" cy="4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4"/>
          <p:cNvSpPr/>
          <p:nvPr/>
        </p:nvSpPr>
        <p:spPr>
          <a:xfrm rot="10800000">
            <a:off x="6795150" y="2905051"/>
            <a:ext cx="696000" cy="69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rot="10800000">
            <a:off x="5825800" y="2905651"/>
            <a:ext cx="694800" cy="69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rot="10800000" flipH="1">
            <a:off x="6796350" y="1884801"/>
            <a:ext cx="694800" cy="69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txBox="1">
            <a:spLocks noGrp="1"/>
          </p:cNvSpPr>
          <p:nvPr>
            <p:ph type="title"/>
          </p:nvPr>
        </p:nvSpPr>
        <p:spPr>
          <a:xfrm flipH="1">
            <a:off x="1497688" y="1934933"/>
            <a:ext cx="3502500" cy="940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grpSp>
        <p:nvGrpSpPr>
          <p:cNvPr id="945" name="Google Shape;945;p64"/>
          <p:cNvGrpSpPr/>
          <p:nvPr/>
        </p:nvGrpSpPr>
        <p:grpSpPr>
          <a:xfrm>
            <a:off x="6970922" y="3100511"/>
            <a:ext cx="346056" cy="345674"/>
            <a:chOff x="3303268" y="3817349"/>
            <a:chExt cx="346056" cy="345674"/>
          </a:xfrm>
        </p:grpSpPr>
        <p:sp>
          <p:nvSpPr>
            <p:cNvPr id="946" name="Google Shape;946;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64"/>
          <p:cNvSpPr/>
          <p:nvPr/>
        </p:nvSpPr>
        <p:spPr>
          <a:xfrm>
            <a:off x="3381963" y="132854"/>
            <a:ext cx="694800" cy="70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4"/>
          <p:cNvSpPr/>
          <p:nvPr/>
        </p:nvSpPr>
        <p:spPr>
          <a:xfrm rot="10800000" flipH="1">
            <a:off x="5825800" y="1884201"/>
            <a:ext cx="696000" cy="69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rot="10800000" flipH="1">
            <a:off x="1965375" y="4669369"/>
            <a:ext cx="331800" cy="33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4"/>
          <p:cNvSpPr/>
          <p:nvPr/>
        </p:nvSpPr>
        <p:spPr>
          <a:xfrm>
            <a:off x="6000959" y="205917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64"/>
          <p:cNvGrpSpPr/>
          <p:nvPr/>
        </p:nvGrpSpPr>
        <p:grpSpPr>
          <a:xfrm>
            <a:off x="6000979" y="3080209"/>
            <a:ext cx="346056" cy="345674"/>
            <a:chOff x="3752358" y="3817349"/>
            <a:chExt cx="346056" cy="345674"/>
          </a:xfrm>
        </p:grpSpPr>
        <p:sp>
          <p:nvSpPr>
            <p:cNvPr id="955" name="Google Shape;955;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64"/>
          <p:cNvGrpSpPr/>
          <p:nvPr/>
        </p:nvGrpSpPr>
        <p:grpSpPr>
          <a:xfrm>
            <a:off x="6970936" y="2059359"/>
            <a:ext cx="345642" cy="345674"/>
            <a:chOff x="5549861" y="3817349"/>
            <a:chExt cx="345642" cy="345674"/>
          </a:xfrm>
        </p:grpSpPr>
        <p:sp>
          <p:nvSpPr>
            <p:cNvPr id="960" name="Google Shape;960;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64"/>
          <p:cNvSpPr/>
          <p:nvPr/>
        </p:nvSpPr>
        <p:spPr>
          <a:xfrm rot="10800000" flipH="1">
            <a:off x="-264350" y="1032624"/>
            <a:ext cx="1399500" cy="128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11834" y="268737"/>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01" name="Google Shape;201;p32"/>
          <p:cNvSpPr txBox="1">
            <a:spLocks noGrp="1"/>
          </p:cNvSpPr>
          <p:nvPr>
            <p:ph type="body" idx="1"/>
          </p:nvPr>
        </p:nvSpPr>
        <p:spPr>
          <a:xfrm>
            <a:off x="2511834" y="921334"/>
            <a:ext cx="3960900" cy="30660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State Bank of India (SBI) is one of the largest banks in India and operates a complex network of branches, ATMs, and digital channels to serve millions of customers. To efficiently manage its operations, SBI relies on a robust database management system (DBMS) that provides a secure repository for storing and accessing data related to banking operations. It is essential to ensure customer data is accurate, current, and secure to handle millions of transactions per day.</a:t>
            </a:r>
            <a:endParaRPr dirty="0"/>
          </a:p>
        </p:txBody>
      </p:sp>
      <p:grpSp>
        <p:nvGrpSpPr>
          <p:cNvPr id="202" name="Google Shape;202;p32"/>
          <p:cNvGrpSpPr/>
          <p:nvPr/>
        </p:nvGrpSpPr>
        <p:grpSpPr>
          <a:xfrm>
            <a:off x="697512" y="1446659"/>
            <a:ext cx="1349664" cy="912572"/>
            <a:chOff x="1023426" y="3412746"/>
            <a:chExt cx="1242670" cy="840151"/>
          </a:xfrm>
        </p:grpSpPr>
        <p:sp>
          <p:nvSpPr>
            <p:cNvPr id="203" name="Google Shape;203;p32"/>
            <p:cNvSpPr/>
            <p:nvPr/>
          </p:nvSpPr>
          <p:spPr>
            <a:xfrm flipH="1">
              <a:off x="1023426" y="3413217"/>
              <a:ext cx="1242670" cy="810068"/>
            </a:xfrm>
            <a:custGeom>
              <a:avLst/>
              <a:gdLst/>
              <a:ahLst/>
              <a:cxnLst/>
              <a:rect l="l" t="t" r="r" b="b"/>
              <a:pathLst>
                <a:path w="96331" h="62796" extrusionOk="0">
                  <a:moveTo>
                    <a:pt x="4438" y="1"/>
                  </a:moveTo>
                  <a:cubicBezTo>
                    <a:pt x="2005" y="144"/>
                    <a:pt x="1" y="2291"/>
                    <a:pt x="144" y="4724"/>
                  </a:cubicBezTo>
                  <a:lnTo>
                    <a:pt x="144" y="46949"/>
                  </a:lnTo>
                  <a:cubicBezTo>
                    <a:pt x="1" y="49382"/>
                    <a:pt x="1862" y="51529"/>
                    <a:pt x="4438" y="51672"/>
                  </a:cubicBezTo>
                  <a:lnTo>
                    <a:pt x="9018" y="51672"/>
                  </a:lnTo>
                  <a:lnTo>
                    <a:pt x="9018" y="61119"/>
                  </a:lnTo>
                  <a:cubicBezTo>
                    <a:pt x="8825" y="62088"/>
                    <a:pt x="9615" y="62795"/>
                    <a:pt x="10457" y="62795"/>
                  </a:cubicBezTo>
                  <a:cubicBezTo>
                    <a:pt x="10858" y="62795"/>
                    <a:pt x="11271" y="62634"/>
                    <a:pt x="11595" y="62264"/>
                  </a:cubicBezTo>
                  <a:lnTo>
                    <a:pt x="21185" y="51529"/>
                  </a:lnTo>
                  <a:lnTo>
                    <a:pt x="91893" y="51529"/>
                  </a:lnTo>
                  <a:cubicBezTo>
                    <a:pt x="94470" y="51386"/>
                    <a:pt x="96330" y="49382"/>
                    <a:pt x="96187" y="46806"/>
                  </a:cubicBezTo>
                  <a:lnTo>
                    <a:pt x="96187" y="4724"/>
                  </a:lnTo>
                  <a:cubicBezTo>
                    <a:pt x="96330" y="2291"/>
                    <a:pt x="94470" y="144"/>
                    <a:pt x="91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2"/>
            <p:cNvSpPr/>
            <p:nvPr/>
          </p:nvSpPr>
          <p:spPr>
            <a:xfrm>
              <a:off x="1023426" y="3412746"/>
              <a:ext cx="1242670" cy="840151"/>
            </a:xfrm>
            <a:custGeom>
              <a:avLst/>
              <a:gdLst/>
              <a:ahLst/>
              <a:cxnLst/>
              <a:rect l="l" t="t" r="r" b="b"/>
              <a:pathLst>
                <a:path w="96331" h="65128" fill="none" extrusionOk="0">
                  <a:moveTo>
                    <a:pt x="4438" y="1"/>
                  </a:moveTo>
                  <a:lnTo>
                    <a:pt x="91893" y="1"/>
                  </a:lnTo>
                  <a:cubicBezTo>
                    <a:pt x="94469" y="1"/>
                    <a:pt x="96330" y="2148"/>
                    <a:pt x="96187" y="4724"/>
                  </a:cubicBezTo>
                  <a:lnTo>
                    <a:pt x="96187" y="46806"/>
                  </a:lnTo>
                  <a:cubicBezTo>
                    <a:pt x="96330" y="49383"/>
                    <a:pt x="94469" y="51386"/>
                    <a:pt x="91893" y="51530"/>
                  </a:cubicBezTo>
                  <a:lnTo>
                    <a:pt x="87456" y="51530"/>
                  </a:lnTo>
                  <a:lnTo>
                    <a:pt x="87456" y="65127"/>
                  </a:lnTo>
                  <a:lnTo>
                    <a:pt x="75146" y="51530"/>
                  </a:lnTo>
                  <a:lnTo>
                    <a:pt x="4438" y="51530"/>
                  </a:lnTo>
                  <a:cubicBezTo>
                    <a:pt x="1861" y="51386"/>
                    <a:pt x="0" y="49383"/>
                    <a:pt x="144" y="46806"/>
                  </a:cubicBezTo>
                  <a:lnTo>
                    <a:pt x="144" y="4724"/>
                  </a:lnTo>
                  <a:cubicBezTo>
                    <a:pt x="0" y="2148"/>
                    <a:pt x="1861" y="1"/>
                    <a:pt x="443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5" name="Google Shape;205;p32"/>
          <p:cNvGrpSpPr/>
          <p:nvPr/>
        </p:nvGrpSpPr>
        <p:grpSpPr>
          <a:xfrm>
            <a:off x="7414692" y="2352747"/>
            <a:ext cx="1016081" cy="1413062"/>
            <a:chOff x="6775075" y="-938225"/>
            <a:chExt cx="1676425" cy="2331400"/>
          </a:xfrm>
        </p:grpSpPr>
        <p:sp>
          <p:nvSpPr>
            <p:cNvPr id="206" name="Google Shape;206;p32"/>
            <p:cNvSpPr/>
            <p:nvPr/>
          </p:nvSpPr>
          <p:spPr>
            <a:xfrm>
              <a:off x="7362625" y="1183600"/>
              <a:ext cx="645125" cy="209575"/>
            </a:xfrm>
            <a:custGeom>
              <a:avLst/>
              <a:gdLst/>
              <a:ahLst/>
              <a:cxnLst/>
              <a:rect l="l" t="t" r="r" b="b"/>
              <a:pathLst>
                <a:path w="25805" h="8383" extrusionOk="0">
                  <a:moveTo>
                    <a:pt x="3781" y="0"/>
                  </a:moveTo>
                  <a:cubicBezTo>
                    <a:pt x="1645" y="0"/>
                    <a:pt x="1" y="1644"/>
                    <a:pt x="1" y="3780"/>
                  </a:cubicBezTo>
                  <a:lnTo>
                    <a:pt x="1" y="4602"/>
                  </a:lnTo>
                  <a:cubicBezTo>
                    <a:pt x="1" y="6574"/>
                    <a:pt x="1645" y="8382"/>
                    <a:pt x="3781" y="8382"/>
                  </a:cubicBezTo>
                  <a:lnTo>
                    <a:pt x="22024" y="8382"/>
                  </a:lnTo>
                  <a:cubicBezTo>
                    <a:pt x="24161" y="8382"/>
                    <a:pt x="25804" y="6574"/>
                    <a:pt x="25804" y="4602"/>
                  </a:cubicBezTo>
                  <a:lnTo>
                    <a:pt x="25804" y="3780"/>
                  </a:lnTo>
                  <a:cubicBezTo>
                    <a:pt x="25804" y="1644"/>
                    <a:pt x="24161" y="0"/>
                    <a:pt x="22024"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2"/>
            <p:cNvSpPr/>
            <p:nvPr/>
          </p:nvSpPr>
          <p:spPr>
            <a:xfrm>
              <a:off x="6775075" y="-938225"/>
              <a:ext cx="1676425" cy="1941050"/>
            </a:xfrm>
            <a:custGeom>
              <a:avLst/>
              <a:gdLst/>
              <a:ahLst/>
              <a:cxnLst/>
              <a:rect l="l" t="t" r="r" b="b"/>
              <a:pathLst>
                <a:path w="67057" h="77642" extrusionOk="0">
                  <a:moveTo>
                    <a:pt x="36640" y="0"/>
                  </a:moveTo>
                  <a:cubicBezTo>
                    <a:pt x="32405" y="0"/>
                    <a:pt x="28057" y="903"/>
                    <a:pt x="23832" y="2861"/>
                  </a:cubicBezTo>
                  <a:cubicBezTo>
                    <a:pt x="3616" y="12229"/>
                    <a:pt x="1" y="39347"/>
                    <a:pt x="17093" y="53810"/>
                  </a:cubicBezTo>
                  <a:cubicBezTo>
                    <a:pt x="19230" y="55618"/>
                    <a:pt x="20380" y="58412"/>
                    <a:pt x="20380" y="61206"/>
                  </a:cubicBezTo>
                  <a:lnTo>
                    <a:pt x="20380" y="61371"/>
                  </a:lnTo>
                  <a:cubicBezTo>
                    <a:pt x="20380" y="70246"/>
                    <a:pt x="27612" y="77642"/>
                    <a:pt x="36651" y="77642"/>
                  </a:cubicBezTo>
                  <a:cubicBezTo>
                    <a:pt x="45690" y="77642"/>
                    <a:pt x="53086" y="70410"/>
                    <a:pt x="53086" y="61371"/>
                  </a:cubicBezTo>
                  <a:lnTo>
                    <a:pt x="53086" y="61206"/>
                  </a:lnTo>
                  <a:cubicBezTo>
                    <a:pt x="53086" y="58248"/>
                    <a:pt x="54401" y="55454"/>
                    <a:pt x="56538" y="53482"/>
                  </a:cubicBezTo>
                  <a:cubicBezTo>
                    <a:pt x="63276" y="47729"/>
                    <a:pt x="67056" y="39347"/>
                    <a:pt x="67056" y="30472"/>
                  </a:cubicBezTo>
                  <a:cubicBezTo>
                    <a:pt x="67056" y="12923"/>
                    <a:pt x="52661" y="0"/>
                    <a:pt x="36640"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2"/>
            <p:cNvSpPr/>
            <p:nvPr/>
          </p:nvSpPr>
          <p:spPr>
            <a:xfrm>
              <a:off x="7440700" y="-332575"/>
              <a:ext cx="505400" cy="1318975"/>
            </a:xfrm>
            <a:custGeom>
              <a:avLst/>
              <a:gdLst/>
              <a:ahLst/>
              <a:cxnLst/>
              <a:rect l="l" t="t" r="r" b="b"/>
              <a:pathLst>
                <a:path w="20216" h="52759" fill="none" extrusionOk="0">
                  <a:moveTo>
                    <a:pt x="5096" y="52594"/>
                  </a:moveTo>
                  <a:lnTo>
                    <a:pt x="1" y="4110"/>
                  </a:lnTo>
                  <a:cubicBezTo>
                    <a:pt x="1" y="3124"/>
                    <a:pt x="1151" y="2631"/>
                    <a:pt x="1644" y="3452"/>
                  </a:cubicBezTo>
                  <a:lnTo>
                    <a:pt x="1644" y="3452"/>
                  </a:lnTo>
                  <a:cubicBezTo>
                    <a:pt x="2137" y="3945"/>
                    <a:pt x="2795" y="3945"/>
                    <a:pt x="3123" y="3452"/>
                  </a:cubicBezTo>
                  <a:lnTo>
                    <a:pt x="5753" y="494"/>
                  </a:lnTo>
                  <a:cubicBezTo>
                    <a:pt x="6082" y="1"/>
                    <a:pt x="6739" y="1"/>
                    <a:pt x="7232" y="494"/>
                  </a:cubicBezTo>
                  <a:lnTo>
                    <a:pt x="9204" y="2959"/>
                  </a:lnTo>
                  <a:cubicBezTo>
                    <a:pt x="9533" y="3452"/>
                    <a:pt x="10355" y="3452"/>
                    <a:pt x="10684" y="2959"/>
                  </a:cubicBezTo>
                  <a:lnTo>
                    <a:pt x="12327" y="823"/>
                  </a:lnTo>
                  <a:cubicBezTo>
                    <a:pt x="12656" y="330"/>
                    <a:pt x="13477" y="330"/>
                    <a:pt x="13806" y="823"/>
                  </a:cubicBezTo>
                  <a:lnTo>
                    <a:pt x="15285" y="3124"/>
                  </a:lnTo>
                  <a:cubicBezTo>
                    <a:pt x="15614" y="3617"/>
                    <a:pt x="16271" y="3617"/>
                    <a:pt x="16765" y="3288"/>
                  </a:cubicBezTo>
                  <a:lnTo>
                    <a:pt x="18572" y="1480"/>
                  </a:lnTo>
                  <a:cubicBezTo>
                    <a:pt x="19230" y="987"/>
                    <a:pt x="20216" y="1480"/>
                    <a:pt x="20052" y="2302"/>
                  </a:cubicBezTo>
                  <a:lnTo>
                    <a:pt x="14957" y="52758"/>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2"/>
            <p:cNvSpPr/>
            <p:nvPr/>
          </p:nvSpPr>
          <p:spPr>
            <a:xfrm>
              <a:off x="7288675" y="867200"/>
              <a:ext cx="793025" cy="205475"/>
            </a:xfrm>
            <a:custGeom>
              <a:avLst/>
              <a:gdLst/>
              <a:ahLst/>
              <a:cxnLst/>
              <a:rect l="l" t="t" r="r" b="b"/>
              <a:pathLst>
                <a:path w="31721" h="8219" extrusionOk="0">
                  <a:moveTo>
                    <a:pt x="4109" y="1"/>
                  </a:moveTo>
                  <a:cubicBezTo>
                    <a:pt x="1973" y="1"/>
                    <a:pt x="1" y="1973"/>
                    <a:pt x="1" y="4110"/>
                  </a:cubicBezTo>
                  <a:cubicBezTo>
                    <a:pt x="1" y="6411"/>
                    <a:pt x="1973" y="8219"/>
                    <a:pt x="4109" y="8219"/>
                  </a:cubicBezTo>
                  <a:lnTo>
                    <a:pt x="27612" y="8219"/>
                  </a:lnTo>
                  <a:cubicBezTo>
                    <a:pt x="29748" y="8219"/>
                    <a:pt x="31721" y="6411"/>
                    <a:pt x="31721" y="4110"/>
                  </a:cubicBezTo>
                  <a:cubicBezTo>
                    <a:pt x="31721" y="1973"/>
                    <a:pt x="29748" y="1"/>
                    <a:pt x="27612"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2"/>
            <p:cNvSpPr/>
            <p:nvPr/>
          </p:nvSpPr>
          <p:spPr>
            <a:xfrm>
              <a:off x="7288675" y="1056225"/>
              <a:ext cx="793025" cy="205450"/>
            </a:xfrm>
            <a:custGeom>
              <a:avLst/>
              <a:gdLst/>
              <a:ahLst/>
              <a:cxnLst/>
              <a:rect l="l" t="t" r="r" b="b"/>
              <a:pathLst>
                <a:path w="31721" h="8218" extrusionOk="0">
                  <a:moveTo>
                    <a:pt x="4109" y="0"/>
                  </a:moveTo>
                  <a:cubicBezTo>
                    <a:pt x="1973" y="0"/>
                    <a:pt x="1" y="1808"/>
                    <a:pt x="1" y="4109"/>
                  </a:cubicBezTo>
                  <a:cubicBezTo>
                    <a:pt x="1" y="6246"/>
                    <a:pt x="1973" y="8218"/>
                    <a:pt x="4109" y="8218"/>
                  </a:cubicBezTo>
                  <a:lnTo>
                    <a:pt x="27612" y="8218"/>
                  </a:lnTo>
                  <a:cubicBezTo>
                    <a:pt x="29748" y="8218"/>
                    <a:pt x="31721" y="6246"/>
                    <a:pt x="31721" y="4109"/>
                  </a:cubicBezTo>
                  <a:cubicBezTo>
                    <a:pt x="31721" y="1808"/>
                    <a:pt x="29748" y="0"/>
                    <a:pt x="27612" y="0"/>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2"/>
            <p:cNvSpPr/>
            <p:nvPr/>
          </p:nvSpPr>
          <p:spPr>
            <a:xfrm>
              <a:off x="7370850" y="1056225"/>
              <a:ext cx="628675" cy="25"/>
            </a:xfrm>
            <a:custGeom>
              <a:avLst/>
              <a:gdLst/>
              <a:ahLst/>
              <a:cxnLst/>
              <a:rect l="l" t="t" r="r" b="b"/>
              <a:pathLst>
                <a:path w="25147" h="1" fill="none" extrusionOk="0">
                  <a:moveTo>
                    <a:pt x="1" y="0"/>
                  </a:moveTo>
                  <a:lnTo>
                    <a:pt x="25146" y="0"/>
                  </a:lnTo>
                </a:path>
              </a:pathLst>
            </a:custGeom>
            <a:noFill/>
            <a:ln w="19050"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2" name="Google Shape;212;p32"/>
          <p:cNvSpPr/>
          <p:nvPr/>
        </p:nvSpPr>
        <p:spPr>
          <a:xfrm>
            <a:off x="367625" y="2969325"/>
            <a:ext cx="691200" cy="691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2"/>
          <p:cNvSpPr/>
          <p:nvPr/>
        </p:nvSpPr>
        <p:spPr>
          <a:xfrm>
            <a:off x="6323835" y="317232"/>
            <a:ext cx="576000" cy="57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2"/>
          <p:cNvSpPr/>
          <p:nvPr/>
        </p:nvSpPr>
        <p:spPr>
          <a:xfrm>
            <a:off x="8087700" y="526188"/>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2">
            <a:hlinkClick r:id="rId3" action="ppaction://hlinksldjump"/>
          </p:cNvPr>
          <p:cNvSpPr txBox="1"/>
          <p:nvPr/>
        </p:nvSpPr>
        <p:spPr>
          <a:xfrm>
            <a:off x="3762850" y="4170325"/>
            <a:ext cx="16185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Signika"/>
                <a:ea typeface="Signika"/>
                <a:cs typeface="Signika"/>
                <a:sym typeface="Signika"/>
              </a:rPr>
              <a:t>Activities</a:t>
            </a:r>
            <a:endParaRPr sz="2000" dirty="0">
              <a:solidFill>
                <a:schemeClr val="accent1"/>
              </a:solidFill>
              <a:latin typeface="Signika"/>
              <a:ea typeface="Signika"/>
              <a:cs typeface="Signika"/>
              <a:sym typeface="Signika"/>
            </a:endParaRPr>
          </a:p>
        </p:txBody>
      </p:sp>
      <p:sp>
        <p:nvSpPr>
          <p:cNvPr id="216" name="Google Shape;216;p32">
            <a:hlinkClick r:id="" action="ppaction://hlinkshowjump?jump=previousslide"/>
          </p:cNvPr>
          <p:cNvSpPr txBox="1"/>
          <p:nvPr/>
        </p:nvSpPr>
        <p:spPr>
          <a:xfrm>
            <a:off x="713225"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accent1"/>
                </a:solidFill>
                <a:latin typeface="Signika"/>
                <a:ea typeface="Signika"/>
                <a:cs typeface="Signika"/>
                <a:sym typeface="Signika"/>
              </a:rPr>
              <a:t>Back</a:t>
            </a:r>
            <a:endParaRPr sz="1600" dirty="0">
              <a:solidFill>
                <a:schemeClr val="accent1"/>
              </a:solidFill>
              <a:latin typeface="Signika"/>
              <a:ea typeface="Signika"/>
              <a:cs typeface="Signika"/>
              <a:sym typeface="Signika"/>
            </a:endParaRPr>
          </a:p>
        </p:txBody>
      </p:sp>
      <p:sp>
        <p:nvSpPr>
          <p:cNvPr id="217" name="Google Shape;217;p32">
            <a:hlinkClick r:id="" action="ppaction://hlinkshowjump?jump=nextslide"/>
          </p:cNvPr>
          <p:cNvSpPr txBox="1"/>
          <p:nvPr/>
        </p:nvSpPr>
        <p:spPr>
          <a:xfrm>
            <a:off x="7232750" y="4170325"/>
            <a:ext cx="1197900" cy="43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1"/>
                </a:solidFill>
                <a:latin typeface="Signika"/>
                <a:ea typeface="Signika"/>
                <a:cs typeface="Signika"/>
                <a:sym typeface="Signika"/>
              </a:rPr>
              <a:t>Next</a:t>
            </a:r>
            <a:endParaRPr sz="1600" dirty="0">
              <a:solidFill>
                <a:schemeClr val="accent1"/>
              </a:solidFill>
              <a:latin typeface="Signika"/>
              <a:ea typeface="Signika"/>
              <a:cs typeface="Signika"/>
              <a:sym typeface="Signika"/>
            </a:endParaRPr>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anim calcmode="lin" valueType="num">
                                      <p:cBhvr>
                                        <p:cTn id="8" dur="1000" fill="hold"/>
                                        <p:tgtEl>
                                          <p:spTgt spid="200"/>
                                        </p:tgtEl>
                                        <p:attrNameLst>
                                          <p:attrName>ppt_x</p:attrName>
                                        </p:attrNameLst>
                                      </p:cBhvr>
                                      <p:tavLst>
                                        <p:tav tm="0">
                                          <p:val>
                                            <p:strVal val="#ppt_x"/>
                                          </p:val>
                                        </p:tav>
                                        <p:tav tm="100000">
                                          <p:val>
                                            <p:strVal val="#ppt_x"/>
                                          </p:val>
                                        </p:tav>
                                      </p:tavLst>
                                    </p:anim>
                                    <p:anim calcmode="lin" valueType="num">
                                      <p:cBhvr>
                                        <p:cTn id="9"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1">
                                            <p:txEl>
                                              <p:pRg st="0" end="0"/>
                                            </p:txEl>
                                          </p:spTgt>
                                        </p:tgtEl>
                                        <p:attrNameLst>
                                          <p:attrName>style.visibility</p:attrName>
                                        </p:attrNameLst>
                                      </p:cBhvr>
                                      <p:to>
                                        <p:strVal val="visible"/>
                                      </p:to>
                                    </p:set>
                                    <p:animEffect transition="in" filter="barn(inVertical)">
                                      <p:cBhvr>
                                        <p:cTn id="14" dur="500"/>
                                        <p:tgtEl>
                                          <p:spTgt spid="2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25" y="1956828"/>
            <a:ext cx="4699500" cy="1229844"/>
          </a:xfrm>
          <a:prstGeom prst="rect">
            <a:avLst/>
          </a:prstGeom>
        </p:spPr>
        <p:txBody>
          <a:bodyPr spcFirstLastPara="1" wrap="square" lIns="91425" tIns="91425" rIns="91425" bIns="91425" anchor="ctr" anchorCtr="0">
            <a:noAutofit/>
          </a:bodyPr>
          <a:lstStyle/>
          <a:p>
            <a:r>
              <a:rPr lang="en-US" sz="3200" dirty="0"/>
              <a:t>Feasibility study and requirement analysis</a:t>
            </a:r>
            <a:br>
              <a:rPr lang="en-US" sz="1400" dirty="0"/>
            </a:br>
            <a:endParaRPr lang="en-IN" sz="1800" dirty="0"/>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321" name="Google Shape;321;p38"/>
          <p:cNvSpPr txBox="1">
            <a:spLocks noGrp="1"/>
          </p:cNvSpPr>
          <p:nvPr>
            <p:ph type="subTitle" idx="1"/>
          </p:nvPr>
        </p:nvSpPr>
        <p:spPr>
          <a:xfrm>
            <a:off x="713325" y="3204490"/>
            <a:ext cx="4699500" cy="8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preliminary analysis to assess the viability of any project or idea</a:t>
            </a:r>
            <a:endParaRPr dirty="0"/>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anim calcmode="lin" valueType="num">
                                      <p:cBhvr>
                                        <p:cTn id="8" dur="1000" fill="hold"/>
                                        <p:tgtEl>
                                          <p:spTgt spid="319"/>
                                        </p:tgtEl>
                                        <p:attrNameLst>
                                          <p:attrName>ppt_x</p:attrName>
                                        </p:attrNameLst>
                                      </p:cBhvr>
                                      <p:tavLst>
                                        <p:tav tm="0">
                                          <p:val>
                                            <p:strVal val="#ppt_x"/>
                                          </p:val>
                                        </p:tav>
                                        <p:tav tm="100000">
                                          <p:val>
                                            <p:strVal val="#ppt_x"/>
                                          </p:val>
                                        </p:tav>
                                      </p:tavLst>
                                    </p:anim>
                                    <p:anim calcmode="lin" valueType="num">
                                      <p:cBhvr>
                                        <p:cTn id="9" dur="1000" fill="hold"/>
                                        <p:tgtEl>
                                          <p:spTgt spid="3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1">
                                            <p:txEl>
                                              <p:pRg st="0" end="0"/>
                                            </p:txEl>
                                          </p:spTgt>
                                        </p:tgtEl>
                                        <p:attrNameLst>
                                          <p:attrName>style.visibility</p:attrName>
                                        </p:attrNameLst>
                                      </p:cBhvr>
                                      <p:to>
                                        <p:strVal val="visible"/>
                                      </p:to>
                                    </p:set>
                                    <p:animEffect transition="in" filter="fade">
                                      <p:cBhvr>
                                        <p:cTn id="14" dur="1000"/>
                                        <p:tgtEl>
                                          <p:spTgt spid="321">
                                            <p:txEl>
                                              <p:pRg st="0" end="0"/>
                                            </p:txEl>
                                          </p:spTgt>
                                        </p:tgtEl>
                                      </p:cBhvr>
                                    </p:animEffect>
                                    <p:anim calcmode="lin" valueType="num">
                                      <p:cBhvr>
                                        <p:cTn id="15"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p:nvPr/>
        </p:nvSpPr>
        <p:spPr>
          <a:xfrm>
            <a:off x="150633" y="38918"/>
            <a:ext cx="833700" cy="83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9"/>
          <p:cNvSpPr txBox="1"/>
          <p:nvPr/>
        </p:nvSpPr>
        <p:spPr>
          <a:xfrm>
            <a:off x="1596683" y="455768"/>
            <a:ext cx="5950634" cy="4304713"/>
          </a:xfrm>
          <a:prstGeom prst="rect">
            <a:avLst/>
          </a:prstGeom>
          <a:noFill/>
          <a:ln>
            <a:noFill/>
          </a:ln>
        </p:spPr>
        <p:txBody>
          <a:bodyPr spcFirstLastPara="1" wrap="square" lIns="114300" tIns="91425" rIns="91425" bIns="91425" anchor="ctr" anchorCtr="0">
            <a:noAutofit/>
          </a:bodyPr>
          <a:lstStyle/>
          <a:p>
            <a:pPr algn="ctr">
              <a:lnSpc>
                <a:spcPct val="105000"/>
              </a:lnSpc>
              <a:spcBef>
                <a:spcPts val="2400"/>
              </a:spcBef>
              <a:spcAft>
                <a:spcPts val="600"/>
              </a:spcAft>
            </a:pPr>
            <a:r>
              <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In the case of a bank database management system, a feasibility study would typically involve evaluating </a:t>
            </a:r>
            <a:r>
              <a:rPr lang="en-IN"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technical</a:t>
            </a:r>
            <a:r>
              <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 </a:t>
            </a:r>
            <a:r>
              <a:rPr lang="en-IN"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operational</a:t>
            </a:r>
            <a:r>
              <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 </a:t>
            </a:r>
            <a:r>
              <a:rPr lang="en-IN"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economic</a:t>
            </a:r>
            <a:r>
              <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 and </a:t>
            </a:r>
            <a:r>
              <a:rPr lang="en-IN"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schedule</a:t>
            </a:r>
            <a:r>
              <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 considerations to determine if the project is worth pursuing. Here are some key factors to consider in a feasibility study for a bank database management system:</a:t>
            </a:r>
          </a:p>
          <a:p>
            <a:pPr algn="ctr">
              <a:lnSpc>
                <a:spcPct val="105000"/>
              </a:lnSpc>
              <a:spcBef>
                <a:spcPts val="2400"/>
              </a:spcBef>
              <a:spcAft>
                <a:spcPts val="600"/>
              </a:spcAft>
            </a:pPr>
            <a:r>
              <a:rPr lang="en-US"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Bank must assess </a:t>
            </a:r>
            <a:r>
              <a:rPr lang="en-US"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technological infrastructure </a:t>
            </a:r>
            <a:r>
              <a:rPr lang="en-US"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and expertise to support database management system.</a:t>
            </a:r>
            <a:endParaRPr lang="en-IN" dirty="0">
              <a:solidFill>
                <a:schemeClr val="accent6">
                  <a:lumMod val="50000"/>
                </a:schemeClr>
              </a:solidFill>
              <a:latin typeface="Palanquin" panose="020B0004020203020204" pitchFamily="34" charset="0"/>
              <a:ea typeface="Calibri" panose="020F0502020204030204" pitchFamily="34" charset="0"/>
              <a:cs typeface="Palanquin" panose="020B0004020203020204" pitchFamily="34" charset="0"/>
            </a:endParaRPr>
          </a:p>
          <a:p>
            <a:pPr algn="ctr">
              <a:lnSpc>
                <a:spcPct val="105000"/>
              </a:lnSpc>
              <a:spcBef>
                <a:spcPts val="2400"/>
              </a:spcBef>
              <a:spcAft>
                <a:spcPts val="600"/>
              </a:spcAft>
            </a:pPr>
            <a:r>
              <a:rPr lang="en-US"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Operational feasibility </a:t>
            </a:r>
            <a:r>
              <a:rPr lang="en-US"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assesses the impact of a new system on operations.</a:t>
            </a:r>
            <a:endPar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endParaRPr>
          </a:p>
          <a:p>
            <a:pPr algn="ctr">
              <a:lnSpc>
                <a:spcPct val="105000"/>
              </a:lnSpc>
              <a:spcBef>
                <a:spcPts val="2400"/>
              </a:spcBef>
              <a:spcAft>
                <a:spcPts val="600"/>
              </a:spcAft>
            </a:pPr>
            <a:r>
              <a:rPr lang="en-US"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Economic feasibility </a:t>
            </a:r>
            <a:r>
              <a:rPr lang="en-US"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evaluates financial costs and benefits of new systems.</a:t>
            </a:r>
            <a:endParaRPr lang="en-IN" dirty="0">
              <a:solidFill>
                <a:schemeClr val="accent6">
                  <a:lumMod val="50000"/>
                </a:schemeClr>
              </a:solidFill>
              <a:latin typeface="Palanquin" panose="020B0004020203020204" pitchFamily="34" charset="0"/>
              <a:ea typeface="Calibri" panose="020F0502020204030204" pitchFamily="34" charset="0"/>
              <a:cs typeface="Palanquin" panose="020B0004020203020204" pitchFamily="34" charset="0"/>
            </a:endParaRPr>
          </a:p>
          <a:p>
            <a:pPr algn="ctr">
              <a:lnSpc>
                <a:spcPct val="105000"/>
              </a:lnSpc>
              <a:spcBef>
                <a:spcPts val="2400"/>
              </a:spcBef>
              <a:spcAft>
                <a:spcPts val="600"/>
              </a:spcAft>
            </a:pPr>
            <a:r>
              <a:rPr lang="en-US" b="1"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Schedule feasibility </a:t>
            </a:r>
            <a:r>
              <a:rPr lang="en-US"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evaluates project's timeframe to ensure success.</a:t>
            </a:r>
            <a:endParaRPr lang="en-IN"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endParaRPr>
          </a:p>
        </p:txBody>
      </p:sp>
      <p:sp>
        <p:nvSpPr>
          <p:cNvPr id="357" name="Google Shape;357;p39"/>
          <p:cNvSpPr/>
          <p:nvPr/>
        </p:nvSpPr>
        <p:spPr>
          <a:xfrm>
            <a:off x="1076702" y="2062579"/>
            <a:ext cx="462501" cy="459201"/>
          </a:xfrm>
          <a:custGeom>
            <a:avLst/>
            <a:gdLst/>
            <a:ahLst/>
            <a:cxnLst/>
            <a:rect l="l" t="t" r="r" b="b"/>
            <a:pathLst>
              <a:path w="11490" h="11408" extrusionOk="0">
                <a:moveTo>
                  <a:pt x="9311" y="394"/>
                </a:moveTo>
                <a:lnTo>
                  <a:pt x="11073" y="2144"/>
                </a:lnTo>
                <a:lnTo>
                  <a:pt x="10537" y="2680"/>
                </a:lnTo>
                <a:lnTo>
                  <a:pt x="10513" y="2668"/>
                </a:lnTo>
                <a:lnTo>
                  <a:pt x="8799" y="942"/>
                </a:lnTo>
                <a:lnTo>
                  <a:pt x="9311" y="394"/>
                </a:lnTo>
                <a:close/>
                <a:moveTo>
                  <a:pt x="2846" y="1299"/>
                </a:moveTo>
                <a:lnTo>
                  <a:pt x="3000" y="1465"/>
                </a:lnTo>
                <a:cubicBezTo>
                  <a:pt x="3228" y="1693"/>
                  <a:pt x="3531" y="1812"/>
                  <a:pt x="3838" y="1812"/>
                </a:cubicBezTo>
                <a:cubicBezTo>
                  <a:pt x="3852" y="1812"/>
                  <a:pt x="3867" y="1811"/>
                  <a:pt x="3881" y="1811"/>
                </a:cubicBezTo>
                <a:cubicBezTo>
                  <a:pt x="4524" y="1775"/>
                  <a:pt x="5334" y="1704"/>
                  <a:pt x="5763" y="1596"/>
                </a:cubicBezTo>
                <a:cubicBezTo>
                  <a:pt x="5775" y="1608"/>
                  <a:pt x="5798" y="1656"/>
                  <a:pt x="5834" y="1692"/>
                </a:cubicBezTo>
                <a:cubicBezTo>
                  <a:pt x="5858" y="1835"/>
                  <a:pt x="5798" y="1989"/>
                  <a:pt x="5667" y="2073"/>
                </a:cubicBezTo>
                <a:lnTo>
                  <a:pt x="4715" y="2466"/>
                </a:lnTo>
                <a:cubicBezTo>
                  <a:pt x="4655" y="2477"/>
                  <a:pt x="4632" y="2537"/>
                  <a:pt x="4608" y="2585"/>
                </a:cubicBezTo>
                <a:cubicBezTo>
                  <a:pt x="4596" y="2644"/>
                  <a:pt x="4608" y="2704"/>
                  <a:pt x="4655" y="2728"/>
                </a:cubicBezTo>
                <a:lnTo>
                  <a:pt x="5513" y="3597"/>
                </a:lnTo>
                <a:lnTo>
                  <a:pt x="5227" y="3894"/>
                </a:lnTo>
                <a:lnTo>
                  <a:pt x="4929" y="3597"/>
                </a:lnTo>
                <a:cubicBezTo>
                  <a:pt x="4899" y="3567"/>
                  <a:pt x="4852" y="3552"/>
                  <a:pt x="4806" y="3552"/>
                </a:cubicBezTo>
                <a:cubicBezTo>
                  <a:pt x="4760" y="3552"/>
                  <a:pt x="4715" y="3567"/>
                  <a:pt x="4691" y="3597"/>
                </a:cubicBezTo>
                <a:cubicBezTo>
                  <a:pt x="4632" y="3656"/>
                  <a:pt x="4632" y="3775"/>
                  <a:pt x="4691" y="3835"/>
                </a:cubicBezTo>
                <a:lnTo>
                  <a:pt x="4989" y="4132"/>
                </a:lnTo>
                <a:lnTo>
                  <a:pt x="4691" y="4430"/>
                </a:lnTo>
                <a:lnTo>
                  <a:pt x="4191" y="3930"/>
                </a:lnTo>
                <a:cubicBezTo>
                  <a:pt x="4161" y="3900"/>
                  <a:pt x="4117" y="3885"/>
                  <a:pt x="4072" y="3885"/>
                </a:cubicBezTo>
                <a:cubicBezTo>
                  <a:pt x="4027" y="3885"/>
                  <a:pt x="3983" y="3900"/>
                  <a:pt x="3953" y="3930"/>
                </a:cubicBezTo>
                <a:cubicBezTo>
                  <a:pt x="3893" y="3990"/>
                  <a:pt x="3893" y="4109"/>
                  <a:pt x="3953" y="4168"/>
                </a:cubicBezTo>
                <a:lnTo>
                  <a:pt x="4441" y="4668"/>
                </a:lnTo>
                <a:lnTo>
                  <a:pt x="4143" y="4966"/>
                </a:lnTo>
                <a:lnTo>
                  <a:pt x="3846" y="4668"/>
                </a:lnTo>
                <a:cubicBezTo>
                  <a:pt x="3822" y="4638"/>
                  <a:pt x="3777" y="4624"/>
                  <a:pt x="3731" y="4624"/>
                </a:cubicBezTo>
                <a:cubicBezTo>
                  <a:pt x="3685" y="4624"/>
                  <a:pt x="3637" y="4638"/>
                  <a:pt x="3608" y="4668"/>
                </a:cubicBezTo>
                <a:cubicBezTo>
                  <a:pt x="3548" y="4728"/>
                  <a:pt x="3548" y="4847"/>
                  <a:pt x="3608" y="4906"/>
                </a:cubicBezTo>
                <a:lnTo>
                  <a:pt x="3905" y="5204"/>
                </a:lnTo>
                <a:lnTo>
                  <a:pt x="3608" y="5502"/>
                </a:lnTo>
                <a:lnTo>
                  <a:pt x="1976" y="3859"/>
                </a:lnTo>
                <a:cubicBezTo>
                  <a:pt x="1929" y="3811"/>
                  <a:pt x="1881" y="3751"/>
                  <a:pt x="1857" y="3680"/>
                </a:cubicBezTo>
                <a:cubicBezTo>
                  <a:pt x="1822" y="3620"/>
                  <a:pt x="1810" y="3549"/>
                  <a:pt x="1810" y="3478"/>
                </a:cubicBezTo>
                <a:cubicBezTo>
                  <a:pt x="1798" y="3335"/>
                  <a:pt x="1750" y="3216"/>
                  <a:pt x="1667" y="3132"/>
                </a:cubicBezTo>
                <a:lnTo>
                  <a:pt x="1334" y="2799"/>
                </a:lnTo>
                <a:lnTo>
                  <a:pt x="2846" y="1299"/>
                </a:lnTo>
                <a:close/>
                <a:moveTo>
                  <a:pt x="7882" y="5954"/>
                </a:moveTo>
                <a:lnTo>
                  <a:pt x="9525" y="7597"/>
                </a:lnTo>
                <a:cubicBezTo>
                  <a:pt x="9620" y="7704"/>
                  <a:pt x="9680" y="7835"/>
                  <a:pt x="9680" y="7966"/>
                </a:cubicBezTo>
                <a:cubicBezTo>
                  <a:pt x="9680" y="8026"/>
                  <a:pt x="9704" y="8085"/>
                  <a:pt x="9727" y="8145"/>
                </a:cubicBezTo>
                <a:cubicBezTo>
                  <a:pt x="9763" y="8204"/>
                  <a:pt x="9787" y="8252"/>
                  <a:pt x="9835" y="8300"/>
                </a:cubicBezTo>
                <a:lnTo>
                  <a:pt x="10156" y="8621"/>
                </a:lnTo>
                <a:lnTo>
                  <a:pt x="8680" y="10145"/>
                </a:lnTo>
                <a:lnTo>
                  <a:pt x="8513" y="9978"/>
                </a:lnTo>
                <a:cubicBezTo>
                  <a:pt x="8286" y="9751"/>
                  <a:pt x="7993" y="9632"/>
                  <a:pt x="7677" y="9632"/>
                </a:cubicBezTo>
                <a:cubicBezTo>
                  <a:pt x="7662" y="9632"/>
                  <a:pt x="7647" y="9633"/>
                  <a:pt x="7632" y="9633"/>
                </a:cubicBezTo>
                <a:cubicBezTo>
                  <a:pt x="6989" y="9669"/>
                  <a:pt x="6179" y="9740"/>
                  <a:pt x="5763" y="9847"/>
                </a:cubicBezTo>
                <a:cubicBezTo>
                  <a:pt x="5739" y="9824"/>
                  <a:pt x="5715" y="9788"/>
                  <a:pt x="5679" y="9752"/>
                </a:cubicBezTo>
                <a:cubicBezTo>
                  <a:pt x="5656" y="9609"/>
                  <a:pt x="5715" y="9455"/>
                  <a:pt x="5846" y="9371"/>
                </a:cubicBezTo>
                <a:lnTo>
                  <a:pt x="6799" y="8978"/>
                </a:lnTo>
                <a:cubicBezTo>
                  <a:pt x="6858" y="8966"/>
                  <a:pt x="6894" y="8907"/>
                  <a:pt x="6906" y="8859"/>
                </a:cubicBezTo>
                <a:cubicBezTo>
                  <a:pt x="6918" y="8800"/>
                  <a:pt x="6906" y="8740"/>
                  <a:pt x="6858" y="8716"/>
                </a:cubicBezTo>
                <a:lnTo>
                  <a:pt x="6001" y="7847"/>
                </a:lnTo>
                <a:lnTo>
                  <a:pt x="6298" y="7550"/>
                </a:lnTo>
                <a:lnTo>
                  <a:pt x="6596" y="7847"/>
                </a:lnTo>
                <a:cubicBezTo>
                  <a:pt x="6620" y="7883"/>
                  <a:pt x="6668" y="7895"/>
                  <a:pt x="6715" y="7895"/>
                </a:cubicBezTo>
                <a:cubicBezTo>
                  <a:pt x="6751" y="7895"/>
                  <a:pt x="6799" y="7883"/>
                  <a:pt x="6834" y="7847"/>
                </a:cubicBezTo>
                <a:cubicBezTo>
                  <a:pt x="6894" y="7788"/>
                  <a:pt x="6894" y="7669"/>
                  <a:pt x="6834" y="7609"/>
                </a:cubicBezTo>
                <a:lnTo>
                  <a:pt x="6537" y="7311"/>
                </a:lnTo>
                <a:lnTo>
                  <a:pt x="6834" y="7014"/>
                </a:lnTo>
                <a:lnTo>
                  <a:pt x="7322" y="7502"/>
                </a:lnTo>
                <a:cubicBezTo>
                  <a:pt x="7346" y="7538"/>
                  <a:pt x="7394" y="7550"/>
                  <a:pt x="7441" y="7550"/>
                </a:cubicBezTo>
                <a:cubicBezTo>
                  <a:pt x="7477" y="7550"/>
                  <a:pt x="7525" y="7538"/>
                  <a:pt x="7561" y="7502"/>
                </a:cubicBezTo>
                <a:cubicBezTo>
                  <a:pt x="7620" y="7442"/>
                  <a:pt x="7620" y="7323"/>
                  <a:pt x="7561" y="7264"/>
                </a:cubicBezTo>
                <a:lnTo>
                  <a:pt x="7072" y="6776"/>
                </a:lnTo>
                <a:lnTo>
                  <a:pt x="7263" y="6585"/>
                </a:lnTo>
                <a:lnTo>
                  <a:pt x="7346" y="6490"/>
                </a:lnTo>
                <a:lnTo>
                  <a:pt x="7644" y="6788"/>
                </a:lnTo>
                <a:cubicBezTo>
                  <a:pt x="7680" y="6823"/>
                  <a:pt x="7715" y="6835"/>
                  <a:pt x="7763" y="6835"/>
                </a:cubicBezTo>
                <a:cubicBezTo>
                  <a:pt x="7811" y="6835"/>
                  <a:pt x="7858" y="6823"/>
                  <a:pt x="7882" y="6788"/>
                </a:cubicBezTo>
                <a:cubicBezTo>
                  <a:pt x="7942" y="6728"/>
                  <a:pt x="7942" y="6609"/>
                  <a:pt x="7882" y="6549"/>
                </a:cubicBezTo>
                <a:lnTo>
                  <a:pt x="7584" y="6252"/>
                </a:lnTo>
                <a:lnTo>
                  <a:pt x="7882" y="5954"/>
                </a:lnTo>
                <a:close/>
                <a:moveTo>
                  <a:pt x="964" y="8752"/>
                </a:moveTo>
                <a:lnTo>
                  <a:pt x="976" y="8776"/>
                </a:lnTo>
                <a:lnTo>
                  <a:pt x="2703" y="10502"/>
                </a:lnTo>
                <a:lnTo>
                  <a:pt x="2191" y="11050"/>
                </a:lnTo>
                <a:lnTo>
                  <a:pt x="429" y="9288"/>
                </a:lnTo>
                <a:lnTo>
                  <a:pt x="964" y="8752"/>
                </a:lnTo>
                <a:close/>
                <a:moveTo>
                  <a:pt x="10537" y="8752"/>
                </a:moveTo>
                <a:lnTo>
                  <a:pt x="11073" y="9288"/>
                </a:lnTo>
                <a:lnTo>
                  <a:pt x="9311" y="11050"/>
                </a:lnTo>
                <a:lnTo>
                  <a:pt x="8775" y="10514"/>
                </a:lnTo>
                <a:lnTo>
                  <a:pt x="8799" y="10490"/>
                </a:lnTo>
                <a:lnTo>
                  <a:pt x="10525" y="8764"/>
                </a:lnTo>
                <a:lnTo>
                  <a:pt x="10537" y="8752"/>
                </a:lnTo>
                <a:close/>
                <a:moveTo>
                  <a:pt x="2203" y="1"/>
                </a:moveTo>
                <a:cubicBezTo>
                  <a:pt x="2155" y="1"/>
                  <a:pt x="2107" y="13"/>
                  <a:pt x="2084" y="49"/>
                </a:cubicBezTo>
                <a:lnTo>
                  <a:pt x="1429" y="703"/>
                </a:lnTo>
                <a:cubicBezTo>
                  <a:pt x="1369" y="763"/>
                  <a:pt x="1369" y="882"/>
                  <a:pt x="1429" y="942"/>
                </a:cubicBezTo>
                <a:cubicBezTo>
                  <a:pt x="1459" y="971"/>
                  <a:pt x="1503" y="986"/>
                  <a:pt x="1548" y="986"/>
                </a:cubicBezTo>
                <a:cubicBezTo>
                  <a:pt x="1592" y="986"/>
                  <a:pt x="1637" y="971"/>
                  <a:pt x="1667" y="942"/>
                </a:cubicBezTo>
                <a:lnTo>
                  <a:pt x="2203" y="406"/>
                </a:lnTo>
                <a:lnTo>
                  <a:pt x="2738" y="942"/>
                </a:lnTo>
                <a:lnTo>
                  <a:pt x="2727" y="953"/>
                </a:lnTo>
                <a:lnTo>
                  <a:pt x="964" y="2668"/>
                </a:lnTo>
                <a:lnTo>
                  <a:pt x="953" y="2680"/>
                </a:lnTo>
                <a:lnTo>
                  <a:pt x="417" y="2144"/>
                </a:lnTo>
                <a:lnTo>
                  <a:pt x="1155" y="1406"/>
                </a:lnTo>
                <a:cubicBezTo>
                  <a:pt x="1214" y="1346"/>
                  <a:pt x="1214" y="1227"/>
                  <a:pt x="1155" y="1168"/>
                </a:cubicBezTo>
                <a:cubicBezTo>
                  <a:pt x="1125" y="1138"/>
                  <a:pt x="1081" y="1123"/>
                  <a:pt x="1036" y="1123"/>
                </a:cubicBezTo>
                <a:cubicBezTo>
                  <a:pt x="991" y="1123"/>
                  <a:pt x="947" y="1138"/>
                  <a:pt x="917" y="1168"/>
                </a:cubicBezTo>
                <a:lnTo>
                  <a:pt x="60" y="2025"/>
                </a:lnTo>
                <a:cubicBezTo>
                  <a:pt x="24" y="2061"/>
                  <a:pt x="12" y="2096"/>
                  <a:pt x="12" y="2144"/>
                </a:cubicBezTo>
                <a:cubicBezTo>
                  <a:pt x="12" y="2192"/>
                  <a:pt x="24" y="2239"/>
                  <a:pt x="60" y="2263"/>
                </a:cubicBezTo>
                <a:lnTo>
                  <a:pt x="833" y="3037"/>
                </a:lnTo>
                <a:cubicBezTo>
                  <a:pt x="857" y="3073"/>
                  <a:pt x="905" y="3085"/>
                  <a:pt x="953" y="3085"/>
                </a:cubicBezTo>
                <a:cubicBezTo>
                  <a:pt x="1000" y="3085"/>
                  <a:pt x="1036" y="3073"/>
                  <a:pt x="1072" y="3037"/>
                </a:cubicBezTo>
                <a:lnTo>
                  <a:pt x="1084" y="3025"/>
                </a:lnTo>
                <a:lnTo>
                  <a:pt x="1417" y="3347"/>
                </a:lnTo>
                <a:cubicBezTo>
                  <a:pt x="1441" y="3382"/>
                  <a:pt x="1476" y="3430"/>
                  <a:pt x="1476" y="3466"/>
                </a:cubicBezTo>
                <a:cubicBezTo>
                  <a:pt x="1488" y="3573"/>
                  <a:pt x="1500" y="3692"/>
                  <a:pt x="1548" y="3787"/>
                </a:cubicBezTo>
                <a:cubicBezTo>
                  <a:pt x="1595" y="3882"/>
                  <a:pt x="1655" y="3978"/>
                  <a:pt x="1738" y="4049"/>
                </a:cubicBezTo>
                <a:lnTo>
                  <a:pt x="3381" y="5692"/>
                </a:lnTo>
                <a:lnTo>
                  <a:pt x="2691" y="6371"/>
                </a:lnTo>
                <a:lnTo>
                  <a:pt x="2393" y="5645"/>
                </a:lnTo>
                <a:cubicBezTo>
                  <a:pt x="2393" y="5645"/>
                  <a:pt x="2393" y="5633"/>
                  <a:pt x="2381" y="5633"/>
                </a:cubicBezTo>
                <a:cubicBezTo>
                  <a:pt x="2248" y="5404"/>
                  <a:pt x="2016" y="5274"/>
                  <a:pt x="1775" y="5274"/>
                </a:cubicBezTo>
                <a:cubicBezTo>
                  <a:pt x="1715" y="5274"/>
                  <a:pt x="1655" y="5283"/>
                  <a:pt x="1595" y="5299"/>
                </a:cubicBezTo>
                <a:cubicBezTo>
                  <a:pt x="1572" y="5299"/>
                  <a:pt x="1560" y="5311"/>
                  <a:pt x="1548" y="5311"/>
                </a:cubicBezTo>
                <a:cubicBezTo>
                  <a:pt x="1393" y="5406"/>
                  <a:pt x="1214" y="5573"/>
                  <a:pt x="1274" y="5728"/>
                </a:cubicBezTo>
                <a:cubicBezTo>
                  <a:pt x="1369" y="6014"/>
                  <a:pt x="1441" y="6668"/>
                  <a:pt x="1488" y="7573"/>
                </a:cubicBezTo>
                <a:cubicBezTo>
                  <a:pt x="1500" y="7811"/>
                  <a:pt x="1417" y="8038"/>
                  <a:pt x="1250" y="8204"/>
                </a:cubicBezTo>
                <a:lnTo>
                  <a:pt x="1084" y="8371"/>
                </a:lnTo>
                <a:lnTo>
                  <a:pt x="1072" y="8347"/>
                </a:lnTo>
                <a:cubicBezTo>
                  <a:pt x="1042" y="8317"/>
                  <a:pt x="997" y="8303"/>
                  <a:pt x="953" y="8303"/>
                </a:cubicBezTo>
                <a:cubicBezTo>
                  <a:pt x="908" y="8303"/>
                  <a:pt x="863" y="8317"/>
                  <a:pt x="833" y="8347"/>
                </a:cubicBezTo>
                <a:lnTo>
                  <a:pt x="60" y="9121"/>
                </a:lnTo>
                <a:cubicBezTo>
                  <a:pt x="0" y="9181"/>
                  <a:pt x="0" y="9300"/>
                  <a:pt x="60" y="9359"/>
                </a:cubicBezTo>
                <a:lnTo>
                  <a:pt x="2048" y="11360"/>
                </a:lnTo>
                <a:cubicBezTo>
                  <a:pt x="2084" y="11383"/>
                  <a:pt x="2119" y="11407"/>
                  <a:pt x="2167" y="11407"/>
                </a:cubicBezTo>
                <a:cubicBezTo>
                  <a:pt x="2215" y="11407"/>
                  <a:pt x="2262" y="11383"/>
                  <a:pt x="2286" y="11360"/>
                </a:cubicBezTo>
                <a:lnTo>
                  <a:pt x="3060" y="10586"/>
                </a:lnTo>
                <a:cubicBezTo>
                  <a:pt x="3119" y="10526"/>
                  <a:pt x="3119" y="10407"/>
                  <a:pt x="3060" y="10348"/>
                </a:cubicBezTo>
                <a:lnTo>
                  <a:pt x="3048" y="10336"/>
                </a:lnTo>
                <a:lnTo>
                  <a:pt x="3370" y="10002"/>
                </a:lnTo>
                <a:cubicBezTo>
                  <a:pt x="3405" y="9978"/>
                  <a:pt x="3453" y="9943"/>
                  <a:pt x="3489" y="9943"/>
                </a:cubicBezTo>
                <a:cubicBezTo>
                  <a:pt x="3572" y="9943"/>
                  <a:pt x="3631" y="9931"/>
                  <a:pt x="3691" y="9919"/>
                </a:cubicBezTo>
                <a:cubicBezTo>
                  <a:pt x="3751" y="9895"/>
                  <a:pt x="3822" y="9871"/>
                  <a:pt x="3881" y="9836"/>
                </a:cubicBezTo>
                <a:cubicBezTo>
                  <a:pt x="3953" y="9800"/>
                  <a:pt x="3989" y="9693"/>
                  <a:pt x="3941" y="9621"/>
                </a:cubicBezTo>
                <a:cubicBezTo>
                  <a:pt x="3910" y="9566"/>
                  <a:pt x="3853" y="9537"/>
                  <a:pt x="3797" y="9537"/>
                </a:cubicBezTo>
                <a:cubicBezTo>
                  <a:pt x="3768" y="9537"/>
                  <a:pt x="3739" y="9545"/>
                  <a:pt x="3715" y="9562"/>
                </a:cubicBezTo>
                <a:cubicBezTo>
                  <a:pt x="3667" y="9574"/>
                  <a:pt x="3643" y="9597"/>
                  <a:pt x="3596" y="9597"/>
                </a:cubicBezTo>
                <a:cubicBezTo>
                  <a:pt x="3548" y="9621"/>
                  <a:pt x="3512" y="9621"/>
                  <a:pt x="3465" y="9633"/>
                </a:cubicBezTo>
                <a:cubicBezTo>
                  <a:pt x="3334" y="9645"/>
                  <a:pt x="3215" y="9693"/>
                  <a:pt x="3119" y="9776"/>
                </a:cubicBezTo>
                <a:lnTo>
                  <a:pt x="2798" y="10109"/>
                </a:lnTo>
                <a:lnTo>
                  <a:pt x="1286" y="8609"/>
                </a:lnTo>
                <a:lnTo>
                  <a:pt x="1453" y="8443"/>
                </a:lnTo>
                <a:cubicBezTo>
                  <a:pt x="1691" y="8204"/>
                  <a:pt x="1810" y="7895"/>
                  <a:pt x="1798" y="7561"/>
                </a:cubicBezTo>
                <a:cubicBezTo>
                  <a:pt x="1762" y="6919"/>
                  <a:pt x="1691" y="6109"/>
                  <a:pt x="1584" y="5692"/>
                </a:cubicBezTo>
                <a:cubicBezTo>
                  <a:pt x="1607" y="5668"/>
                  <a:pt x="1643" y="5645"/>
                  <a:pt x="1679" y="5609"/>
                </a:cubicBezTo>
                <a:cubicBezTo>
                  <a:pt x="1699" y="5605"/>
                  <a:pt x="1720" y="5604"/>
                  <a:pt x="1741" y="5604"/>
                </a:cubicBezTo>
                <a:cubicBezTo>
                  <a:pt x="1865" y="5604"/>
                  <a:pt x="1989" y="5663"/>
                  <a:pt x="2060" y="5776"/>
                </a:cubicBezTo>
                <a:lnTo>
                  <a:pt x="2453" y="6728"/>
                </a:lnTo>
                <a:cubicBezTo>
                  <a:pt x="2465" y="6788"/>
                  <a:pt x="2524" y="6823"/>
                  <a:pt x="2572" y="6835"/>
                </a:cubicBezTo>
                <a:cubicBezTo>
                  <a:pt x="2586" y="6838"/>
                  <a:pt x="2600" y="6839"/>
                  <a:pt x="2613" y="6839"/>
                </a:cubicBezTo>
                <a:cubicBezTo>
                  <a:pt x="2657" y="6839"/>
                  <a:pt x="2696" y="6824"/>
                  <a:pt x="2715" y="6788"/>
                </a:cubicBezTo>
                <a:lnTo>
                  <a:pt x="4441" y="5061"/>
                </a:lnTo>
                <a:lnTo>
                  <a:pt x="5298" y="4216"/>
                </a:lnTo>
                <a:lnTo>
                  <a:pt x="5382" y="4121"/>
                </a:lnTo>
                <a:cubicBezTo>
                  <a:pt x="5417" y="4085"/>
                  <a:pt x="5465" y="4067"/>
                  <a:pt x="5514" y="4067"/>
                </a:cubicBezTo>
                <a:cubicBezTo>
                  <a:pt x="5563" y="4067"/>
                  <a:pt x="5614" y="4085"/>
                  <a:pt x="5656" y="4121"/>
                </a:cubicBezTo>
                <a:lnTo>
                  <a:pt x="5679" y="4156"/>
                </a:lnTo>
                <a:cubicBezTo>
                  <a:pt x="5715" y="4180"/>
                  <a:pt x="5739" y="4240"/>
                  <a:pt x="5739" y="4287"/>
                </a:cubicBezTo>
                <a:cubicBezTo>
                  <a:pt x="5739" y="4335"/>
                  <a:pt x="5727" y="4382"/>
                  <a:pt x="5679" y="4418"/>
                </a:cubicBezTo>
                <a:lnTo>
                  <a:pt x="5060" y="5049"/>
                </a:lnTo>
                <a:lnTo>
                  <a:pt x="4739" y="5359"/>
                </a:lnTo>
                <a:lnTo>
                  <a:pt x="3584" y="6526"/>
                </a:lnTo>
                <a:cubicBezTo>
                  <a:pt x="3524" y="6585"/>
                  <a:pt x="3524" y="6704"/>
                  <a:pt x="3584" y="6764"/>
                </a:cubicBezTo>
                <a:cubicBezTo>
                  <a:pt x="3608" y="6788"/>
                  <a:pt x="3655" y="6799"/>
                  <a:pt x="3703" y="6799"/>
                </a:cubicBezTo>
                <a:cubicBezTo>
                  <a:pt x="3751" y="6799"/>
                  <a:pt x="3786" y="6788"/>
                  <a:pt x="3822" y="6764"/>
                </a:cubicBezTo>
                <a:lnTo>
                  <a:pt x="5834" y="4752"/>
                </a:lnTo>
                <a:cubicBezTo>
                  <a:pt x="5846" y="4740"/>
                  <a:pt x="5870" y="4716"/>
                  <a:pt x="5894" y="4704"/>
                </a:cubicBezTo>
                <a:cubicBezTo>
                  <a:pt x="5912" y="4696"/>
                  <a:pt x="5934" y="4692"/>
                  <a:pt x="5955" y="4692"/>
                </a:cubicBezTo>
                <a:cubicBezTo>
                  <a:pt x="6002" y="4692"/>
                  <a:pt x="6052" y="4711"/>
                  <a:pt x="6084" y="4752"/>
                </a:cubicBezTo>
                <a:lnTo>
                  <a:pt x="6132" y="4799"/>
                </a:lnTo>
                <a:cubicBezTo>
                  <a:pt x="6203" y="4871"/>
                  <a:pt x="6203" y="4978"/>
                  <a:pt x="6132" y="5049"/>
                </a:cubicBezTo>
                <a:lnTo>
                  <a:pt x="5132" y="6049"/>
                </a:lnTo>
                <a:lnTo>
                  <a:pt x="5072" y="6109"/>
                </a:lnTo>
                <a:lnTo>
                  <a:pt x="3941" y="7240"/>
                </a:lnTo>
                <a:cubicBezTo>
                  <a:pt x="3881" y="7300"/>
                  <a:pt x="3881" y="7419"/>
                  <a:pt x="3941" y="7478"/>
                </a:cubicBezTo>
                <a:cubicBezTo>
                  <a:pt x="3965" y="7502"/>
                  <a:pt x="4012" y="7514"/>
                  <a:pt x="4060" y="7514"/>
                </a:cubicBezTo>
                <a:cubicBezTo>
                  <a:pt x="4108" y="7514"/>
                  <a:pt x="4143" y="7502"/>
                  <a:pt x="4179" y="7478"/>
                </a:cubicBezTo>
                <a:lnTo>
                  <a:pt x="5310" y="6347"/>
                </a:lnTo>
                <a:lnTo>
                  <a:pt x="6310" y="5347"/>
                </a:lnTo>
                <a:cubicBezTo>
                  <a:pt x="6334" y="5311"/>
                  <a:pt x="6382" y="5299"/>
                  <a:pt x="6429" y="5299"/>
                </a:cubicBezTo>
                <a:cubicBezTo>
                  <a:pt x="6465" y="5299"/>
                  <a:pt x="6513" y="5311"/>
                  <a:pt x="6548" y="5347"/>
                </a:cubicBezTo>
                <a:lnTo>
                  <a:pt x="6584" y="5395"/>
                </a:lnTo>
                <a:cubicBezTo>
                  <a:pt x="6620" y="5418"/>
                  <a:pt x="6632" y="5466"/>
                  <a:pt x="6632" y="5514"/>
                </a:cubicBezTo>
                <a:cubicBezTo>
                  <a:pt x="6632" y="5549"/>
                  <a:pt x="6620" y="5597"/>
                  <a:pt x="6584" y="5633"/>
                </a:cubicBezTo>
                <a:lnTo>
                  <a:pt x="5596" y="6621"/>
                </a:lnTo>
                <a:lnTo>
                  <a:pt x="4655" y="7561"/>
                </a:lnTo>
                <a:cubicBezTo>
                  <a:pt x="4596" y="7621"/>
                  <a:pt x="4596" y="7740"/>
                  <a:pt x="4655" y="7800"/>
                </a:cubicBezTo>
                <a:cubicBezTo>
                  <a:pt x="4679" y="7835"/>
                  <a:pt x="4727" y="7847"/>
                  <a:pt x="4774" y="7847"/>
                </a:cubicBezTo>
                <a:cubicBezTo>
                  <a:pt x="4822" y="7847"/>
                  <a:pt x="4858" y="7835"/>
                  <a:pt x="4894" y="7800"/>
                </a:cubicBezTo>
                <a:lnTo>
                  <a:pt x="6691" y="6002"/>
                </a:lnTo>
                <a:cubicBezTo>
                  <a:pt x="6728" y="5965"/>
                  <a:pt x="6764" y="5950"/>
                  <a:pt x="6806" y="5950"/>
                </a:cubicBezTo>
                <a:cubicBezTo>
                  <a:pt x="6819" y="5950"/>
                  <a:pt x="6832" y="5951"/>
                  <a:pt x="6846" y="5954"/>
                </a:cubicBezTo>
                <a:cubicBezTo>
                  <a:pt x="6870" y="5954"/>
                  <a:pt x="6906" y="5966"/>
                  <a:pt x="6918" y="6002"/>
                </a:cubicBezTo>
                <a:lnTo>
                  <a:pt x="6977" y="6061"/>
                </a:lnTo>
                <a:cubicBezTo>
                  <a:pt x="7037" y="6121"/>
                  <a:pt x="7037" y="6228"/>
                  <a:pt x="6977" y="6287"/>
                </a:cubicBezTo>
                <a:lnTo>
                  <a:pt x="5608" y="7657"/>
                </a:lnTo>
                <a:lnTo>
                  <a:pt x="4179" y="9085"/>
                </a:lnTo>
                <a:cubicBezTo>
                  <a:pt x="4120" y="9145"/>
                  <a:pt x="4120" y="9264"/>
                  <a:pt x="4179" y="9324"/>
                </a:cubicBezTo>
                <a:cubicBezTo>
                  <a:pt x="4203" y="9347"/>
                  <a:pt x="4251" y="9359"/>
                  <a:pt x="4298" y="9359"/>
                </a:cubicBezTo>
                <a:cubicBezTo>
                  <a:pt x="4346" y="9359"/>
                  <a:pt x="4382" y="9347"/>
                  <a:pt x="4417" y="9324"/>
                </a:cubicBezTo>
                <a:lnTo>
                  <a:pt x="5727" y="8014"/>
                </a:lnTo>
                <a:lnTo>
                  <a:pt x="6406" y="8693"/>
                </a:lnTo>
                <a:lnTo>
                  <a:pt x="5679" y="8990"/>
                </a:lnTo>
                <a:cubicBezTo>
                  <a:pt x="5679" y="8990"/>
                  <a:pt x="5667" y="8990"/>
                  <a:pt x="5667" y="9002"/>
                </a:cubicBezTo>
                <a:cubicBezTo>
                  <a:pt x="5382" y="9169"/>
                  <a:pt x="5251" y="9502"/>
                  <a:pt x="5334" y="9800"/>
                </a:cubicBezTo>
                <a:cubicBezTo>
                  <a:pt x="5334" y="9812"/>
                  <a:pt x="5358" y="9824"/>
                  <a:pt x="5358" y="9836"/>
                </a:cubicBezTo>
                <a:cubicBezTo>
                  <a:pt x="5430" y="9969"/>
                  <a:pt x="5564" y="10121"/>
                  <a:pt x="5707" y="10121"/>
                </a:cubicBezTo>
                <a:cubicBezTo>
                  <a:pt x="5730" y="10121"/>
                  <a:pt x="5752" y="10117"/>
                  <a:pt x="5775" y="10109"/>
                </a:cubicBezTo>
                <a:cubicBezTo>
                  <a:pt x="6048" y="10014"/>
                  <a:pt x="6703" y="9943"/>
                  <a:pt x="7620" y="9895"/>
                </a:cubicBezTo>
                <a:cubicBezTo>
                  <a:pt x="7633" y="9894"/>
                  <a:pt x="7647" y="9894"/>
                  <a:pt x="7660" y="9894"/>
                </a:cubicBezTo>
                <a:cubicBezTo>
                  <a:pt x="7882" y="9894"/>
                  <a:pt x="8082" y="9987"/>
                  <a:pt x="8239" y="10133"/>
                </a:cubicBezTo>
                <a:lnTo>
                  <a:pt x="8406" y="10300"/>
                </a:lnTo>
                <a:lnTo>
                  <a:pt x="8394" y="10312"/>
                </a:lnTo>
                <a:cubicBezTo>
                  <a:pt x="8334" y="10371"/>
                  <a:pt x="8334" y="10490"/>
                  <a:pt x="8394" y="10550"/>
                </a:cubicBezTo>
                <a:lnTo>
                  <a:pt x="9168" y="11324"/>
                </a:lnTo>
                <a:cubicBezTo>
                  <a:pt x="9192" y="11360"/>
                  <a:pt x="9239" y="11371"/>
                  <a:pt x="9287" y="11371"/>
                </a:cubicBezTo>
                <a:cubicBezTo>
                  <a:pt x="9323" y="11371"/>
                  <a:pt x="9370" y="11360"/>
                  <a:pt x="9406" y="11324"/>
                </a:cubicBezTo>
                <a:lnTo>
                  <a:pt x="11394" y="9335"/>
                </a:lnTo>
                <a:cubicBezTo>
                  <a:pt x="11454" y="9276"/>
                  <a:pt x="11454" y="9157"/>
                  <a:pt x="11394" y="9097"/>
                </a:cubicBezTo>
                <a:lnTo>
                  <a:pt x="10656" y="8395"/>
                </a:lnTo>
                <a:cubicBezTo>
                  <a:pt x="10620" y="8371"/>
                  <a:pt x="10585" y="8359"/>
                  <a:pt x="10537" y="8359"/>
                </a:cubicBezTo>
                <a:cubicBezTo>
                  <a:pt x="10489" y="8359"/>
                  <a:pt x="10442" y="8371"/>
                  <a:pt x="10418" y="8395"/>
                </a:cubicBezTo>
                <a:lnTo>
                  <a:pt x="10406" y="8419"/>
                </a:lnTo>
                <a:lnTo>
                  <a:pt x="10073" y="8085"/>
                </a:lnTo>
                <a:cubicBezTo>
                  <a:pt x="10061" y="8073"/>
                  <a:pt x="10049" y="8050"/>
                  <a:pt x="10025" y="8026"/>
                </a:cubicBezTo>
                <a:cubicBezTo>
                  <a:pt x="10013" y="8014"/>
                  <a:pt x="10013" y="7978"/>
                  <a:pt x="10013" y="7954"/>
                </a:cubicBezTo>
                <a:cubicBezTo>
                  <a:pt x="10001" y="7728"/>
                  <a:pt x="9906" y="7526"/>
                  <a:pt x="9751" y="7359"/>
                </a:cubicBezTo>
                <a:lnTo>
                  <a:pt x="8108" y="5716"/>
                </a:lnTo>
                <a:lnTo>
                  <a:pt x="8799" y="5037"/>
                </a:lnTo>
                <a:lnTo>
                  <a:pt x="9096" y="5764"/>
                </a:lnTo>
                <a:cubicBezTo>
                  <a:pt x="9096" y="5764"/>
                  <a:pt x="9096" y="5776"/>
                  <a:pt x="9108" y="5776"/>
                </a:cubicBezTo>
                <a:cubicBezTo>
                  <a:pt x="9242" y="6004"/>
                  <a:pt x="9474" y="6134"/>
                  <a:pt x="9714" y="6134"/>
                </a:cubicBezTo>
                <a:cubicBezTo>
                  <a:pt x="9774" y="6134"/>
                  <a:pt x="9835" y="6126"/>
                  <a:pt x="9894" y="6109"/>
                </a:cubicBezTo>
                <a:cubicBezTo>
                  <a:pt x="9906" y="6109"/>
                  <a:pt x="9930" y="6097"/>
                  <a:pt x="9942" y="6097"/>
                </a:cubicBezTo>
                <a:cubicBezTo>
                  <a:pt x="10085" y="6002"/>
                  <a:pt x="10263" y="5835"/>
                  <a:pt x="10204" y="5680"/>
                </a:cubicBezTo>
                <a:cubicBezTo>
                  <a:pt x="10120" y="5406"/>
                  <a:pt x="10049" y="4740"/>
                  <a:pt x="10001" y="3835"/>
                </a:cubicBezTo>
                <a:cubicBezTo>
                  <a:pt x="9989" y="3632"/>
                  <a:pt x="10049" y="3442"/>
                  <a:pt x="10168" y="3299"/>
                </a:cubicBezTo>
                <a:cubicBezTo>
                  <a:pt x="10192" y="3263"/>
                  <a:pt x="10204" y="3239"/>
                  <a:pt x="10239" y="3204"/>
                </a:cubicBezTo>
                <a:lnTo>
                  <a:pt x="10406" y="3037"/>
                </a:lnTo>
                <a:lnTo>
                  <a:pt x="10418" y="3061"/>
                </a:lnTo>
                <a:cubicBezTo>
                  <a:pt x="10442" y="3085"/>
                  <a:pt x="10489" y="3097"/>
                  <a:pt x="10537" y="3097"/>
                </a:cubicBezTo>
                <a:cubicBezTo>
                  <a:pt x="10585" y="3097"/>
                  <a:pt x="10620" y="3085"/>
                  <a:pt x="10656" y="3061"/>
                </a:cubicBezTo>
                <a:lnTo>
                  <a:pt x="11430" y="2287"/>
                </a:lnTo>
                <a:cubicBezTo>
                  <a:pt x="11490" y="2227"/>
                  <a:pt x="11490" y="2096"/>
                  <a:pt x="11430" y="2037"/>
                </a:cubicBezTo>
                <a:lnTo>
                  <a:pt x="9430" y="49"/>
                </a:lnTo>
                <a:cubicBezTo>
                  <a:pt x="9406" y="13"/>
                  <a:pt x="9358" y="1"/>
                  <a:pt x="9311" y="1"/>
                </a:cubicBezTo>
                <a:cubicBezTo>
                  <a:pt x="9275" y="1"/>
                  <a:pt x="9227" y="25"/>
                  <a:pt x="9192" y="49"/>
                </a:cubicBezTo>
                <a:lnTo>
                  <a:pt x="8418" y="823"/>
                </a:lnTo>
                <a:cubicBezTo>
                  <a:pt x="8358" y="882"/>
                  <a:pt x="8358" y="1001"/>
                  <a:pt x="8418" y="1061"/>
                </a:cubicBezTo>
                <a:lnTo>
                  <a:pt x="8442" y="1073"/>
                </a:lnTo>
                <a:lnTo>
                  <a:pt x="8108" y="1406"/>
                </a:lnTo>
                <a:cubicBezTo>
                  <a:pt x="8096" y="1418"/>
                  <a:pt x="8084" y="1430"/>
                  <a:pt x="8049" y="1454"/>
                </a:cubicBezTo>
                <a:cubicBezTo>
                  <a:pt x="8037" y="1465"/>
                  <a:pt x="8001" y="1465"/>
                  <a:pt x="7977" y="1465"/>
                </a:cubicBezTo>
                <a:cubicBezTo>
                  <a:pt x="7751" y="1477"/>
                  <a:pt x="7549" y="1573"/>
                  <a:pt x="7382" y="1727"/>
                </a:cubicBezTo>
                <a:lnTo>
                  <a:pt x="7191" y="1930"/>
                </a:lnTo>
                <a:cubicBezTo>
                  <a:pt x="7132" y="1989"/>
                  <a:pt x="7132" y="2108"/>
                  <a:pt x="7191" y="2168"/>
                </a:cubicBezTo>
                <a:cubicBezTo>
                  <a:pt x="7215" y="2192"/>
                  <a:pt x="7263" y="2204"/>
                  <a:pt x="7310" y="2204"/>
                </a:cubicBezTo>
                <a:cubicBezTo>
                  <a:pt x="7346" y="2204"/>
                  <a:pt x="7394" y="2192"/>
                  <a:pt x="7418" y="2168"/>
                </a:cubicBezTo>
                <a:lnTo>
                  <a:pt x="7632" y="1954"/>
                </a:lnTo>
                <a:cubicBezTo>
                  <a:pt x="7739" y="1846"/>
                  <a:pt x="7870" y="1787"/>
                  <a:pt x="8001" y="1787"/>
                </a:cubicBezTo>
                <a:cubicBezTo>
                  <a:pt x="8061" y="1787"/>
                  <a:pt x="8132" y="1775"/>
                  <a:pt x="8180" y="1751"/>
                </a:cubicBezTo>
                <a:cubicBezTo>
                  <a:pt x="8239" y="1715"/>
                  <a:pt x="8287" y="1692"/>
                  <a:pt x="8346" y="1644"/>
                </a:cubicBezTo>
                <a:lnTo>
                  <a:pt x="8680" y="1311"/>
                </a:lnTo>
                <a:lnTo>
                  <a:pt x="10180" y="2823"/>
                </a:lnTo>
                <a:lnTo>
                  <a:pt x="10013" y="2978"/>
                </a:lnTo>
                <a:cubicBezTo>
                  <a:pt x="9966" y="3025"/>
                  <a:pt x="9942" y="3073"/>
                  <a:pt x="9894" y="3120"/>
                </a:cubicBezTo>
                <a:cubicBezTo>
                  <a:pt x="9727" y="3335"/>
                  <a:pt x="9656" y="3597"/>
                  <a:pt x="9668" y="3859"/>
                </a:cubicBezTo>
                <a:cubicBezTo>
                  <a:pt x="9704" y="4502"/>
                  <a:pt x="9775" y="5311"/>
                  <a:pt x="9882" y="5740"/>
                </a:cubicBezTo>
                <a:cubicBezTo>
                  <a:pt x="9870" y="5752"/>
                  <a:pt x="9823" y="5776"/>
                  <a:pt x="9787" y="5811"/>
                </a:cubicBezTo>
                <a:cubicBezTo>
                  <a:pt x="9766" y="5815"/>
                  <a:pt x="9745" y="5816"/>
                  <a:pt x="9725" y="5816"/>
                </a:cubicBezTo>
                <a:cubicBezTo>
                  <a:pt x="9601" y="5816"/>
                  <a:pt x="9477" y="5757"/>
                  <a:pt x="9406" y="5645"/>
                </a:cubicBezTo>
                <a:lnTo>
                  <a:pt x="9013" y="4692"/>
                </a:lnTo>
                <a:cubicBezTo>
                  <a:pt x="9001" y="4633"/>
                  <a:pt x="8942" y="4609"/>
                  <a:pt x="8894" y="4585"/>
                </a:cubicBezTo>
                <a:cubicBezTo>
                  <a:pt x="8880" y="4582"/>
                  <a:pt x="8866" y="4581"/>
                  <a:pt x="8852" y="4581"/>
                </a:cubicBezTo>
                <a:cubicBezTo>
                  <a:pt x="8808" y="4581"/>
                  <a:pt x="8769" y="4596"/>
                  <a:pt x="8751" y="4633"/>
                </a:cubicBezTo>
                <a:lnTo>
                  <a:pt x="7346" y="6026"/>
                </a:lnTo>
                <a:lnTo>
                  <a:pt x="7263" y="5895"/>
                </a:lnTo>
                <a:lnTo>
                  <a:pt x="7203" y="5835"/>
                </a:lnTo>
                <a:cubicBezTo>
                  <a:pt x="7156" y="5799"/>
                  <a:pt x="7108" y="5764"/>
                  <a:pt x="7072" y="5752"/>
                </a:cubicBezTo>
                <a:lnTo>
                  <a:pt x="7906" y="4918"/>
                </a:lnTo>
                <a:cubicBezTo>
                  <a:pt x="7965" y="4859"/>
                  <a:pt x="7965" y="4740"/>
                  <a:pt x="7906" y="4680"/>
                </a:cubicBezTo>
                <a:cubicBezTo>
                  <a:pt x="7876" y="4650"/>
                  <a:pt x="7831" y="4635"/>
                  <a:pt x="7787" y="4635"/>
                </a:cubicBezTo>
                <a:cubicBezTo>
                  <a:pt x="7742" y="4635"/>
                  <a:pt x="7697" y="4650"/>
                  <a:pt x="7668" y="4680"/>
                </a:cubicBezTo>
                <a:lnTo>
                  <a:pt x="6977" y="5359"/>
                </a:lnTo>
                <a:cubicBezTo>
                  <a:pt x="6953" y="5299"/>
                  <a:pt x="6918" y="5252"/>
                  <a:pt x="6870" y="5216"/>
                </a:cubicBezTo>
                <a:lnTo>
                  <a:pt x="6834" y="5168"/>
                </a:lnTo>
                <a:cubicBezTo>
                  <a:pt x="6787" y="5121"/>
                  <a:pt x="6739" y="5097"/>
                  <a:pt x="6679" y="5061"/>
                </a:cubicBezTo>
                <a:lnTo>
                  <a:pt x="7549" y="4204"/>
                </a:lnTo>
                <a:cubicBezTo>
                  <a:pt x="7608" y="4144"/>
                  <a:pt x="7608" y="4025"/>
                  <a:pt x="7549" y="3966"/>
                </a:cubicBezTo>
                <a:cubicBezTo>
                  <a:pt x="7519" y="3936"/>
                  <a:pt x="7474" y="3921"/>
                  <a:pt x="7430" y="3921"/>
                </a:cubicBezTo>
                <a:cubicBezTo>
                  <a:pt x="7385" y="3921"/>
                  <a:pt x="7340" y="3936"/>
                  <a:pt x="7310" y="3966"/>
                </a:cubicBezTo>
                <a:lnTo>
                  <a:pt x="6513" y="4752"/>
                </a:lnTo>
                <a:cubicBezTo>
                  <a:pt x="6489" y="4692"/>
                  <a:pt x="6453" y="4644"/>
                  <a:pt x="6418" y="4597"/>
                </a:cubicBezTo>
                <a:lnTo>
                  <a:pt x="6370" y="4561"/>
                </a:lnTo>
                <a:cubicBezTo>
                  <a:pt x="6322" y="4513"/>
                  <a:pt x="6275" y="4478"/>
                  <a:pt x="6215" y="4454"/>
                </a:cubicBezTo>
                <a:lnTo>
                  <a:pt x="6834" y="3847"/>
                </a:lnTo>
                <a:cubicBezTo>
                  <a:pt x="6894" y="3787"/>
                  <a:pt x="6894" y="3668"/>
                  <a:pt x="6834" y="3609"/>
                </a:cubicBezTo>
                <a:cubicBezTo>
                  <a:pt x="6804" y="3579"/>
                  <a:pt x="6760" y="3564"/>
                  <a:pt x="6715" y="3564"/>
                </a:cubicBezTo>
                <a:cubicBezTo>
                  <a:pt x="6671" y="3564"/>
                  <a:pt x="6626" y="3579"/>
                  <a:pt x="6596" y="3609"/>
                </a:cubicBezTo>
                <a:lnTo>
                  <a:pt x="6084" y="4109"/>
                </a:lnTo>
                <a:cubicBezTo>
                  <a:pt x="6060" y="4049"/>
                  <a:pt x="6025" y="3990"/>
                  <a:pt x="5977" y="3942"/>
                </a:cubicBezTo>
                <a:lnTo>
                  <a:pt x="5953" y="3918"/>
                </a:lnTo>
                <a:cubicBezTo>
                  <a:pt x="5906" y="3871"/>
                  <a:pt x="5846" y="3823"/>
                  <a:pt x="5786" y="3811"/>
                </a:cubicBezTo>
                <a:lnTo>
                  <a:pt x="6965" y="2632"/>
                </a:lnTo>
                <a:cubicBezTo>
                  <a:pt x="7025" y="2573"/>
                  <a:pt x="7025" y="2454"/>
                  <a:pt x="6965" y="2394"/>
                </a:cubicBezTo>
                <a:cubicBezTo>
                  <a:pt x="6935" y="2364"/>
                  <a:pt x="6891" y="2349"/>
                  <a:pt x="6846" y="2349"/>
                </a:cubicBezTo>
                <a:cubicBezTo>
                  <a:pt x="6801" y="2349"/>
                  <a:pt x="6757" y="2364"/>
                  <a:pt x="6727" y="2394"/>
                </a:cubicBezTo>
                <a:lnTo>
                  <a:pt x="5751" y="3370"/>
                </a:lnTo>
                <a:lnTo>
                  <a:pt x="5072" y="2680"/>
                </a:lnTo>
                <a:lnTo>
                  <a:pt x="5798" y="2382"/>
                </a:lnTo>
                <a:cubicBezTo>
                  <a:pt x="5798" y="2382"/>
                  <a:pt x="5810" y="2382"/>
                  <a:pt x="5810" y="2370"/>
                </a:cubicBezTo>
                <a:cubicBezTo>
                  <a:pt x="6096" y="2204"/>
                  <a:pt x="6227" y="1882"/>
                  <a:pt x="6144" y="1585"/>
                </a:cubicBezTo>
                <a:cubicBezTo>
                  <a:pt x="6144" y="1561"/>
                  <a:pt x="6132" y="1549"/>
                  <a:pt x="6132" y="1537"/>
                </a:cubicBezTo>
                <a:cubicBezTo>
                  <a:pt x="6049" y="1403"/>
                  <a:pt x="5914" y="1251"/>
                  <a:pt x="5778" y="1251"/>
                </a:cubicBezTo>
                <a:cubicBezTo>
                  <a:pt x="5757" y="1251"/>
                  <a:pt x="5736" y="1255"/>
                  <a:pt x="5715" y="1263"/>
                </a:cubicBezTo>
                <a:cubicBezTo>
                  <a:pt x="5429" y="1358"/>
                  <a:pt x="4774" y="1430"/>
                  <a:pt x="3870" y="1477"/>
                </a:cubicBezTo>
                <a:cubicBezTo>
                  <a:pt x="3855" y="1478"/>
                  <a:pt x="3840" y="1478"/>
                  <a:pt x="3825" y="1478"/>
                </a:cubicBezTo>
                <a:cubicBezTo>
                  <a:pt x="3603" y="1478"/>
                  <a:pt x="3395" y="1395"/>
                  <a:pt x="3239" y="1239"/>
                </a:cubicBezTo>
                <a:lnTo>
                  <a:pt x="3072" y="1073"/>
                </a:lnTo>
                <a:lnTo>
                  <a:pt x="3096" y="1061"/>
                </a:lnTo>
                <a:cubicBezTo>
                  <a:pt x="3155" y="1001"/>
                  <a:pt x="3155" y="882"/>
                  <a:pt x="3096" y="823"/>
                </a:cubicBezTo>
                <a:lnTo>
                  <a:pt x="2322" y="49"/>
                </a:lnTo>
                <a:cubicBezTo>
                  <a:pt x="2286" y="13"/>
                  <a:pt x="2238" y="1"/>
                  <a:pt x="2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8" name="Google Shape;358;p39"/>
          <p:cNvGrpSpPr/>
          <p:nvPr/>
        </p:nvGrpSpPr>
        <p:grpSpPr>
          <a:xfrm>
            <a:off x="325685" y="256376"/>
            <a:ext cx="483595" cy="398783"/>
            <a:chOff x="3074027" y="1863834"/>
            <a:chExt cx="380604" cy="313854"/>
          </a:xfrm>
        </p:grpSpPr>
        <p:sp>
          <p:nvSpPr>
            <p:cNvPr id="359" name="Google Shape;359;p39"/>
            <p:cNvSpPr/>
            <p:nvPr/>
          </p:nvSpPr>
          <p:spPr>
            <a:xfrm>
              <a:off x="3130608" y="1864943"/>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9"/>
            <p:cNvSpPr/>
            <p:nvPr/>
          </p:nvSpPr>
          <p:spPr>
            <a:xfrm>
              <a:off x="3243008" y="1888734"/>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9"/>
            <p:cNvSpPr/>
            <p:nvPr/>
          </p:nvSpPr>
          <p:spPr>
            <a:xfrm>
              <a:off x="3074027" y="1863834"/>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9"/>
            <p:cNvSpPr/>
            <p:nvPr/>
          </p:nvSpPr>
          <p:spPr>
            <a:xfrm>
              <a:off x="3135518" y="1918133"/>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9"/>
            <p:cNvSpPr/>
            <p:nvPr/>
          </p:nvSpPr>
          <p:spPr>
            <a:xfrm>
              <a:off x="3138908" y="1901153"/>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8" name="Google Shape;368;p39"/>
          <p:cNvGrpSpPr/>
          <p:nvPr/>
        </p:nvGrpSpPr>
        <p:grpSpPr>
          <a:xfrm>
            <a:off x="1244219" y="3545509"/>
            <a:ext cx="472756" cy="451372"/>
            <a:chOff x="7390435" y="3560925"/>
            <a:chExt cx="372073" cy="355243"/>
          </a:xfrm>
        </p:grpSpPr>
        <p:sp>
          <p:nvSpPr>
            <p:cNvPr id="369" name="Google Shape;369;p39"/>
            <p:cNvSpPr/>
            <p:nvPr/>
          </p:nvSpPr>
          <p:spPr>
            <a:xfrm>
              <a:off x="7390435" y="3625007"/>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9"/>
            <p:cNvSpPr/>
            <p:nvPr/>
          </p:nvSpPr>
          <p:spPr>
            <a:xfrm>
              <a:off x="7408948" y="3652316"/>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9"/>
            <p:cNvSpPr/>
            <p:nvPr/>
          </p:nvSpPr>
          <p:spPr>
            <a:xfrm>
              <a:off x="7487986" y="3560925"/>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9"/>
            <p:cNvSpPr/>
            <p:nvPr/>
          </p:nvSpPr>
          <p:spPr>
            <a:xfrm>
              <a:off x="7691758" y="3669559"/>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9"/>
            <p:cNvSpPr/>
            <p:nvPr/>
          </p:nvSpPr>
          <p:spPr>
            <a:xfrm>
              <a:off x="7536000" y="3588139"/>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9"/>
            <p:cNvSpPr/>
            <p:nvPr/>
          </p:nvSpPr>
          <p:spPr>
            <a:xfrm>
              <a:off x="7501228" y="3699472"/>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39"/>
          <p:cNvSpPr/>
          <p:nvPr/>
        </p:nvSpPr>
        <p:spPr>
          <a:xfrm>
            <a:off x="7483287" y="4325593"/>
            <a:ext cx="436649" cy="436223"/>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9"/>
          <p:cNvSpPr/>
          <p:nvPr/>
        </p:nvSpPr>
        <p:spPr>
          <a:xfrm>
            <a:off x="7701604" y="2898863"/>
            <a:ext cx="436663" cy="437580"/>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9"/>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1000"/>
                                        <p:tgtEl>
                                          <p:spTgt spid="349">
                                            <p:txEl>
                                              <p:pRg st="0" end="0"/>
                                            </p:txEl>
                                          </p:spTgt>
                                        </p:tgtEl>
                                      </p:cBhvr>
                                    </p:animEffect>
                                    <p:anim calcmode="lin" valueType="num">
                                      <p:cBhvr>
                                        <p:cTn id="8" dur="1000" fill="hold"/>
                                        <p:tgtEl>
                                          <p:spTgt spid="34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7"/>
                                        </p:tgtEl>
                                        <p:attrNameLst>
                                          <p:attrName>style.visibility</p:attrName>
                                        </p:attrNameLst>
                                      </p:cBhvr>
                                      <p:to>
                                        <p:strVal val="visible"/>
                                      </p:to>
                                    </p:set>
                                    <p:animEffect transition="in" filter="fade">
                                      <p:cBhvr>
                                        <p:cTn id="14" dur="1000"/>
                                        <p:tgtEl>
                                          <p:spTgt spid="357"/>
                                        </p:tgtEl>
                                      </p:cBhvr>
                                    </p:animEffect>
                                    <p:anim calcmode="lin" valueType="num">
                                      <p:cBhvr>
                                        <p:cTn id="15" dur="1000" fill="hold"/>
                                        <p:tgtEl>
                                          <p:spTgt spid="357"/>
                                        </p:tgtEl>
                                        <p:attrNameLst>
                                          <p:attrName>ppt_x</p:attrName>
                                        </p:attrNameLst>
                                      </p:cBhvr>
                                      <p:tavLst>
                                        <p:tav tm="0">
                                          <p:val>
                                            <p:strVal val="#ppt_x"/>
                                          </p:val>
                                        </p:tav>
                                        <p:tav tm="100000">
                                          <p:val>
                                            <p:strVal val="#ppt_x"/>
                                          </p:val>
                                        </p:tav>
                                      </p:tavLst>
                                    </p:anim>
                                    <p:anim calcmode="lin" valueType="num">
                                      <p:cBhvr>
                                        <p:cTn id="16" dur="1000" fill="hold"/>
                                        <p:tgtEl>
                                          <p:spTgt spid="3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49">
                                            <p:txEl>
                                              <p:pRg st="1" end="1"/>
                                            </p:txEl>
                                          </p:spTgt>
                                        </p:tgtEl>
                                        <p:attrNameLst>
                                          <p:attrName>style.visibility</p:attrName>
                                        </p:attrNameLst>
                                      </p:cBhvr>
                                      <p:to>
                                        <p:strVal val="visible"/>
                                      </p:to>
                                    </p:set>
                                    <p:animEffect transition="in" filter="barn(inVertical)">
                                      <p:cBhvr>
                                        <p:cTn id="21" dur="500"/>
                                        <p:tgtEl>
                                          <p:spTgt spid="34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84"/>
                                        </p:tgtEl>
                                        <p:attrNameLst>
                                          <p:attrName>style.visibility</p:attrName>
                                        </p:attrNameLst>
                                      </p:cBhvr>
                                      <p:to>
                                        <p:strVal val="visible"/>
                                      </p:to>
                                    </p:set>
                                    <p:animEffect transition="in" filter="fade">
                                      <p:cBhvr>
                                        <p:cTn id="26" dur="1000"/>
                                        <p:tgtEl>
                                          <p:spTgt spid="384"/>
                                        </p:tgtEl>
                                      </p:cBhvr>
                                    </p:animEffect>
                                    <p:anim calcmode="lin" valueType="num">
                                      <p:cBhvr>
                                        <p:cTn id="27" dur="1000" fill="hold"/>
                                        <p:tgtEl>
                                          <p:spTgt spid="384"/>
                                        </p:tgtEl>
                                        <p:attrNameLst>
                                          <p:attrName>ppt_x</p:attrName>
                                        </p:attrNameLst>
                                      </p:cBhvr>
                                      <p:tavLst>
                                        <p:tav tm="0">
                                          <p:val>
                                            <p:strVal val="#ppt_x"/>
                                          </p:val>
                                        </p:tav>
                                        <p:tav tm="100000">
                                          <p:val>
                                            <p:strVal val="#ppt_x"/>
                                          </p:val>
                                        </p:tav>
                                      </p:tavLst>
                                    </p:anim>
                                    <p:anim calcmode="lin" valueType="num">
                                      <p:cBhvr>
                                        <p:cTn id="28" dur="1000" fill="hold"/>
                                        <p:tgtEl>
                                          <p:spTgt spid="38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49">
                                            <p:txEl>
                                              <p:pRg st="2" end="2"/>
                                            </p:txEl>
                                          </p:spTgt>
                                        </p:tgtEl>
                                        <p:attrNameLst>
                                          <p:attrName>style.visibility</p:attrName>
                                        </p:attrNameLst>
                                      </p:cBhvr>
                                      <p:to>
                                        <p:strVal val="visible"/>
                                      </p:to>
                                    </p:set>
                                    <p:animEffect transition="in" filter="barn(inVertical)">
                                      <p:cBhvr>
                                        <p:cTn id="33" dur="500"/>
                                        <p:tgtEl>
                                          <p:spTgt spid="34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68"/>
                                        </p:tgtEl>
                                        <p:attrNameLst>
                                          <p:attrName>style.visibility</p:attrName>
                                        </p:attrNameLst>
                                      </p:cBhvr>
                                      <p:to>
                                        <p:strVal val="visible"/>
                                      </p:to>
                                    </p:set>
                                    <p:animEffect transition="in" filter="fade">
                                      <p:cBhvr>
                                        <p:cTn id="38" dur="1000"/>
                                        <p:tgtEl>
                                          <p:spTgt spid="368"/>
                                        </p:tgtEl>
                                      </p:cBhvr>
                                    </p:animEffect>
                                    <p:anim calcmode="lin" valueType="num">
                                      <p:cBhvr>
                                        <p:cTn id="39" dur="1000" fill="hold"/>
                                        <p:tgtEl>
                                          <p:spTgt spid="368"/>
                                        </p:tgtEl>
                                        <p:attrNameLst>
                                          <p:attrName>ppt_x</p:attrName>
                                        </p:attrNameLst>
                                      </p:cBhvr>
                                      <p:tavLst>
                                        <p:tav tm="0">
                                          <p:val>
                                            <p:strVal val="#ppt_x"/>
                                          </p:val>
                                        </p:tav>
                                        <p:tav tm="100000">
                                          <p:val>
                                            <p:strVal val="#ppt_x"/>
                                          </p:val>
                                        </p:tav>
                                      </p:tavLst>
                                    </p:anim>
                                    <p:anim calcmode="lin" valueType="num">
                                      <p:cBhvr>
                                        <p:cTn id="40" dur="1000" fill="hold"/>
                                        <p:tgtEl>
                                          <p:spTgt spid="36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49">
                                            <p:txEl>
                                              <p:pRg st="3" end="3"/>
                                            </p:txEl>
                                          </p:spTgt>
                                        </p:tgtEl>
                                        <p:attrNameLst>
                                          <p:attrName>style.visibility</p:attrName>
                                        </p:attrNameLst>
                                      </p:cBhvr>
                                      <p:to>
                                        <p:strVal val="visible"/>
                                      </p:to>
                                    </p:set>
                                    <p:animEffect transition="in" filter="barn(inVertical)">
                                      <p:cBhvr>
                                        <p:cTn id="45" dur="500"/>
                                        <p:tgtEl>
                                          <p:spTgt spid="34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83"/>
                                        </p:tgtEl>
                                        <p:attrNameLst>
                                          <p:attrName>style.visibility</p:attrName>
                                        </p:attrNameLst>
                                      </p:cBhvr>
                                      <p:to>
                                        <p:strVal val="visible"/>
                                      </p:to>
                                    </p:set>
                                    <p:animEffect transition="in" filter="fade">
                                      <p:cBhvr>
                                        <p:cTn id="50" dur="1000"/>
                                        <p:tgtEl>
                                          <p:spTgt spid="383"/>
                                        </p:tgtEl>
                                      </p:cBhvr>
                                    </p:animEffect>
                                    <p:anim calcmode="lin" valueType="num">
                                      <p:cBhvr>
                                        <p:cTn id="51" dur="1000" fill="hold"/>
                                        <p:tgtEl>
                                          <p:spTgt spid="383"/>
                                        </p:tgtEl>
                                        <p:attrNameLst>
                                          <p:attrName>ppt_x</p:attrName>
                                        </p:attrNameLst>
                                      </p:cBhvr>
                                      <p:tavLst>
                                        <p:tav tm="0">
                                          <p:val>
                                            <p:strVal val="#ppt_x"/>
                                          </p:val>
                                        </p:tav>
                                        <p:tav tm="100000">
                                          <p:val>
                                            <p:strVal val="#ppt_x"/>
                                          </p:val>
                                        </p:tav>
                                      </p:tavLst>
                                    </p:anim>
                                    <p:anim calcmode="lin" valueType="num">
                                      <p:cBhvr>
                                        <p:cTn id="52" dur="1000" fill="hold"/>
                                        <p:tgtEl>
                                          <p:spTgt spid="38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49">
                                            <p:txEl>
                                              <p:pRg st="4" end="4"/>
                                            </p:txEl>
                                          </p:spTgt>
                                        </p:tgtEl>
                                        <p:attrNameLst>
                                          <p:attrName>style.visibility</p:attrName>
                                        </p:attrNameLst>
                                      </p:cBhvr>
                                      <p:to>
                                        <p:strVal val="visible"/>
                                      </p:to>
                                    </p:set>
                                    <p:animEffect transition="in" filter="barn(inVertical)">
                                      <p:cBhvr>
                                        <p:cTn id="57" dur="5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animBg="1"/>
      <p:bldP spid="383" grpId="0" animBg="1"/>
      <p:bldP spid="3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08C9-9472-7651-75AF-26B204789FBB}"/>
              </a:ext>
            </a:extLst>
          </p:cNvPr>
          <p:cNvSpPr>
            <a:spLocks noGrp="1"/>
          </p:cNvSpPr>
          <p:nvPr>
            <p:ph type="title"/>
          </p:nvPr>
        </p:nvSpPr>
        <p:spPr/>
        <p:txBody>
          <a:bodyPr/>
          <a:lstStyle/>
          <a:p>
            <a:r>
              <a:rPr lang="en-US" dirty="0"/>
              <a:t>Requirement analysis</a:t>
            </a:r>
            <a:endParaRPr lang="en-IN" dirty="0"/>
          </a:p>
        </p:txBody>
      </p:sp>
      <p:sp>
        <p:nvSpPr>
          <p:cNvPr id="3" name="Text Placeholder 2">
            <a:extLst>
              <a:ext uri="{FF2B5EF4-FFF2-40B4-BE49-F238E27FC236}">
                <a16:creationId xmlns:a16="http://schemas.microsoft.com/office/drawing/2014/main" id="{75E3DD2F-D1E9-FF7C-2FC4-7DDC2A8DE81E}"/>
              </a:ext>
            </a:extLst>
          </p:cNvPr>
          <p:cNvSpPr>
            <a:spLocks noGrp="1"/>
          </p:cNvSpPr>
          <p:nvPr>
            <p:ph type="body" idx="1"/>
          </p:nvPr>
        </p:nvSpPr>
        <p:spPr>
          <a:xfrm>
            <a:off x="713225" y="1112200"/>
            <a:ext cx="7717500" cy="3491625"/>
          </a:xfrm>
        </p:spPr>
        <p:txBody>
          <a:bodyPr/>
          <a:lstStyle/>
          <a:p>
            <a:pPr>
              <a:buFont typeface="Wingdings" panose="05000000000000000000" pitchFamily="2" charset="2"/>
              <a:buChar char="q"/>
            </a:pPr>
            <a:r>
              <a:rPr lang="en-US" dirty="0"/>
              <a:t>Banks should have </a:t>
            </a:r>
            <a:r>
              <a:rPr lang="en-US" b="1" dirty="0"/>
              <a:t>CRM (customer relationship management) </a:t>
            </a:r>
            <a:r>
              <a:rPr lang="en-US" dirty="0"/>
              <a:t>module to manage customer information.</a:t>
            </a:r>
          </a:p>
          <a:p>
            <a:pPr>
              <a:buFont typeface="Wingdings" panose="05000000000000000000" pitchFamily="2" charset="2"/>
              <a:buChar char="q"/>
            </a:pPr>
            <a:r>
              <a:rPr lang="en-US" dirty="0"/>
              <a:t>A bank management system should provide </a:t>
            </a:r>
            <a:r>
              <a:rPr lang="en-US" b="1" dirty="0"/>
              <a:t>account management functionality </a:t>
            </a:r>
            <a:r>
              <a:rPr lang="en-US" dirty="0"/>
              <a:t>to manage customers' accounts.</a:t>
            </a:r>
          </a:p>
          <a:p>
            <a:pPr>
              <a:buFont typeface="Wingdings" panose="05000000000000000000" pitchFamily="2" charset="2"/>
              <a:buChar char="q"/>
            </a:pPr>
            <a:r>
              <a:rPr lang="en-IN" kern="0"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The bank management system should include a </a:t>
            </a:r>
            <a:r>
              <a:rPr lang="en-IN" b="1" kern="0"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loan and credit management module </a:t>
            </a:r>
            <a:r>
              <a:rPr lang="en-IN" kern="0" dirty="0">
                <a:solidFill>
                  <a:schemeClr val="accent6">
                    <a:lumMod val="50000"/>
                  </a:schemeClr>
                </a:solidFill>
                <a:effectLst/>
                <a:latin typeface="Palanquin" panose="020B0004020203020204" pitchFamily="34" charset="0"/>
                <a:ea typeface="Calibri" panose="020F0502020204030204" pitchFamily="34" charset="0"/>
                <a:cs typeface="Palanquin" panose="020B0004020203020204" pitchFamily="34" charset="0"/>
              </a:rPr>
              <a:t>that allows banks to manage their customers' loans and credit accounts. The module should enable the bank to set interest rates, monitor repayments, and </a:t>
            </a:r>
            <a:endParaRPr lang="en-US" dirty="0">
              <a:solidFill>
                <a:schemeClr val="accent6">
                  <a:lumMod val="50000"/>
                </a:schemeClr>
              </a:solidFill>
              <a:latin typeface="Palanquin" panose="020B0004020203020204" pitchFamily="34" charset="0"/>
              <a:cs typeface="Palanquin" panose="020B0004020203020204" pitchFamily="34" charset="0"/>
            </a:endParaRPr>
          </a:p>
          <a:p>
            <a:pPr>
              <a:buFont typeface="Wingdings" panose="05000000000000000000" pitchFamily="2" charset="2"/>
              <a:buChar char="q"/>
            </a:pPr>
            <a:r>
              <a:rPr lang="en-US" dirty="0"/>
              <a:t>Bank should have </a:t>
            </a:r>
            <a:r>
              <a:rPr lang="en-US" b="1" dirty="0"/>
              <a:t>employee management module </a:t>
            </a:r>
            <a:r>
              <a:rPr lang="en-US" dirty="0"/>
              <a:t>to manage employees' information.</a:t>
            </a:r>
          </a:p>
          <a:p>
            <a:pPr>
              <a:buFont typeface="Wingdings" panose="05000000000000000000" pitchFamily="2" charset="2"/>
              <a:buChar char="q"/>
            </a:pPr>
            <a:r>
              <a:rPr lang="en-US" dirty="0"/>
              <a:t>System should be </a:t>
            </a:r>
            <a:r>
              <a:rPr lang="en-US" b="1" dirty="0"/>
              <a:t>secure and comply </a:t>
            </a:r>
            <a:r>
              <a:rPr lang="en-US" dirty="0"/>
              <a:t>with regulatory requirements.</a:t>
            </a:r>
          </a:p>
          <a:p>
            <a:pPr marL="127000" indent="0">
              <a:buNone/>
            </a:pPr>
            <a:endParaRPr lang="en-IN" dirty="0"/>
          </a:p>
        </p:txBody>
      </p:sp>
    </p:spTree>
    <p:extLst>
      <p:ext uri="{BB962C8B-B14F-4D97-AF65-F5344CB8AC3E}">
        <p14:creationId xmlns:p14="http://schemas.microsoft.com/office/powerpoint/2010/main" val="62043667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2"/>
          <p:cNvSpPr txBox="1">
            <a:spLocks noGrp="1"/>
          </p:cNvSpPr>
          <p:nvPr>
            <p:ph type="title"/>
          </p:nvPr>
        </p:nvSpPr>
        <p:spPr>
          <a:xfrm>
            <a:off x="2640101" y="1819533"/>
            <a:ext cx="3873900" cy="8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ER diagram and table description</a:t>
            </a:r>
            <a:endParaRPr sz="3200" dirty="0"/>
          </a:p>
        </p:txBody>
      </p:sp>
      <p:sp>
        <p:nvSpPr>
          <p:cNvPr id="427" name="Google Shape;427;p42"/>
          <p:cNvSpPr txBox="1">
            <a:spLocks noGrp="1"/>
          </p:cNvSpPr>
          <p:nvPr>
            <p:ph type="title" idx="2"/>
          </p:nvPr>
        </p:nvSpPr>
        <p:spPr>
          <a:xfrm>
            <a:off x="2634925" y="532738"/>
            <a:ext cx="3874200" cy="141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 </a:t>
            </a:r>
            <a:endParaRPr dirty="0"/>
          </a:p>
        </p:txBody>
      </p:sp>
      <p:sp>
        <p:nvSpPr>
          <p:cNvPr id="428" name="Google Shape;428;p42"/>
          <p:cNvSpPr txBox="1">
            <a:spLocks noGrp="1"/>
          </p:cNvSpPr>
          <p:nvPr>
            <p:ph type="subTitle" idx="1"/>
          </p:nvPr>
        </p:nvSpPr>
        <p:spPr>
          <a:xfrm>
            <a:off x="2222200" y="2986690"/>
            <a:ext cx="4699500" cy="8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graphical representation of entities and relationships to each other</a:t>
            </a:r>
            <a:endParaRPr dirty="0"/>
          </a:p>
        </p:txBody>
      </p:sp>
      <p:sp>
        <p:nvSpPr>
          <p:cNvPr id="430" name="Google Shape;430;p42"/>
          <p:cNvSpPr/>
          <p:nvPr/>
        </p:nvSpPr>
        <p:spPr>
          <a:xfrm>
            <a:off x="-486803" y="-343225"/>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7951401" y="1895000"/>
            <a:ext cx="2709000" cy="270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42"/>
          <p:cNvGrpSpPr/>
          <p:nvPr/>
        </p:nvGrpSpPr>
        <p:grpSpPr>
          <a:xfrm>
            <a:off x="1402300" y="1546900"/>
            <a:ext cx="718900" cy="1085700"/>
            <a:chOff x="248275" y="3381125"/>
            <a:chExt cx="718900" cy="1085700"/>
          </a:xfrm>
        </p:grpSpPr>
        <p:sp>
          <p:nvSpPr>
            <p:cNvPr id="433" name="Google Shape;433;p42"/>
            <p:cNvSpPr/>
            <p:nvPr/>
          </p:nvSpPr>
          <p:spPr>
            <a:xfrm>
              <a:off x="248275" y="3381125"/>
              <a:ext cx="718900" cy="1085700"/>
            </a:xfrm>
            <a:custGeom>
              <a:avLst/>
              <a:gdLst/>
              <a:ahLst/>
              <a:cxnLst/>
              <a:rect l="l" t="t" r="r" b="b"/>
              <a:pathLst>
                <a:path w="28756" h="43428" fill="none" extrusionOk="0">
                  <a:moveTo>
                    <a:pt x="28756" y="9932"/>
                  </a:moveTo>
                  <a:lnTo>
                    <a:pt x="28756" y="1"/>
                  </a:lnTo>
                  <a:lnTo>
                    <a:pt x="0" y="1"/>
                  </a:lnTo>
                  <a:lnTo>
                    <a:pt x="0" y="9345"/>
                  </a:lnTo>
                  <a:cubicBezTo>
                    <a:pt x="1355" y="11918"/>
                    <a:pt x="2257" y="16523"/>
                    <a:pt x="2257" y="21714"/>
                  </a:cubicBezTo>
                  <a:cubicBezTo>
                    <a:pt x="2257" y="26951"/>
                    <a:pt x="1400" y="31510"/>
                    <a:pt x="0" y="34083"/>
                  </a:cubicBezTo>
                  <a:lnTo>
                    <a:pt x="0" y="43428"/>
                  </a:lnTo>
                  <a:lnTo>
                    <a:pt x="28756" y="43428"/>
                  </a:lnTo>
                  <a:lnTo>
                    <a:pt x="28756" y="33496"/>
                  </a:lnTo>
                  <a:cubicBezTo>
                    <a:pt x="27582" y="30878"/>
                    <a:pt x="26770" y="26590"/>
                    <a:pt x="26770" y="21714"/>
                  </a:cubicBezTo>
                  <a:cubicBezTo>
                    <a:pt x="26770" y="16884"/>
                    <a:pt x="27582" y="12596"/>
                    <a:pt x="28756" y="9932"/>
                  </a:cubicBezTo>
                  <a:close/>
                  <a:moveTo>
                    <a:pt x="7990" y="29930"/>
                  </a:moveTo>
                  <a:lnTo>
                    <a:pt x="7990" y="1"/>
                  </a:lnTo>
                  <a:lnTo>
                    <a:pt x="20766" y="1"/>
                  </a:lnTo>
                  <a:lnTo>
                    <a:pt x="20766" y="29930"/>
                  </a:lnTo>
                  <a:cubicBezTo>
                    <a:pt x="20766" y="33451"/>
                    <a:pt x="17922" y="36295"/>
                    <a:pt x="14401" y="36295"/>
                  </a:cubicBezTo>
                  <a:lnTo>
                    <a:pt x="14401" y="36295"/>
                  </a:lnTo>
                  <a:cubicBezTo>
                    <a:pt x="10880" y="36295"/>
                    <a:pt x="7990" y="33451"/>
                    <a:pt x="7990"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448025" y="3381125"/>
              <a:ext cx="58700" cy="871275"/>
            </a:xfrm>
            <a:custGeom>
              <a:avLst/>
              <a:gdLst/>
              <a:ahLst/>
              <a:cxnLst/>
              <a:rect l="l" t="t" r="r" b="b"/>
              <a:pathLst>
                <a:path w="2348" h="34851" fill="none" extrusionOk="0">
                  <a:moveTo>
                    <a:pt x="2348" y="1"/>
                  </a:moveTo>
                  <a:lnTo>
                    <a:pt x="0" y="1"/>
                  </a:lnTo>
                  <a:lnTo>
                    <a:pt x="0" y="29930"/>
                  </a:lnTo>
                  <a:cubicBezTo>
                    <a:pt x="0" y="31826"/>
                    <a:pt x="858" y="33632"/>
                    <a:pt x="2348" y="34851"/>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608275" y="3381125"/>
              <a:ext cx="159150" cy="907400"/>
            </a:xfrm>
            <a:custGeom>
              <a:avLst/>
              <a:gdLst/>
              <a:ahLst/>
              <a:cxnLst/>
              <a:rect l="l" t="t" r="r" b="b"/>
              <a:pathLst>
                <a:path w="6366" h="36296" fill="none" extrusionOk="0">
                  <a:moveTo>
                    <a:pt x="6366" y="29930"/>
                  </a:moveTo>
                  <a:lnTo>
                    <a:pt x="6366" y="1"/>
                  </a:lnTo>
                  <a:lnTo>
                    <a:pt x="1" y="1"/>
                  </a:lnTo>
                  <a:lnTo>
                    <a:pt x="1" y="36295"/>
                  </a:lnTo>
                  <a:cubicBezTo>
                    <a:pt x="3522" y="36295"/>
                    <a:pt x="6366" y="33451"/>
                    <a:pt x="6366" y="2993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506700" y="3381125"/>
              <a:ext cx="101600" cy="907400"/>
            </a:xfrm>
            <a:custGeom>
              <a:avLst/>
              <a:gdLst/>
              <a:ahLst/>
              <a:cxnLst/>
              <a:rect l="l" t="t" r="r" b="b"/>
              <a:pathLst>
                <a:path w="4064" h="36296" fill="none" extrusionOk="0">
                  <a:moveTo>
                    <a:pt x="4064" y="36295"/>
                  </a:moveTo>
                  <a:lnTo>
                    <a:pt x="4064" y="1"/>
                  </a:lnTo>
                  <a:lnTo>
                    <a:pt x="1" y="1"/>
                  </a:lnTo>
                  <a:lnTo>
                    <a:pt x="1" y="34851"/>
                  </a:lnTo>
                  <a:cubicBezTo>
                    <a:pt x="1129" y="35799"/>
                    <a:pt x="2574" y="36295"/>
                    <a:pt x="4064" y="36295"/>
                  </a:cubicBezTo>
                  <a:close/>
                  <a:moveTo>
                    <a:pt x="1716" y="15710"/>
                  </a:moveTo>
                  <a:cubicBezTo>
                    <a:pt x="2755" y="15710"/>
                    <a:pt x="3251" y="16974"/>
                    <a:pt x="2529" y="17697"/>
                  </a:cubicBezTo>
                  <a:cubicBezTo>
                    <a:pt x="1761" y="18419"/>
                    <a:pt x="543" y="17877"/>
                    <a:pt x="543" y="16839"/>
                  </a:cubicBezTo>
                  <a:cubicBezTo>
                    <a:pt x="543" y="16207"/>
                    <a:pt x="1084" y="15665"/>
                    <a:pt x="1716" y="15710"/>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520250" y="3763725"/>
              <a:ext cx="67750" cy="67725"/>
            </a:xfrm>
            <a:custGeom>
              <a:avLst/>
              <a:gdLst/>
              <a:ahLst/>
              <a:cxnLst/>
              <a:rect l="l" t="t" r="r" b="b"/>
              <a:pathLst>
                <a:path w="2710" h="2709" fill="none" extrusionOk="0">
                  <a:moveTo>
                    <a:pt x="1174" y="2709"/>
                  </a:moveTo>
                  <a:cubicBezTo>
                    <a:pt x="2213" y="2709"/>
                    <a:pt x="2709" y="1445"/>
                    <a:pt x="1987" y="722"/>
                  </a:cubicBezTo>
                  <a:cubicBezTo>
                    <a:pt x="1219" y="0"/>
                    <a:pt x="1" y="542"/>
                    <a:pt x="1" y="1535"/>
                  </a:cubicBezTo>
                  <a:cubicBezTo>
                    <a:pt x="1" y="2212"/>
                    <a:pt x="542" y="2709"/>
                    <a:pt x="1174" y="2709"/>
                  </a:cubicBezTo>
                  <a:close/>
                </a:path>
              </a:pathLst>
            </a:custGeom>
            <a:noFill/>
            <a:ln w="28575" cap="flat" cmpd="sng">
              <a:solidFill>
                <a:schemeClr val="dk1"/>
              </a:solidFill>
              <a:prstDash val="solid"/>
              <a:miter lim="451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2"/>
          <p:cNvSpPr/>
          <p:nvPr/>
        </p:nvSpPr>
        <p:spPr>
          <a:xfrm>
            <a:off x="7893150" y="1750900"/>
            <a:ext cx="537489" cy="1343746"/>
          </a:xfrm>
          <a:custGeom>
            <a:avLst/>
            <a:gdLst/>
            <a:ahLst/>
            <a:cxnLst/>
            <a:rect l="l" t="t" r="r" b="b"/>
            <a:pathLst>
              <a:path w="11361" h="28403" fill="none" extrusionOk="0">
                <a:moveTo>
                  <a:pt x="0" y="5334"/>
                </a:moveTo>
                <a:lnTo>
                  <a:pt x="0" y="22115"/>
                </a:lnTo>
                <a:lnTo>
                  <a:pt x="1214" y="22115"/>
                </a:lnTo>
                <a:lnTo>
                  <a:pt x="1214" y="5334"/>
                </a:lnTo>
                <a:cubicBezTo>
                  <a:pt x="1214" y="2863"/>
                  <a:pt x="3209" y="868"/>
                  <a:pt x="5680" y="868"/>
                </a:cubicBezTo>
                <a:cubicBezTo>
                  <a:pt x="8152" y="868"/>
                  <a:pt x="10147" y="2863"/>
                  <a:pt x="10147" y="5334"/>
                </a:cubicBezTo>
                <a:lnTo>
                  <a:pt x="10147" y="23849"/>
                </a:lnTo>
                <a:cubicBezTo>
                  <a:pt x="10147" y="25692"/>
                  <a:pt x="8651" y="27188"/>
                  <a:pt x="6808" y="27188"/>
                </a:cubicBezTo>
                <a:cubicBezTo>
                  <a:pt x="4965" y="27188"/>
                  <a:pt x="3469" y="25692"/>
                  <a:pt x="3469" y="23849"/>
                </a:cubicBezTo>
                <a:lnTo>
                  <a:pt x="3512" y="6288"/>
                </a:lnTo>
                <a:cubicBezTo>
                  <a:pt x="3512" y="4987"/>
                  <a:pt x="4596" y="3903"/>
                  <a:pt x="5897" y="3903"/>
                </a:cubicBezTo>
                <a:cubicBezTo>
                  <a:pt x="7220" y="3903"/>
                  <a:pt x="8304" y="4987"/>
                  <a:pt x="8304" y="6288"/>
                </a:cubicBezTo>
                <a:lnTo>
                  <a:pt x="8304" y="16196"/>
                </a:lnTo>
                <a:lnTo>
                  <a:pt x="9518" y="16196"/>
                </a:lnTo>
                <a:lnTo>
                  <a:pt x="9518" y="6288"/>
                </a:lnTo>
                <a:cubicBezTo>
                  <a:pt x="9496" y="4315"/>
                  <a:pt x="7892" y="2689"/>
                  <a:pt x="5897" y="2689"/>
                </a:cubicBezTo>
                <a:cubicBezTo>
                  <a:pt x="3924" y="2689"/>
                  <a:pt x="2298" y="4315"/>
                  <a:pt x="2298" y="6288"/>
                </a:cubicBezTo>
                <a:lnTo>
                  <a:pt x="2255" y="23849"/>
                </a:lnTo>
                <a:cubicBezTo>
                  <a:pt x="2255" y="26364"/>
                  <a:pt x="4293" y="28402"/>
                  <a:pt x="6808" y="28402"/>
                </a:cubicBezTo>
                <a:cubicBezTo>
                  <a:pt x="9323" y="28402"/>
                  <a:pt x="11361" y="26364"/>
                  <a:pt x="11361" y="23849"/>
                </a:cubicBezTo>
                <a:lnTo>
                  <a:pt x="11361" y="5334"/>
                </a:lnTo>
                <a:cubicBezTo>
                  <a:pt x="11187" y="2342"/>
                  <a:pt x="8694" y="1"/>
                  <a:pt x="5680" y="1"/>
                </a:cubicBezTo>
                <a:cubicBezTo>
                  <a:pt x="2688" y="1"/>
                  <a:pt x="195" y="2342"/>
                  <a:pt x="0" y="5334"/>
                </a:cubicBezTo>
                <a:close/>
              </a:path>
            </a:pathLst>
          </a:custGeom>
          <a:noFill/>
          <a:ln w="28575" cap="flat" cmpd="sng">
            <a:solidFill>
              <a:schemeClr val="dk1"/>
            </a:solidFill>
            <a:prstDash val="solid"/>
            <a:miter lim="21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7174350" y="242125"/>
            <a:ext cx="718800" cy="71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650600" y="3565700"/>
            <a:ext cx="537600" cy="53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2"/>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450;p74">
            <a:extLst>
              <a:ext uri="{FF2B5EF4-FFF2-40B4-BE49-F238E27FC236}">
                <a16:creationId xmlns:a16="http://schemas.microsoft.com/office/drawing/2014/main" id="{13A5FBFD-AB3F-B8C4-0483-0E3A41F43F0A}"/>
              </a:ext>
            </a:extLst>
          </p:cNvPr>
          <p:cNvGrpSpPr/>
          <p:nvPr/>
        </p:nvGrpSpPr>
        <p:grpSpPr>
          <a:xfrm>
            <a:off x="3148330" y="3963028"/>
            <a:ext cx="1628494" cy="856700"/>
            <a:chOff x="834100" y="3642869"/>
            <a:chExt cx="1259483" cy="628426"/>
          </a:xfrm>
          <a:solidFill>
            <a:schemeClr val="accent2">
              <a:lumMod val="40000"/>
              <a:lumOff val="60000"/>
            </a:schemeClr>
          </a:solidFill>
        </p:grpSpPr>
        <p:sp>
          <p:nvSpPr>
            <p:cNvPr id="5" name="Google Shape;8451;p74">
              <a:extLst>
                <a:ext uri="{FF2B5EF4-FFF2-40B4-BE49-F238E27FC236}">
                  <a16:creationId xmlns:a16="http://schemas.microsoft.com/office/drawing/2014/main" id="{A425358E-DE6F-B58B-E1EE-07535FBA604B}"/>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52;p74">
              <a:extLst>
                <a:ext uri="{FF2B5EF4-FFF2-40B4-BE49-F238E27FC236}">
                  <a16:creationId xmlns:a16="http://schemas.microsoft.com/office/drawing/2014/main" id="{08AD98DD-E851-AF46-2606-4578725FB771}"/>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53;p74">
              <a:extLst>
                <a:ext uri="{FF2B5EF4-FFF2-40B4-BE49-F238E27FC236}">
                  <a16:creationId xmlns:a16="http://schemas.microsoft.com/office/drawing/2014/main" id="{5CDDBF9D-2F50-0762-17BC-28D783BF26B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54;p74">
              <a:extLst>
                <a:ext uri="{FF2B5EF4-FFF2-40B4-BE49-F238E27FC236}">
                  <a16:creationId xmlns:a16="http://schemas.microsoft.com/office/drawing/2014/main" id="{02D2BF88-7C01-EEEA-F582-31EAE8A33AC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55;p74">
              <a:extLst>
                <a:ext uri="{FF2B5EF4-FFF2-40B4-BE49-F238E27FC236}">
                  <a16:creationId xmlns:a16="http://schemas.microsoft.com/office/drawing/2014/main" id="{F2B8B0FB-34C9-16CA-D1F0-C6228D55F0FF}"/>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56;p74">
              <a:extLst>
                <a:ext uri="{FF2B5EF4-FFF2-40B4-BE49-F238E27FC236}">
                  <a16:creationId xmlns:a16="http://schemas.microsoft.com/office/drawing/2014/main" id="{2F92F84C-7153-11F4-948E-AF1538CDCADF}"/>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57;p74">
              <a:extLst>
                <a:ext uri="{FF2B5EF4-FFF2-40B4-BE49-F238E27FC236}">
                  <a16:creationId xmlns:a16="http://schemas.microsoft.com/office/drawing/2014/main" id="{AD13D863-BC6E-1F84-4642-B0E96818BD9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58;p74">
              <a:extLst>
                <a:ext uri="{FF2B5EF4-FFF2-40B4-BE49-F238E27FC236}">
                  <a16:creationId xmlns:a16="http://schemas.microsoft.com/office/drawing/2014/main" id="{0D4A687D-1FB1-FC2E-0317-7E67B476FBF0}"/>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59;p74">
              <a:extLst>
                <a:ext uri="{FF2B5EF4-FFF2-40B4-BE49-F238E27FC236}">
                  <a16:creationId xmlns:a16="http://schemas.microsoft.com/office/drawing/2014/main" id="{F6E27CDB-ADF2-AD30-01DC-0FD1BD6707A1}"/>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460;p74">
              <a:extLst>
                <a:ext uri="{FF2B5EF4-FFF2-40B4-BE49-F238E27FC236}">
                  <a16:creationId xmlns:a16="http://schemas.microsoft.com/office/drawing/2014/main" id="{BB70C080-D37C-9344-8629-ADEC0C84C299}"/>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61;p74">
              <a:extLst>
                <a:ext uri="{FF2B5EF4-FFF2-40B4-BE49-F238E27FC236}">
                  <a16:creationId xmlns:a16="http://schemas.microsoft.com/office/drawing/2014/main" id="{54614FE9-D544-CE8F-3B62-C681D8223524}"/>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62;p74">
              <a:extLst>
                <a:ext uri="{FF2B5EF4-FFF2-40B4-BE49-F238E27FC236}">
                  <a16:creationId xmlns:a16="http://schemas.microsoft.com/office/drawing/2014/main" id="{86DCD65F-CD7A-B90C-547D-D6FE36AEA9FA}"/>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63;p74">
              <a:extLst>
                <a:ext uri="{FF2B5EF4-FFF2-40B4-BE49-F238E27FC236}">
                  <a16:creationId xmlns:a16="http://schemas.microsoft.com/office/drawing/2014/main" id="{AEA8AD2F-C89B-2CD1-B0AD-E8B7E6F9B3EB}"/>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64;p74">
              <a:extLst>
                <a:ext uri="{FF2B5EF4-FFF2-40B4-BE49-F238E27FC236}">
                  <a16:creationId xmlns:a16="http://schemas.microsoft.com/office/drawing/2014/main" id="{A3078E2E-08D7-8FA2-95A3-4CCC1AC7E47A}"/>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465;p74">
              <a:extLst>
                <a:ext uri="{FF2B5EF4-FFF2-40B4-BE49-F238E27FC236}">
                  <a16:creationId xmlns:a16="http://schemas.microsoft.com/office/drawing/2014/main" id="{61EB57FF-BF58-5085-FC54-3792D3A84A99}"/>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466;p74">
              <a:extLst>
                <a:ext uri="{FF2B5EF4-FFF2-40B4-BE49-F238E27FC236}">
                  <a16:creationId xmlns:a16="http://schemas.microsoft.com/office/drawing/2014/main" id="{BE56894F-4538-1336-086D-129AD65E19B7}"/>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67;p74">
              <a:extLst>
                <a:ext uri="{FF2B5EF4-FFF2-40B4-BE49-F238E27FC236}">
                  <a16:creationId xmlns:a16="http://schemas.microsoft.com/office/drawing/2014/main" id="{4CFD3BE0-AC10-1539-C3D3-CADCD081DA39}"/>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468;p74">
              <a:extLst>
                <a:ext uri="{FF2B5EF4-FFF2-40B4-BE49-F238E27FC236}">
                  <a16:creationId xmlns:a16="http://schemas.microsoft.com/office/drawing/2014/main" id="{EA1BD3D2-A943-3D82-8C8A-B57E04FD7A09}"/>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69;p74">
              <a:extLst>
                <a:ext uri="{FF2B5EF4-FFF2-40B4-BE49-F238E27FC236}">
                  <a16:creationId xmlns:a16="http://schemas.microsoft.com/office/drawing/2014/main" id="{BFDE39B8-D83B-8AA5-2C15-9F54A01BF9D0}"/>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70;p74">
              <a:extLst>
                <a:ext uri="{FF2B5EF4-FFF2-40B4-BE49-F238E27FC236}">
                  <a16:creationId xmlns:a16="http://schemas.microsoft.com/office/drawing/2014/main" id="{A984A750-17B4-E375-4B0A-C6E7810AE0D7}"/>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71;p74">
              <a:extLst>
                <a:ext uri="{FF2B5EF4-FFF2-40B4-BE49-F238E27FC236}">
                  <a16:creationId xmlns:a16="http://schemas.microsoft.com/office/drawing/2014/main" id="{6C864568-6136-ADBA-DDE8-5E383EB9527F}"/>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72;p74">
              <a:extLst>
                <a:ext uri="{FF2B5EF4-FFF2-40B4-BE49-F238E27FC236}">
                  <a16:creationId xmlns:a16="http://schemas.microsoft.com/office/drawing/2014/main" id="{6565EBF2-96CD-A475-08EA-25E7314E15DD}"/>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73;p74">
              <a:extLst>
                <a:ext uri="{FF2B5EF4-FFF2-40B4-BE49-F238E27FC236}">
                  <a16:creationId xmlns:a16="http://schemas.microsoft.com/office/drawing/2014/main" id="{2DE732DD-8B42-A9D0-648C-09E75513AF1A}"/>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74;p74">
              <a:extLst>
                <a:ext uri="{FF2B5EF4-FFF2-40B4-BE49-F238E27FC236}">
                  <a16:creationId xmlns:a16="http://schemas.microsoft.com/office/drawing/2014/main" id="{369DDAF5-9DB7-317A-3F71-3459CAD4EFFC}"/>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75;p74">
              <a:extLst>
                <a:ext uri="{FF2B5EF4-FFF2-40B4-BE49-F238E27FC236}">
                  <a16:creationId xmlns:a16="http://schemas.microsoft.com/office/drawing/2014/main" id="{3EDE6CA1-89E0-8F3E-DBC2-67359557662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8476;p74">
              <a:extLst>
                <a:ext uri="{FF2B5EF4-FFF2-40B4-BE49-F238E27FC236}">
                  <a16:creationId xmlns:a16="http://schemas.microsoft.com/office/drawing/2014/main" id="{BC039DA4-8E95-56F9-4CE6-6C9F6A20725C}"/>
                </a:ext>
              </a:extLst>
            </p:cNvPr>
            <p:cNvGrpSpPr/>
            <p:nvPr/>
          </p:nvGrpSpPr>
          <p:grpSpPr>
            <a:xfrm>
              <a:off x="1360364" y="3847835"/>
              <a:ext cx="208119" cy="224359"/>
              <a:chOff x="1360769" y="3847100"/>
              <a:chExt cx="208119" cy="224359"/>
            </a:xfrm>
            <a:grpFill/>
          </p:grpSpPr>
          <p:sp>
            <p:nvSpPr>
              <p:cNvPr id="45" name="Google Shape;8477;p74">
                <a:extLst>
                  <a:ext uri="{FF2B5EF4-FFF2-40B4-BE49-F238E27FC236}">
                    <a16:creationId xmlns:a16="http://schemas.microsoft.com/office/drawing/2014/main" id="{976A32CD-2DEB-386F-4A5A-498863C9C507}"/>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78;p74">
                <a:extLst>
                  <a:ext uri="{FF2B5EF4-FFF2-40B4-BE49-F238E27FC236}">
                    <a16:creationId xmlns:a16="http://schemas.microsoft.com/office/drawing/2014/main" id="{6475D3BF-DD91-CEFC-39AF-23F35DFC5C51}"/>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79;p74">
                <a:extLst>
                  <a:ext uri="{FF2B5EF4-FFF2-40B4-BE49-F238E27FC236}">
                    <a16:creationId xmlns:a16="http://schemas.microsoft.com/office/drawing/2014/main" id="{E1591FA7-C30D-BFF4-438A-DEDA4BC1AE99}"/>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80;p74">
                <a:extLst>
                  <a:ext uri="{FF2B5EF4-FFF2-40B4-BE49-F238E27FC236}">
                    <a16:creationId xmlns:a16="http://schemas.microsoft.com/office/drawing/2014/main" id="{D82F3196-7A28-3161-C8DE-BE2F66B62D92}"/>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81;p74">
                <a:extLst>
                  <a:ext uri="{FF2B5EF4-FFF2-40B4-BE49-F238E27FC236}">
                    <a16:creationId xmlns:a16="http://schemas.microsoft.com/office/drawing/2014/main" id="{DF5D3F50-5222-B099-3D01-967859693842}"/>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82;p74">
                <a:extLst>
                  <a:ext uri="{FF2B5EF4-FFF2-40B4-BE49-F238E27FC236}">
                    <a16:creationId xmlns:a16="http://schemas.microsoft.com/office/drawing/2014/main" id="{2C32AD12-3A23-9ED1-B0C0-D34B3913256A}"/>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83;p74">
                <a:extLst>
                  <a:ext uri="{FF2B5EF4-FFF2-40B4-BE49-F238E27FC236}">
                    <a16:creationId xmlns:a16="http://schemas.microsoft.com/office/drawing/2014/main" id="{840F047B-025D-007D-A315-F3BF0A3319AE}"/>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84;p74">
                <a:extLst>
                  <a:ext uri="{FF2B5EF4-FFF2-40B4-BE49-F238E27FC236}">
                    <a16:creationId xmlns:a16="http://schemas.microsoft.com/office/drawing/2014/main" id="{3C465B71-8186-3031-1B8F-B0F5DB5D883A}"/>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85;p74">
                <a:extLst>
                  <a:ext uri="{FF2B5EF4-FFF2-40B4-BE49-F238E27FC236}">
                    <a16:creationId xmlns:a16="http://schemas.microsoft.com/office/drawing/2014/main" id="{5C610E89-94AB-AB8D-ABC8-0B54AF2FF742}"/>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486;p74">
                <a:extLst>
                  <a:ext uri="{FF2B5EF4-FFF2-40B4-BE49-F238E27FC236}">
                    <a16:creationId xmlns:a16="http://schemas.microsoft.com/office/drawing/2014/main" id="{9010D177-EB14-73E1-0988-A1DCADA70D9F}"/>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grpFill/>
              <a:ln w="9525" cap="rnd"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487;p74">
                <a:extLst>
                  <a:ext uri="{FF2B5EF4-FFF2-40B4-BE49-F238E27FC236}">
                    <a16:creationId xmlns:a16="http://schemas.microsoft.com/office/drawing/2014/main" id="{CAB1AE33-89BC-2698-B67D-5DCB01287300}"/>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488;p74">
                <a:extLst>
                  <a:ext uri="{FF2B5EF4-FFF2-40B4-BE49-F238E27FC236}">
                    <a16:creationId xmlns:a16="http://schemas.microsoft.com/office/drawing/2014/main" id="{613A8BBB-F5B6-338A-4B5D-347222C7A22F}"/>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489;p74">
                <a:extLst>
                  <a:ext uri="{FF2B5EF4-FFF2-40B4-BE49-F238E27FC236}">
                    <a16:creationId xmlns:a16="http://schemas.microsoft.com/office/drawing/2014/main" id="{C2C0331D-BF67-2924-819E-2AF0D75AD282}"/>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490;p74">
                <a:extLst>
                  <a:ext uri="{FF2B5EF4-FFF2-40B4-BE49-F238E27FC236}">
                    <a16:creationId xmlns:a16="http://schemas.microsoft.com/office/drawing/2014/main" id="{62D75950-96B9-DAFD-2A0F-990ACCF9D545}"/>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491;p74">
                <a:extLst>
                  <a:ext uri="{FF2B5EF4-FFF2-40B4-BE49-F238E27FC236}">
                    <a16:creationId xmlns:a16="http://schemas.microsoft.com/office/drawing/2014/main" id="{AD54EBF2-D095-9B5C-8E26-7F0A6E7D7F57}"/>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492;p74">
                <a:extLst>
                  <a:ext uri="{FF2B5EF4-FFF2-40B4-BE49-F238E27FC236}">
                    <a16:creationId xmlns:a16="http://schemas.microsoft.com/office/drawing/2014/main" id="{82204D3D-0788-B417-25E0-92F2097F8C9E}"/>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493;p74">
                <a:extLst>
                  <a:ext uri="{FF2B5EF4-FFF2-40B4-BE49-F238E27FC236}">
                    <a16:creationId xmlns:a16="http://schemas.microsoft.com/office/drawing/2014/main" id="{FF5123F5-9ACE-8736-03FE-C20C15350543}"/>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494;p74">
                <a:extLst>
                  <a:ext uri="{FF2B5EF4-FFF2-40B4-BE49-F238E27FC236}">
                    <a16:creationId xmlns:a16="http://schemas.microsoft.com/office/drawing/2014/main" id="{AAB03051-962C-7878-CB6F-4D24DDCBA7BD}"/>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495;p74">
                <a:extLst>
                  <a:ext uri="{FF2B5EF4-FFF2-40B4-BE49-F238E27FC236}">
                    <a16:creationId xmlns:a16="http://schemas.microsoft.com/office/drawing/2014/main" id="{0E5B69D3-A1F7-931C-7690-E3D83414E1E2}"/>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496;p74">
                <a:extLst>
                  <a:ext uri="{FF2B5EF4-FFF2-40B4-BE49-F238E27FC236}">
                    <a16:creationId xmlns:a16="http://schemas.microsoft.com/office/drawing/2014/main" id="{5B31F4AA-7F71-27BA-C62C-6BA022E7018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grpFill/>
              <a:ln w="9525" cap="flat" cmpd="sng">
                <a:solidFill>
                  <a:schemeClr val="accent5">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497;p74">
              <a:extLst>
                <a:ext uri="{FF2B5EF4-FFF2-40B4-BE49-F238E27FC236}">
                  <a16:creationId xmlns:a16="http://schemas.microsoft.com/office/drawing/2014/main" id="{ADBA1133-2DDD-A7A5-1F6B-A204E9F19CA9}"/>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98;p74">
              <a:extLst>
                <a:ext uri="{FF2B5EF4-FFF2-40B4-BE49-F238E27FC236}">
                  <a16:creationId xmlns:a16="http://schemas.microsoft.com/office/drawing/2014/main" id="{AFDAA7B9-7241-FC4B-F6EF-D382D4A5F093}"/>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99;p74">
              <a:extLst>
                <a:ext uri="{FF2B5EF4-FFF2-40B4-BE49-F238E27FC236}">
                  <a16:creationId xmlns:a16="http://schemas.microsoft.com/office/drawing/2014/main" id="{CC7DCFCD-7B72-FC2D-3976-3CBBE952F08B}"/>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00;p74">
              <a:extLst>
                <a:ext uri="{FF2B5EF4-FFF2-40B4-BE49-F238E27FC236}">
                  <a16:creationId xmlns:a16="http://schemas.microsoft.com/office/drawing/2014/main" id="{91AC9C1D-C812-57B1-9E4C-452961691BD3}"/>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01;p74">
              <a:extLst>
                <a:ext uri="{FF2B5EF4-FFF2-40B4-BE49-F238E27FC236}">
                  <a16:creationId xmlns:a16="http://schemas.microsoft.com/office/drawing/2014/main" id="{7EE5EF14-43B0-14C9-73D7-FD43D25A959A}"/>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02;p74">
              <a:extLst>
                <a:ext uri="{FF2B5EF4-FFF2-40B4-BE49-F238E27FC236}">
                  <a16:creationId xmlns:a16="http://schemas.microsoft.com/office/drawing/2014/main" id="{23FCA073-C8B9-0510-4D7B-36FB50214B2F}"/>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03;p74">
              <a:extLst>
                <a:ext uri="{FF2B5EF4-FFF2-40B4-BE49-F238E27FC236}">
                  <a16:creationId xmlns:a16="http://schemas.microsoft.com/office/drawing/2014/main" id="{474403F9-9D6D-8109-C52B-21294275FEB7}"/>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504;p74">
              <a:extLst>
                <a:ext uri="{FF2B5EF4-FFF2-40B4-BE49-F238E27FC236}">
                  <a16:creationId xmlns:a16="http://schemas.microsoft.com/office/drawing/2014/main" id="{6FFD8C92-26D2-FF7F-9768-AC675A730B99}"/>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05;p74">
              <a:extLst>
                <a:ext uri="{FF2B5EF4-FFF2-40B4-BE49-F238E27FC236}">
                  <a16:creationId xmlns:a16="http://schemas.microsoft.com/office/drawing/2014/main" id="{DDEC7E57-032F-321A-318E-C2A2951D0182}"/>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506;p74">
              <a:extLst>
                <a:ext uri="{FF2B5EF4-FFF2-40B4-BE49-F238E27FC236}">
                  <a16:creationId xmlns:a16="http://schemas.microsoft.com/office/drawing/2014/main" id="{D89C419B-6B09-1167-DD79-DD441AF66C3D}"/>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507;p74">
              <a:extLst>
                <a:ext uri="{FF2B5EF4-FFF2-40B4-BE49-F238E27FC236}">
                  <a16:creationId xmlns:a16="http://schemas.microsoft.com/office/drawing/2014/main" id="{060E7438-0EF6-2977-EC23-3B3AD6112E0D}"/>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508;p74">
              <a:extLst>
                <a:ext uri="{FF2B5EF4-FFF2-40B4-BE49-F238E27FC236}">
                  <a16:creationId xmlns:a16="http://schemas.microsoft.com/office/drawing/2014/main" id="{A9E1401C-F668-FFBE-C87A-DB37E5CF41D3}"/>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509;p74">
              <a:extLst>
                <a:ext uri="{FF2B5EF4-FFF2-40B4-BE49-F238E27FC236}">
                  <a16:creationId xmlns:a16="http://schemas.microsoft.com/office/drawing/2014/main" id="{05A16E45-4CBC-5E1E-AD3A-B8E19B94A4B5}"/>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510;p74">
              <a:extLst>
                <a:ext uri="{FF2B5EF4-FFF2-40B4-BE49-F238E27FC236}">
                  <a16:creationId xmlns:a16="http://schemas.microsoft.com/office/drawing/2014/main" id="{3B1DCAD4-03C0-3BFE-5D52-CC123A995A73}"/>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grp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1000"/>
                                        <p:tgtEl>
                                          <p:spTgt spid="426"/>
                                        </p:tgtEl>
                                      </p:cBhvr>
                                    </p:animEffect>
                                    <p:anim calcmode="lin" valueType="num">
                                      <p:cBhvr>
                                        <p:cTn id="8" dur="1000" fill="hold"/>
                                        <p:tgtEl>
                                          <p:spTgt spid="426"/>
                                        </p:tgtEl>
                                        <p:attrNameLst>
                                          <p:attrName>ppt_x</p:attrName>
                                        </p:attrNameLst>
                                      </p:cBhvr>
                                      <p:tavLst>
                                        <p:tav tm="0">
                                          <p:val>
                                            <p:strVal val="#ppt_x"/>
                                          </p:val>
                                        </p:tav>
                                        <p:tav tm="100000">
                                          <p:val>
                                            <p:strVal val="#ppt_x"/>
                                          </p:val>
                                        </p:tav>
                                      </p:tavLst>
                                    </p:anim>
                                    <p:anim calcmode="lin" valueType="num">
                                      <p:cBhvr>
                                        <p:cTn id="9" dur="1000" fill="hold"/>
                                        <p:tgtEl>
                                          <p:spTgt spid="4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8">
                                            <p:txEl>
                                              <p:pRg st="0" end="0"/>
                                            </p:txEl>
                                          </p:spTgt>
                                        </p:tgtEl>
                                        <p:attrNameLst>
                                          <p:attrName>style.visibility</p:attrName>
                                        </p:attrNameLst>
                                      </p:cBhvr>
                                      <p:to>
                                        <p:strVal val="visible"/>
                                      </p:to>
                                    </p:set>
                                    <p:animEffect transition="in" filter="fade">
                                      <p:cBhvr>
                                        <p:cTn id="14" dur="1000"/>
                                        <p:tgtEl>
                                          <p:spTgt spid="428">
                                            <p:txEl>
                                              <p:pRg st="0" end="0"/>
                                            </p:txEl>
                                          </p:spTgt>
                                        </p:tgtEl>
                                      </p:cBhvr>
                                    </p:animEffect>
                                    <p:anim calcmode="lin" valueType="num">
                                      <p:cBhvr>
                                        <p:cTn id="15" dur="1000" fill="hold"/>
                                        <p:tgtEl>
                                          <p:spTgt spid="42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D924F8E-C887-7F52-FC4E-D0754B0F8B2B}"/>
              </a:ext>
            </a:extLst>
          </p:cNvPr>
          <p:cNvSpPr>
            <a:spLocks noGrp="1"/>
          </p:cNvSpPr>
          <p:nvPr>
            <p:ph type="body" idx="1"/>
          </p:nvPr>
        </p:nvSpPr>
        <p:spPr>
          <a:xfrm>
            <a:off x="5658069" y="1067213"/>
            <a:ext cx="3485931" cy="4076287"/>
          </a:xfrm>
        </p:spPr>
        <p:txBody>
          <a:bodyPr/>
          <a:lstStyle/>
          <a:p>
            <a:pPr marL="127000" indent="0">
              <a:buNone/>
            </a:pPr>
            <a:r>
              <a:rPr lang="en-IN" sz="2000" dirty="0"/>
              <a:t>Here goes the ER diagram for the bank management system.</a:t>
            </a:r>
          </a:p>
        </p:txBody>
      </p:sp>
      <p:pic>
        <p:nvPicPr>
          <p:cNvPr id="11" name="Picture 10">
            <a:extLst>
              <a:ext uri="{FF2B5EF4-FFF2-40B4-BE49-F238E27FC236}">
                <a16:creationId xmlns:a16="http://schemas.microsoft.com/office/drawing/2014/main" id="{9E8769BB-5CE9-E2AC-506C-54CA1E03CED3}"/>
              </a:ext>
            </a:extLst>
          </p:cNvPr>
          <p:cNvPicPr>
            <a:picLocks noChangeAspect="1"/>
          </p:cNvPicPr>
          <p:nvPr/>
        </p:nvPicPr>
        <p:blipFill>
          <a:blip r:embed="rId2"/>
          <a:stretch>
            <a:fillRect/>
          </a:stretch>
        </p:blipFill>
        <p:spPr>
          <a:xfrm>
            <a:off x="236073" y="0"/>
            <a:ext cx="4057650" cy="5143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4353619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6A6F-54ED-8505-0807-46228C4B128C}"/>
              </a:ext>
            </a:extLst>
          </p:cNvPr>
          <p:cNvSpPr>
            <a:spLocks noGrp="1"/>
          </p:cNvSpPr>
          <p:nvPr>
            <p:ph type="title"/>
          </p:nvPr>
        </p:nvSpPr>
        <p:spPr/>
        <p:txBody>
          <a:bodyPr/>
          <a:lstStyle/>
          <a:p>
            <a:r>
              <a:rPr lang="en-IN" dirty="0"/>
              <a:t>Tables description</a:t>
            </a:r>
          </a:p>
        </p:txBody>
      </p:sp>
      <p:pic>
        <p:nvPicPr>
          <p:cNvPr id="5" name="Picture 4">
            <a:extLst>
              <a:ext uri="{FF2B5EF4-FFF2-40B4-BE49-F238E27FC236}">
                <a16:creationId xmlns:a16="http://schemas.microsoft.com/office/drawing/2014/main" id="{081BBCE0-B4AE-444D-FEDC-FA6752D4BA85}"/>
              </a:ext>
            </a:extLst>
          </p:cNvPr>
          <p:cNvPicPr>
            <a:picLocks noChangeAspect="1"/>
          </p:cNvPicPr>
          <p:nvPr/>
        </p:nvPicPr>
        <p:blipFill>
          <a:blip r:embed="rId2"/>
          <a:stretch>
            <a:fillRect/>
          </a:stretch>
        </p:blipFill>
        <p:spPr>
          <a:xfrm>
            <a:off x="258238" y="386788"/>
            <a:ext cx="4723533" cy="13365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32CAC89B-2EF9-BCA6-2348-8A4FACCEFE80}"/>
              </a:ext>
            </a:extLst>
          </p:cNvPr>
          <p:cNvPicPr>
            <a:picLocks noChangeAspect="1"/>
          </p:cNvPicPr>
          <p:nvPr/>
        </p:nvPicPr>
        <p:blipFill>
          <a:blip r:embed="rId3"/>
          <a:stretch>
            <a:fillRect/>
          </a:stretch>
        </p:blipFill>
        <p:spPr>
          <a:xfrm>
            <a:off x="3115994" y="825850"/>
            <a:ext cx="4391728" cy="144927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C7B90CFA-2742-F521-3AFE-B8C22C00C7CD}"/>
              </a:ext>
            </a:extLst>
          </p:cNvPr>
          <p:cNvPicPr>
            <a:picLocks noChangeAspect="1"/>
          </p:cNvPicPr>
          <p:nvPr/>
        </p:nvPicPr>
        <p:blipFill>
          <a:blip r:embed="rId4"/>
          <a:stretch>
            <a:fillRect/>
          </a:stretch>
        </p:blipFill>
        <p:spPr>
          <a:xfrm>
            <a:off x="258238" y="2571750"/>
            <a:ext cx="4542225" cy="144927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A9A24EEA-4A7C-5BDC-D8E8-AF91414B1D08}"/>
              </a:ext>
            </a:extLst>
          </p:cNvPr>
          <p:cNvPicPr>
            <a:picLocks noChangeAspect="1"/>
          </p:cNvPicPr>
          <p:nvPr/>
        </p:nvPicPr>
        <p:blipFill>
          <a:blip r:embed="rId5"/>
          <a:stretch>
            <a:fillRect/>
          </a:stretch>
        </p:blipFill>
        <p:spPr>
          <a:xfrm>
            <a:off x="4274557" y="2561470"/>
            <a:ext cx="4500066" cy="144927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a:extLst>
              <a:ext uri="{FF2B5EF4-FFF2-40B4-BE49-F238E27FC236}">
                <a16:creationId xmlns:a16="http://schemas.microsoft.com/office/drawing/2014/main" id="{12F81AE6-C4C1-BA38-8C14-3BF1E897F989}"/>
              </a:ext>
            </a:extLst>
          </p:cNvPr>
          <p:cNvPicPr>
            <a:picLocks noChangeAspect="1"/>
          </p:cNvPicPr>
          <p:nvPr/>
        </p:nvPicPr>
        <p:blipFill>
          <a:blip r:embed="rId6"/>
          <a:stretch>
            <a:fillRect/>
          </a:stretch>
        </p:blipFill>
        <p:spPr>
          <a:xfrm>
            <a:off x="261555" y="711042"/>
            <a:ext cx="5281218" cy="16788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5" name="Picture 14">
            <a:extLst>
              <a:ext uri="{FF2B5EF4-FFF2-40B4-BE49-F238E27FC236}">
                <a16:creationId xmlns:a16="http://schemas.microsoft.com/office/drawing/2014/main" id="{CDEA3C66-9F05-6D66-DA1D-5445CA00A14F}"/>
              </a:ext>
            </a:extLst>
          </p:cNvPr>
          <p:cNvPicPr>
            <a:picLocks noChangeAspect="1"/>
          </p:cNvPicPr>
          <p:nvPr/>
        </p:nvPicPr>
        <p:blipFill>
          <a:blip r:embed="rId7"/>
          <a:stretch>
            <a:fillRect/>
          </a:stretch>
        </p:blipFill>
        <p:spPr>
          <a:xfrm>
            <a:off x="2787573" y="2374493"/>
            <a:ext cx="5510400" cy="18437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7" name="Picture 16">
            <a:extLst>
              <a:ext uri="{FF2B5EF4-FFF2-40B4-BE49-F238E27FC236}">
                <a16:creationId xmlns:a16="http://schemas.microsoft.com/office/drawing/2014/main" id="{755E3367-5806-D040-2A42-015BF3FB4E1A}"/>
              </a:ext>
            </a:extLst>
          </p:cNvPr>
          <p:cNvPicPr>
            <a:picLocks noChangeAspect="1"/>
          </p:cNvPicPr>
          <p:nvPr/>
        </p:nvPicPr>
        <p:blipFill>
          <a:blip r:embed="rId8"/>
          <a:stretch>
            <a:fillRect/>
          </a:stretch>
        </p:blipFill>
        <p:spPr>
          <a:xfrm>
            <a:off x="1248403" y="1398550"/>
            <a:ext cx="6259319" cy="20597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8" name="Google Shape;12007;p82">
            <a:extLst>
              <a:ext uri="{FF2B5EF4-FFF2-40B4-BE49-F238E27FC236}">
                <a16:creationId xmlns:a16="http://schemas.microsoft.com/office/drawing/2014/main" id="{9F0A2C7F-CBB4-E7B5-591E-8DC6FB7EFEEE}"/>
              </a:ext>
            </a:extLst>
          </p:cNvPr>
          <p:cNvGrpSpPr/>
          <p:nvPr/>
        </p:nvGrpSpPr>
        <p:grpSpPr>
          <a:xfrm>
            <a:off x="258238" y="4689779"/>
            <a:ext cx="315092" cy="359397"/>
            <a:chOff x="4017435" y="1499912"/>
            <a:chExt cx="315092" cy="359397"/>
          </a:xfrm>
        </p:grpSpPr>
        <p:sp>
          <p:nvSpPr>
            <p:cNvPr id="19" name="Google Shape;12008;p82">
              <a:extLst>
                <a:ext uri="{FF2B5EF4-FFF2-40B4-BE49-F238E27FC236}">
                  <a16:creationId xmlns:a16="http://schemas.microsoft.com/office/drawing/2014/main" id="{AEA180AF-5346-ADA8-46A6-469AC466026E}"/>
                </a:ext>
              </a:extLst>
            </p:cNvPr>
            <p:cNvSpPr/>
            <p:nvPr/>
          </p:nvSpPr>
          <p:spPr>
            <a:xfrm>
              <a:off x="4017816" y="1499912"/>
              <a:ext cx="314710" cy="359397"/>
            </a:xfrm>
            <a:custGeom>
              <a:avLst/>
              <a:gdLst/>
              <a:ahLst/>
              <a:cxnLst/>
              <a:rect l="l" t="t" r="r" b="b"/>
              <a:pathLst>
                <a:path w="9895" h="11300" extrusionOk="0">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09;p82">
              <a:extLst>
                <a:ext uri="{FF2B5EF4-FFF2-40B4-BE49-F238E27FC236}">
                  <a16:creationId xmlns:a16="http://schemas.microsoft.com/office/drawing/2014/main" id="{67286BDB-D8CF-B1C5-4FE2-608D3F6B05CA}"/>
                </a:ext>
              </a:extLst>
            </p:cNvPr>
            <p:cNvSpPr/>
            <p:nvPr/>
          </p:nvSpPr>
          <p:spPr>
            <a:xfrm>
              <a:off x="4017435" y="1522302"/>
              <a:ext cx="121591" cy="207114"/>
            </a:xfrm>
            <a:custGeom>
              <a:avLst/>
              <a:gdLst/>
              <a:ahLst/>
              <a:cxnLst/>
              <a:rect l="l" t="t" r="r" b="b"/>
              <a:pathLst>
                <a:path w="3823" h="6512" extrusionOk="0">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07;p82">
            <a:extLst>
              <a:ext uri="{FF2B5EF4-FFF2-40B4-BE49-F238E27FC236}">
                <a16:creationId xmlns:a16="http://schemas.microsoft.com/office/drawing/2014/main" id="{8C909F9C-1992-2FFB-C928-514BBE4D4CD3}"/>
              </a:ext>
            </a:extLst>
          </p:cNvPr>
          <p:cNvGrpSpPr/>
          <p:nvPr/>
        </p:nvGrpSpPr>
        <p:grpSpPr>
          <a:xfrm>
            <a:off x="8769477" y="332503"/>
            <a:ext cx="315092" cy="359397"/>
            <a:chOff x="4017435" y="1499912"/>
            <a:chExt cx="315092" cy="359397"/>
          </a:xfrm>
        </p:grpSpPr>
        <p:sp>
          <p:nvSpPr>
            <p:cNvPr id="22" name="Google Shape;12008;p82">
              <a:extLst>
                <a:ext uri="{FF2B5EF4-FFF2-40B4-BE49-F238E27FC236}">
                  <a16:creationId xmlns:a16="http://schemas.microsoft.com/office/drawing/2014/main" id="{DE62AB9E-D222-A6AF-58F3-A4F9A27E0B62}"/>
                </a:ext>
              </a:extLst>
            </p:cNvPr>
            <p:cNvSpPr/>
            <p:nvPr/>
          </p:nvSpPr>
          <p:spPr>
            <a:xfrm>
              <a:off x="4017816" y="1499912"/>
              <a:ext cx="314710" cy="359397"/>
            </a:xfrm>
            <a:custGeom>
              <a:avLst/>
              <a:gdLst/>
              <a:ahLst/>
              <a:cxnLst/>
              <a:rect l="l" t="t" r="r" b="b"/>
              <a:pathLst>
                <a:path w="9895" h="11300" extrusionOk="0">
                  <a:moveTo>
                    <a:pt x="4929" y="0"/>
                  </a:moveTo>
                  <a:cubicBezTo>
                    <a:pt x="4810" y="0"/>
                    <a:pt x="4691" y="24"/>
                    <a:pt x="4584" y="84"/>
                  </a:cubicBezTo>
                  <a:lnTo>
                    <a:pt x="4048" y="405"/>
                  </a:lnTo>
                  <a:cubicBezTo>
                    <a:pt x="3977" y="441"/>
                    <a:pt x="3941" y="548"/>
                    <a:pt x="3989" y="643"/>
                  </a:cubicBezTo>
                  <a:cubicBezTo>
                    <a:pt x="4022" y="693"/>
                    <a:pt x="4077" y="719"/>
                    <a:pt x="4140" y="719"/>
                  </a:cubicBezTo>
                  <a:cubicBezTo>
                    <a:pt x="4168" y="719"/>
                    <a:pt x="4197" y="714"/>
                    <a:pt x="4227" y="703"/>
                  </a:cubicBezTo>
                  <a:lnTo>
                    <a:pt x="4763" y="381"/>
                  </a:lnTo>
                  <a:cubicBezTo>
                    <a:pt x="4816" y="352"/>
                    <a:pt x="4876" y="337"/>
                    <a:pt x="4935" y="337"/>
                  </a:cubicBezTo>
                  <a:cubicBezTo>
                    <a:pt x="4995" y="337"/>
                    <a:pt x="5054" y="352"/>
                    <a:pt x="5108" y="381"/>
                  </a:cubicBezTo>
                  <a:lnTo>
                    <a:pt x="9335" y="2822"/>
                  </a:lnTo>
                  <a:cubicBezTo>
                    <a:pt x="9346" y="2846"/>
                    <a:pt x="9358" y="2846"/>
                    <a:pt x="9370" y="2858"/>
                  </a:cubicBezTo>
                  <a:lnTo>
                    <a:pt x="4941" y="5382"/>
                  </a:lnTo>
                  <a:lnTo>
                    <a:pt x="4298" y="5013"/>
                  </a:lnTo>
                  <a:cubicBezTo>
                    <a:pt x="4276" y="4998"/>
                    <a:pt x="4250" y="4991"/>
                    <a:pt x="4223" y="4991"/>
                  </a:cubicBezTo>
                  <a:cubicBezTo>
                    <a:pt x="4165" y="4991"/>
                    <a:pt x="4105" y="5023"/>
                    <a:pt x="4072" y="5072"/>
                  </a:cubicBezTo>
                  <a:cubicBezTo>
                    <a:pt x="4036" y="5144"/>
                    <a:pt x="4060" y="5251"/>
                    <a:pt x="4132" y="5299"/>
                  </a:cubicBezTo>
                  <a:lnTo>
                    <a:pt x="4774" y="5668"/>
                  </a:lnTo>
                  <a:lnTo>
                    <a:pt x="4774" y="10823"/>
                  </a:lnTo>
                  <a:lnTo>
                    <a:pt x="488" y="8347"/>
                  </a:lnTo>
                  <a:cubicBezTo>
                    <a:pt x="381" y="8287"/>
                    <a:pt x="322" y="8180"/>
                    <a:pt x="322" y="8073"/>
                  </a:cubicBezTo>
                  <a:lnTo>
                    <a:pt x="322" y="7704"/>
                  </a:lnTo>
                  <a:cubicBezTo>
                    <a:pt x="322" y="7620"/>
                    <a:pt x="250" y="7537"/>
                    <a:pt x="167" y="7537"/>
                  </a:cubicBezTo>
                  <a:cubicBezTo>
                    <a:pt x="72" y="7537"/>
                    <a:pt x="0" y="7620"/>
                    <a:pt x="0" y="7704"/>
                  </a:cubicBezTo>
                  <a:lnTo>
                    <a:pt x="0" y="8073"/>
                  </a:lnTo>
                  <a:cubicBezTo>
                    <a:pt x="0" y="8323"/>
                    <a:pt x="119" y="8525"/>
                    <a:pt x="322" y="8644"/>
                  </a:cubicBezTo>
                  <a:lnTo>
                    <a:pt x="4870" y="11264"/>
                  </a:lnTo>
                  <a:cubicBezTo>
                    <a:pt x="4894" y="11276"/>
                    <a:pt x="4929" y="11299"/>
                    <a:pt x="4953" y="11299"/>
                  </a:cubicBezTo>
                  <a:cubicBezTo>
                    <a:pt x="4989" y="11299"/>
                    <a:pt x="5013" y="11276"/>
                    <a:pt x="5048" y="11264"/>
                  </a:cubicBezTo>
                  <a:lnTo>
                    <a:pt x="6715" y="10311"/>
                  </a:lnTo>
                  <a:cubicBezTo>
                    <a:pt x="6787" y="10263"/>
                    <a:pt x="6810" y="10168"/>
                    <a:pt x="6775" y="10073"/>
                  </a:cubicBezTo>
                  <a:cubicBezTo>
                    <a:pt x="6742" y="10024"/>
                    <a:pt x="6681" y="9992"/>
                    <a:pt x="6620" y="9992"/>
                  </a:cubicBezTo>
                  <a:cubicBezTo>
                    <a:pt x="6591" y="9992"/>
                    <a:pt x="6563" y="9999"/>
                    <a:pt x="6537" y="10013"/>
                  </a:cubicBezTo>
                  <a:lnTo>
                    <a:pt x="5120" y="10835"/>
                  </a:lnTo>
                  <a:lnTo>
                    <a:pt x="5120" y="5680"/>
                  </a:lnTo>
                  <a:lnTo>
                    <a:pt x="9549" y="3155"/>
                  </a:lnTo>
                  <a:lnTo>
                    <a:pt x="9549" y="3167"/>
                  </a:lnTo>
                  <a:lnTo>
                    <a:pt x="9549" y="3179"/>
                  </a:lnTo>
                  <a:lnTo>
                    <a:pt x="9549" y="3215"/>
                  </a:lnTo>
                  <a:lnTo>
                    <a:pt x="9549" y="8108"/>
                  </a:lnTo>
                  <a:cubicBezTo>
                    <a:pt x="9549" y="8228"/>
                    <a:pt x="9489" y="8335"/>
                    <a:pt x="9394" y="8382"/>
                  </a:cubicBezTo>
                  <a:lnTo>
                    <a:pt x="7096" y="9704"/>
                  </a:lnTo>
                  <a:cubicBezTo>
                    <a:pt x="7025" y="9752"/>
                    <a:pt x="6989" y="9847"/>
                    <a:pt x="7037" y="9942"/>
                  </a:cubicBezTo>
                  <a:cubicBezTo>
                    <a:pt x="7069" y="9991"/>
                    <a:pt x="7130" y="10023"/>
                    <a:pt x="7192" y="10023"/>
                  </a:cubicBezTo>
                  <a:cubicBezTo>
                    <a:pt x="7220" y="10023"/>
                    <a:pt x="7249" y="10017"/>
                    <a:pt x="7275" y="10002"/>
                  </a:cubicBezTo>
                  <a:lnTo>
                    <a:pt x="9573" y="8680"/>
                  </a:lnTo>
                  <a:cubicBezTo>
                    <a:pt x="9775" y="8561"/>
                    <a:pt x="9894" y="8347"/>
                    <a:pt x="9894" y="8108"/>
                  </a:cubicBezTo>
                  <a:lnTo>
                    <a:pt x="9894" y="3215"/>
                  </a:lnTo>
                  <a:cubicBezTo>
                    <a:pt x="9882" y="3060"/>
                    <a:pt x="9847" y="2929"/>
                    <a:pt x="9775" y="2810"/>
                  </a:cubicBezTo>
                  <a:cubicBezTo>
                    <a:pt x="9704" y="2691"/>
                    <a:pt x="9608" y="2608"/>
                    <a:pt x="9489" y="2524"/>
                  </a:cubicBezTo>
                  <a:lnTo>
                    <a:pt x="5263" y="84"/>
                  </a:lnTo>
                  <a:cubicBezTo>
                    <a:pt x="5167" y="24"/>
                    <a:pt x="5048" y="0"/>
                    <a:pt x="4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09;p82">
              <a:extLst>
                <a:ext uri="{FF2B5EF4-FFF2-40B4-BE49-F238E27FC236}">
                  <a16:creationId xmlns:a16="http://schemas.microsoft.com/office/drawing/2014/main" id="{97AEC20A-A33C-6D42-CBA5-2528187F8A62}"/>
                </a:ext>
              </a:extLst>
            </p:cNvPr>
            <p:cNvSpPr/>
            <p:nvPr/>
          </p:nvSpPr>
          <p:spPr>
            <a:xfrm>
              <a:off x="4017435" y="1522302"/>
              <a:ext cx="121591" cy="207114"/>
            </a:xfrm>
            <a:custGeom>
              <a:avLst/>
              <a:gdLst/>
              <a:ahLst/>
              <a:cxnLst/>
              <a:rect l="l" t="t" r="r" b="b"/>
              <a:pathLst>
                <a:path w="3823" h="6512" extrusionOk="0">
                  <a:moveTo>
                    <a:pt x="3552" y="1"/>
                  </a:moveTo>
                  <a:cubicBezTo>
                    <a:pt x="3525" y="1"/>
                    <a:pt x="3499" y="8"/>
                    <a:pt x="3477" y="23"/>
                  </a:cubicBezTo>
                  <a:lnTo>
                    <a:pt x="429" y="1809"/>
                  </a:lnTo>
                  <a:cubicBezTo>
                    <a:pt x="298" y="1880"/>
                    <a:pt x="191" y="1987"/>
                    <a:pt x="119" y="2118"/>
                  </a:cubicBezTo>
                  <a:cubicBezTo>
                    <a:pt x="36" y="2261"/>
                    <a:pt x="0" y="2404"/>
                    <a:pt x="0" y="2559"/>
                  </a:cubicBezTo>
                  <a:lnTo>
                    <a:pt x="0" y="6345"/>
                  </a:lnTo>
                  <a:cubicBezTo>
                    <a:pt x="0" y="6440"/>
                    <a:pt x="72" y="6512"/>
                    <a:pt x="155" y="6512"/>
                  </a:cubicBezTo>
                  <a:cubicBezTo>
                    <a:pt x="250" y="6512"/>
                    <a:pt x="322" y="6440"/>
                    <a:pt x="322" y="6345"/>
                  </a:cubicBezTo>
                  <a:lnTo>
                    <a:pt x="322" y="2559"/>
                  </a:lnTo>
                  <a:lnTo>
                    <a:pt x="322" y="2511"/>
                  </a:lnTo>
                  <a:lnTo>
                    <a:pt x="322" y="2487"/>
                  </a:lnTo>
                  <a:lnTo>
                    <a:pt x="322" y="2451"/>
                  </a:lnTo>
                  <a:lnTo>
                    <a:pt x="3524" y="4273"/>
                  </a:lnTo>
                  <a:cubicBezTo>
                    <a:pt x="3550" y="4290"/>
                    <a:pt x="3580" y="4298"/>
                    <a:pt x="3610" y="4298"/>
                  </a:cubicBezTo>
                  <a:cubicBezTo>
                    <a:pt x="3664" y="4298"/>
                    <a:pt x="3720" y="4272"/>
                    <a:pt x="3751" y="4226"/>
                  </a:cubicBezTo>
                  <a:cubicBezTo>
                    <a:pt x="3822" y="4130"/>
                    <a:pt x="3810" y="4023"/>
                    <a:pt x="3715" y="3987"/>
                  </a:cubicBezTo>
                  <a:lnTo>
                    <a:pt x="512" y="2154"/>
                  </a:lnTo>
                  <a:cubicBezTo>
                    <a:pt x="548" y="2142"/>
                    <a:pt x="560" y="2106"/>
                    <a:pt x="595" y="2094"/>
                  </a:cubicBezTo>
                  <a:lnTo>
                    <a:pt x="3643" y="320"/>
                  </a:lnTo>
                  <a:cubicBezTo>
                    <a:pt x="3715" y="273"/>
                    <a:pt x="3751" y="177"/>
                    <a:pt x="3703" y="82"/>
                  </a:cubicBezTo>
                  <a:cubicBezTo>
                    <a:pt x="3670" y="33"/>
                    <a:pt x="3610" y="1"/>
                    <a:pt x="355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188499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University Digital Choice Boards by Slidesgo">
  <a:themeElements>
    <a:clrScheme name="Simple Light">
      <a:dk1>
        <a:srgbClr val="0C4672"/>
      </a:dk1>
      <a:lt1>
        <a:srgbClr val="28D679"/>
      </a:lt1>
      <a:dk2>
        <a:srgbClr val="00F7C1"/>
      </a:dk2>
      <a:lt2>
        <a:srgbClr val="49DEFC"/>
      </a:lt2>
      <a:accent1>
        <a:srgbClr val="B7EADB"/>
      </a:accent1>
      <a:accent2>
        <a:srgbClr val="5EE29C"/>
      </a:accent2>
      <a:accent3>
        <a:srgbClr val="1A9E58"/>
      </a:accent3>
      <a:accent4>
        <a:srgbClr val="6AAEE2"/>
      </a:accent4>
      <a:accent5>
        <a:srgbClr val="0C67AC"/>
      </a:accent5>
      <a:accent6>
        <a:srgbClr val="117ED1"/>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1013</Words>
  <Application>Microsoft Office PowerPoint</Application>
  <PresentationFormat>On-screen Show (16:9)</PresentationFormat>
  <Paragraphs>86</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Palanquin</vt:lpstr>
      <vt:lpstr>Arial</vt:lpstr>
      <vt:lpstr>Signika</vt:lpstr>
      <vt:lpstr>Söhne</vt:lpstr>
      <vt:lpstr>Wingdings</vt:lpstr>
      <vt:lpstr>University Digital Choice Boards by Slidesgo</vt:lpstr>
      <vt:lpstr>SBI Bank Management System</vt:lpstr>
      <vt:lpstr>Table of Contents</vt:lpstr>
      <vt:lpstr>Introduction</vt:lpstr>
      <vt:lpstr>Feasibility study and requirement analysis </vt:lpstr>
      <vt:lpstr>PowerPoint Presentation</vt:lpstr>
      <vt:lpstr>Requirement analysis</vt:lpstr>
      <vt:lpstr>ER diagram and table description</vt:lpstr>
      <vt:lpstr>PowerPoint Presentation</vt:lpstr>
      <vt:lpstr>Tables description</vt:lpstr>
      <vt:lpstr>Relational database schema</vt:lpstr>
      <vt:lpstr>PowerPoint Presentation</vt:lpstr>
      <vt:lpstr>Normalization</vt:lpstr>
      <vt:lpstr>PowerPoint Presentation</vt:lpstr>
      <vt:lpstr>1NF(First Normal Form)</vt:lpstr>
      <vt:lpstr>1 NF decomposition of the customer table</vt:lpstr>
      <vt:lpstr>2NF(Second Normal form)</vt:lpstr>
      <vt:lpstr>2 NF decomposition of the customer table</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 Bank Management System</dc:title>
  <dc:creator>ROSHAN KUMAR DAS</dc:creator>
  <cp:lastModifiedBy>Subhrajit Mishra</cp:lastModifiedBy>
  <cp:revision>2</cp:revision>
  <dcterms:modified xsi:type="dcterms:W3CDTF">2024-09-06T18:41:32Z</dcterms:modified>
</cp:coreProperties>
</file>