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3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0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69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09" algn="l" defTabSz="9142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E5E-7640-FF22-5145-9E7C79E10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A1E5-FA42-3EBD-1367-E7615F1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0" indent="0" algn="ctr">
              <a:buNone/>
              <a:defRPr sz="2000"/>
            </a:lvl2pPr>
            <a:lvl3pPr marL="914459" indent="0" algn="ctr">
              <a:buNone/>
              <a:defRPr sz="1801"/>
            </a:lvl3pPr>
            <a:lvl4pPr marL="1371688" indent="0" algn="ctr">
              <a:buNone/>
              <a:defRPr sz="1600"/>
            </a:lvl4pPr>
            <a:lvl5pPr marL="1828920" indent="0" algn="ctr">
              <a:buNone/>
              <a:defRPr sz="1600"/>
            </a:lvl5pPr>
            <a:lvl6pPr marL="2286148" indent="0" algn="ctr">
              <a:buNone/>
              <a:defRPr sz="1600"/>
            </a:lvl6pPr>
            <a:lvl7pPr marL="2743378" indent="0" algn="ctr">
              <a:buNone/>
              <a:defRPr sz="1600"/>
            </a:lvl7pPr>
            <a:lvl8pPr marL="3200608" indent="0" algn="ctr">
              <a:buNone/>
              <a:defRPr sz="1600"/>
            </a:lvl8pPr>
            <a:lvl9pPr marL="36578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BDBB-0088-8387-CDAB-8DD6F87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F49E-9611-73AB-4CFF-5A32258D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B046-C6C1-F5AE-ABD4-0154EB31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2E8-50E9-FA15-1B32-5BF90AD8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7A1CA-020E-983D-0FA7-733B5ECE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DA81-0774-ED29-818C-2A465BB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17E4-45C6-0658-1597-594C8A30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746-2B1C-0680-D2D8-A8D4E98E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4E643-A89A-E6C9-5FE2-5DC88A46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0E4B-FBBC-2C1E-DA89-189197BD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50485-E074-9CEB-33F5-9B969184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3BEC-1C97-DFA1-954C-8AF8555A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24A7-88C5-5779-41C3-FD842930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1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F1C5-D5DC-0431-BA5E-1797EE89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D9F8-0BA6-FDF2-4625-BB17E29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C619-60A2-8AFB-9B58-B482CEE8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18536-2ACC-0512-1C18-1B567F30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3749-9158-FED8-76D0-FED90CA2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ED8-E1AE-D9D8-A2AB-4E00A22F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E214-6936-0604-0D10-020A50F1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290E-A884-E6C9-77F0-68F4198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F95A-9F51-0696-B41B-1916ED2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E559-F5F7-0BA7-0383-1DD2A0A3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8919-C310-CC69-65F3-9612FB17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1022-1777-AE7E-1B42-2264865E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B1F4A-219C-C1DF-B08F-4F73427A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7B27-658B-BEA2-9141-8A83683D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7C3F6-3DB0-A8B7-8FCA-6B718AF6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60F4-23C7-4B52-7D85-7F80F39B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5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B604-5BC3-BA42-C709-CD8E5E0C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8854-AD56-E4FF-52C4-36C6B8C3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1" b="1"/>
            </a:lvl3pPr>
            <a:lvl4pPr marL="1371688" indent="0">
              <a:buNone/>
              <a:defRPr sz="1600" b="1"/>
            </a:lvl4pPr>
            <a:lvl5pPr marL="1828920" indent="0">
              <a:buNone/>
              <a:defRPr sz="1600" b="1"/>
            </a:lvl5pPr>
            <a:lvl6pPr marL="2286148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E8A9-227D-4B49-ABCD-6FFF67C5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D05D8-5DA3-B029-2FBB-54B171EC1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59" indent="0">
              <a:buNone/>
              <a:defRPr sz="1801" b="1"/>
            </a:lvl3pPr>
            <a:lvl4pPr marL="1371688" indent="0">
              <a:buNone/>
              <a:defRPr sz="1600" b="1"/>
            </a:lvl4pPr>
            <a:lvl5pPr marL="1828920" indent="0">
              <a:buNone/>
              <a:defRPr sz="1600" b="1"/>
            </a:lvl5pPr>
            <a:lvl6pPr marL="2286148" indent="0">
              <a:buNone/>
              <a:defRPr sz="1600" b="1"/>
            </a:lvl6pPr>
            <a:lvl7pPr marL="2743378" indent="0">
              <a:buNone/>
              <a:defRPr sz="1600" b="1"/>
            </a:lvl7pPr>
            <a:lvl8pPr marL="3200608" indent="0">
              <a:buNone/>
              <a:defRPr sz="1600" b="1"/>
            </a:lvl8pPr>
            <a:lvl9pPr marL="36578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CAB7-3F79-BC31-168C-3B377332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3D62-8EA2-EABE-9A42-AEA3D09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16C36-DD54-2029-54D9-E0F8EB03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CD363-2F0E-CAAF-2199-EFBA7C4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9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9CA-8718-5AFC-66CD-3376C9C6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6A5D-1C42-502C-E6DB-52D0EE78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B828-6842-124C-B432-9241D2C2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3A7CE-6F5A-5FC5-E2E3-0560D6FF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0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D514D-E278-6990-6F36-A1FE68B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9BCC6-315E-1971-05C1-2B22F695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C5B82-E31A-C24F-0BFB-280B14C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5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CB5-F307-0848-974F-543B2AF2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3E2E-2AC0-7966-0ADC-82ACE584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33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EE63-E4E0-1949-11D6-AE348B40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1"/>
            </a:lvl2pPr>
            <a:lvl3pPr marL="914459" indent="0">
              <a:buNone/>
              <a:defRPr sz="1200"/>
            </a:lvl3pPr>
            <a:lvl4pPr marL="1371688" indent="0">
              <a:buNone/>
              <a:defRPr sz="1001"/>
            </a:lvl4pPr>
            <a:lvl5pPr marL="1828920" indent="0">
              <a:buNone/>
              <a:defRPr sz="1001"/>
            </a:lvl5pPr>
            <a:lvl6pPr marL="2286148" indent="0">
              <a:buNone/>
              <a:defRPr sz="1001"/>
            </a:lvl6pPr>
            <a:lvl7pPr marL="2743378" indent="0">
              <a:buNone/>
              <a:defRPr sz="1001"/>
            </a:lvl7pPr>
            <a:lvl8pPr marL="3200608" indent="0">
              <a:buNone/>
              <a:defRPr sz="1001"/>
            </a:lvl8pPr>
            <a:lvl9pPr marL="36578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FEC2-7CB0-5748-652C-94994FDF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933E-0378-5DD5-4CF0-ACD08B5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9E01-CA4A-17C7-9A5A-9028E6C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7CE4-447A-70C7-FD08-9F61909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5A3C5-D79D-DABF-12D6-31CCC35F0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3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9" indent="0">
              <a:buNone/>
              <a:defRPr sz="2400"/>
            </a:lvl3pPr>
            <a:lvl4pPr marL="1371688" indent="0">
              <a:buNone/>
              <a:defRPr sz="2000"/>
            </a:lvl4pPr>
            <a:lvl5pPr marL="1828920" indent="0">
              <a:buNone/>
              <a:defRPr sz="2000"/>
            </a:lvl5pPr>
            <a:lvl6pPr marL="2286148" indent="0">
              <a:buNone/>
              <a:defRPr sz="2000"/>
            </a:lvl6pPr>
            <a:lvl7pPr marL="2743378" indent="0">
              <a:buNone/>
              <a:defRPr sz="2000"/>
            </a:lvl7pPr>
            <a:lvl8pPr marL="3200608" indent="0">
              <a:buNone/>
              <a:defRPr sz="2000"/>
            </a:lvl8pPr>
            <a:lvl9pPr marL="365783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3B6AE-05D1-A180-88E2-92C658D1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1"/>
            </a:lvl2pPr>
            <a:lvl3pPr marL="914459" indent="0">
              <a:buNone/>
              <a:defRPr sz="1200"/>
            </a:lvl3pPr>
            <a:lvl4pPr marL="1371688" indent="0">
              <a:buNone/>
              <a:defRPr sz="1001"/>
            </a:lvl4pPr>
            <a:lvl5pPr marL="1828920" indent="0">
              <a:buNone/>
              <a:defRPr sz="1001"/>
            </a:lvl5pPr>
            <a:lvl6pPr marL="2286148" indent="0">
              <a:buNone/>
              <a:defRPr sz="1001"/>
            </a:lvl6pPr>
            <a:lvl7pPr marL="2743378" indent="0">
              <a:buNone/>
              <a:defRPr sz="1001"/>
            </a:lvl7pPr>
            <a:lvl8pPr marL="3200608" indent="0">
              <a:buNone/>
              <a:defRPr sz="1001"/>
            </a:lvl8pPr>
            <a:lvl9pPr marL="36578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41461-0E33-2184-D49E-2CCA1197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F72E-933A-AC46-7BEA-EDB0D332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81FE-0F22-719E-1FBC-ACF949A7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7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2F4DA-E166-B0F3-EC02-0BE9BA4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46A3-5AFE-AA49-C94B-DE16BF50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59FF-191C-BE87-7026-CAC7C454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C796-1FB0-4391-A49B-43F5E31CB91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2EBE-CE06-299F-D7CE-192F16DDE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FC73-65CE-F728-CABC-8F145F61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4418-A760-4AE9-BA34-F07670104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5" indent="-228615" algn="l" defTabSz="91445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5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4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2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3" indent="-228615" algn="l" defTabSz="9144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8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0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8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8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8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8" algn="l" defTabSz="91445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ook-phone-telephone-communication-15988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User_icon_2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6E359A-3FBF-6C79-B1B8-BEC3F75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014" y="2839947"/>
            <a:ext cx="1684901" cy="157474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45328-B277-1E0E-14E5-6B1C9C84C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1325" y="2850246"/>
            <a:ext cx="1684902" cy="157474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4B4EC-D6CB-A396-293D-47106ADF4DA0}"/>
              </a:ext>
            </a:extLst>
          </p:cNvPr>
          <p:cNvSpPr txBox="1"/>
          <p:nvPr/>
        </p:nvSpPr>
        <p:spPr>
          <a:xfrm>
            <a:off x="2026973" y="9589784"/>
            <a:ext cx="1145614" cy="646331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commons.wikimedia.org/wiki/File:User_icon_2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6E825-15C3-572A-0FCC-204A94D4FDD7}"/>
              </a:ext>
            </a:extLst>
          </p:cNvPr>
          <p:cNvSpPr txBox="1"/>
          <p:nvPr/>
        </p:nvSpPr>
        <p:spPr>
          <a:xfrm>
            <a:off x="2107493" y="4414690"/>
            <a:ext cx="1412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B1846-D96C-A063-24AB-F34475813D67}"/>
              </a:ext>
            </a:extLst>
          </p:cNvPr>
          <p:cNvSpPr txBox="1"/>
          <p:nvPr/>
        </p:nvSpPr>
        <p:spPr>
          <a:xfrm>
            <a:off x="8279780" y="4414691"/>
            <a:ext cx="2381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CONTACT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82F45E-A033-DBFB-71ED-33D14D68EA14}"/>
              </a:ext>
            </a:extLst>
          </p:cNvPr>
          <p:cNvCxnSpPr>
            <a:cxnSpLocks/>
            <a:stCxn id="41" idx="5"/>
            <a:endCxn id="6" idx="0"/>
          </p:cNvCxnSpPr>
          <p:nvPr/>
        </p:nvCxnSpPr>
        <p:spPr>
          <a:xfrm>
            <a:off x="8471065" y="1748004"/>
            <a:ext cx="999400" cy="1091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72B32E3-C868-CB47-57C6-B9000A2A17BD}"/>
              </a:ext>
            </a:extLst>
          </p:cNvPr>
          <p:cNvGrpSpPr/>
          <p:nvPr/>
        </p:nvGrpSpPr>
        <p:grpSpPr>
          <a:xfrm>
            <a:off x="6737457" y="376009"/>
            <a:ext cx="5316891" cy="3212765"/>
            <a:chOff x="6737457" y="376009"/>
            <a:chExt cx="5316891" cy="32127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7E6A03-EB4C-82AE-41FB-C9B153DFA144}"/>
                </a:ext>
              </a:extLst>
            </p:cNvPr>
            <p:cNvGrpSpPr/>
            <p:nvPr/>
          </p:nvGrpSpPr>
          <p:grpSpPr>
            <a:xfrm>
              <a:off x="6737457" y="376009"/>
              <a:ext cx="5316891" cy="3212765"/>
              <a:chOff x="6737457" y="376009"/>
              <a:chExt cx="5316891" cy="321276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563FEFB-54E0-4B99-7C8A-3D54031EAD8B}"/>
                  </a:ext>
                </a:extLst>
              </p:cNvPr>
              <p:cNvSpPr/>
              <p:nvPr/>
            </p:nvSpPr>
            <p:spPr>
              <a:xfrm>
                <a:off x="6737457" y="2647672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33F975-64AE-EFAA-1243-FB47ABE517DC}"/>
                  </a:ext>
                </a:extLst>
              </p:cNvPr>
              <p:cNvSpPr/>
              <p:nvPr/>
            </p:nvSpPr>
            <p:spPr>
              <a:xfrm>
                <a:off x="7020440" y="1780794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92FF80-21C1-EE71-1969-3FE7BEE640D7}"/>
                  </a:ext>
                </a:extLst>
              </p:cNvPr>
              <p:cNvSpPr/>
              <p:nvPr/>
            </p:nvSpPr>
            <p:spPr>
              <a:xfrm>
                <a:off x="7556298" y="1009476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DDCC28-850E-8BF1-B47A-4BE7C445665D}"/>
                  </a:ext>
                </a:extLst>
              </p:cNvPr>
              <p:cNvSpPr/>
              <p:nvPr/>
            </p:nvSpPr>
            <p:spPr>
              <a:xfrm>
                <a:off x="8334876" y="376009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B44A4C7-4567-8E1C-C42D-584C8F2682C9}"/>
                  </a:ext>
                </a:extLst>
              </p:cNvPr>
              <p:cNvSpPr/>
              <p:nvPr/>
            </p:nvSpPr>
            <p:spPr>
              <a:xfrm>
                <a:off x="9470459" y="376009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1739C05-3427-F5DD-6666-0BD89DEE9869}"/>
                  </a:ext>
                </a:extLst>
              </p:cNvPr>
              <p:cNvSpPr/>
              <p:nvPr/>
            </p:nvSpPr>
            <p:spPr>
              <a:xfrm>
                <a:off x="10982632" y="272353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A0AC947-3A20-E9EE-8069-783D5E2409DE}"/>
                  </a:ext>
                </a:extLst>
              </p:cNvPr>
              <p:cNvSpPr/>
              <p:nvPr/>
            </p:nvSpPr>
            <p:spPr>
              <a:xfrm>
                <a:off x="10661138" y="187471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10EA6CC-1EE7-6599-71F6-392E76F28625}"/>
                  </a:ext>
                </a:extLst>
              </p:cNvPr>
              <p:cNvSpPr/>
              <p:nvPr/>
            </p:nvSpPr>
            <p:spPr>
              <a:xfrm>
                <a:off x="10125280" y="110527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4BB435-8DFC-04A3-B588-05C30A0FD7D2}"/>
                </a:ext>
              </a:extLst>
            </p:cNvPr>
            <p:cNvCxnSpPr>
              <a:stCxn id="42" idx="4"/>
              <a:endCxn id="6" idx="0"/>
            </p:cNvCxnSpPr>
            <p:nvPr/>
          </p:nvCxnSpPr>
          <p:spPr>
            <a:xfrm>
              <a:off x="8870734" y="1241248"/>
              <a:ext cx="599731" cy="159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91C926-2FE2-E24F-9C56-D6BA6E40EC50}"/>
                </a:ext>
              </a:extLst>
            </p:cNvPr>
            <p:cNvCxnSpPr>
              <a:cxnSpLocks/>
              <a:stCxn id="43" idx="4"/>
              <a:endCxn id="6" idx="0"/>
            </p:cNvCxnSpPr>
            <p:nvPr/>
          </p:nvCxnSpPr>
          <p:spPr>
            <a:xfrm flipH="1">
              <a:off x="9470465" y="1241248"/>
              <a:ext cx="535852" cy="159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CE6818-9EC2-9503-FCE2-09412F6D6355}"/>
                </a:ext>
              </a:extLst>
            </p:cNvPr>
            <p:cNvCxnSpPr>
              <a:cxnSpLocks/>
              <a:stCxn id="46" idx="3"/>
              <a:endCxn id="6" idx="0"/>
            </p:cNvCxnSpPr>
            <p:nvPr/>
          </p:nvCxnSpPr>
          <p:spPr>
            <a:xfrm flipH="1">
              <a:off x="9470465" y="1843803"/>
              <a:ext cx="811764" cy="9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AC72D0-3CA4-7D03-B4DD-9D10296634F3}"/>
                </a:ext>
              </a:extLst>
            </p:cNvPr>
            <p:cNvCxnSpPr>
              <a:cxnSpLocks/>
              <a:stCxn id="45" idx="2"/>
              <a:endCxn id="6" idx="0"/>
            </p:cNvCxnSpPr>
            <p:nvPr/>
          </p:nvCxnSpPr>
          <p:spPr>
            <a:xfrm flipH="1">
              <a:off x="9470465" y="2307335"/>
              <a:ext cx="1190673" cy="53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7EE5CE4-6488-721C-2A47-A08CCE3DAFF7}"/>
                </a:ext>
              </a:extLst>
            </p:cNvPr>
            <p:cNvCxnSpPr>
              <a:cxnSpLocks/>
              <a:stCxn id="44" idx="1"/>
              <a:endCxn id="6" idx="0"/>
            </p:cNvCxnSpPr>
            <p:nvPr/>
          </p:nvCxnSpPr>
          <p:spPr>
            <a:xfrm flipH="1" flipV="1">
              <a:off x="9470465" y="2839947"/>
              <a:ext cx="1669116" cy="10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F4C4DF-A8B2-A96E-F5E6-96DDC6AD00DF}"/>
                </a:ext>
              </a:extLst>
            </p:cNvPr>
            <p:cNvCxnSpPr>
              <a:cxnSpLocks/>
              <a:stCxn id="40" idx="6"/>
              <a:endCxn id="6" idx="0"/>
            </p:cNvCxnSpPr>
            <p:nvPr/>
          </p:nvCxnSpPr>
          <p:spPr>
            <a:xfrm>
              <a:off x="8092156" y="2213414"/>
              <a:ext cx="1378309" cy="6265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E8C577-C975-70C5-7E45-6141E578BFD4}"/>
                </a:ext>
              </a:extLst>
            </p:cNvPr>
            <p:cNvCxnSpPr>
              <a:cxnSpLocks/>
              <a:stCxn id="39" idx="7"/>
              <a:endCxn id="6" idx="0"/>
            </p:cNvCxnSpPr>
            <p:nvPr/>
          </p:nvCxnSpPr>
          <p:spPr>
            <a:xfrm>
              <a:off x="7652224" y="2774383"/>
              <a:ext cx="1818241" cy="6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61EF41-FF7A-BDF4-3F61-1B76FF08818D}"/>
              </a:ext>
            </a:extLst>
          </p:cNvPr>
          <p:cNvGrpSpPr/>
          <p:nvPr/>
        </p:nvGrpSpPr>
        <p:grpSpPr>
          <a:xfrm>
            <a:off x="57338" y="386935"/>
            <a:ext cx="5316891" cy="3212765"/>
            <a:chOff x="6737457" y="376009"/>
            <a:chExt cx="5316891" cy="321276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6681621-4D09-16C1-1DCE-A92BA33B08E0}"/>
                </a:ext>
              </a:extLst>
            </p:cNvPr>
            <p:cNvGrpSpPr/>
            <p:nvPr/>
          </p:nvGrpSpPr>
          <p:grpSpPr>
            <a:xfrm>
              <a:off x="6737457" y="376009"/>
              <a:ext cx="5316891" cy="3212765"/>
              <a:chOff x="6737457" y="376009"/>
              <a:chExt cx="5316891" cy="3212765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CEBB15B-1615-956D-A1A7-08A0179B74C1}"/>
                  </a:ext>
                </a:extLst>
              </p:cNvPr>
              <p:cNvSpPr/>
              <p:nvPr/>
            </p:nvSpPr>
            <p:spPr>
              <a:xfrm>
                <a:off x="6737457" y="2647672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3B6A018-FAAC-8D73-398C-20423B3E1648}"/>
                  </a:ext>
                </a:extLst>
              </p:cNvPr>
              <p:cNvSpPr/>
              <p:nvPr/>
            </p:nvSpPr>
            <p:spPr>
              <a:xfrm>
                <a:off x="7020440" y="1780794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A070E15-A802-5739-36E4-634902ED2C0C}"/>
                  </a:ext>
                </a:extLst>
              </p:cNvPr>
              <p:cNvSpPr/>
              <p:nvPr/>
            </p:nvSpPr>
            <p:spPr>
              <a:xfrm>
                <a:off x="7556298" y="1009476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56A3B97-826D-DE85-B00B-00981B565ACE}"/>
                  </a:ext>
                </a:extLst>
              </p:cNvPr>
              <p:cNvSpPr/>
              <p:nvPr/>
            </p:nvSpPr>
            <p:spPr>
              <a:xfrm>
                <a:off x="8334876" y="376009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30355E-467E-0027-2C18-0DC185A84974}"/>
                  </a:ext>
                </a:extLst>
              </p:cNvPr>
              <p:cNvSpPr/>
              <p:nvPr/>
            </p:nvSpPr>
            <p:spPr>
              <a:xfrm>
                <a:off x="9470459" y="376009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2A2409C-0331-5BEE-C905-9845881F9E0B}"/>
                  </a:ext>
                </a:extLst>
              </p:cNvPr>
              <p:cNvSpPr/>
              <p:nvPr/>
            </p:nvSpPr>
            <p:spPr>
              <a:xfrm>
                <a:off x="10982632" y="272353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B53AAE2-A1DD-B7B2-7BFB-E8C1B4FD67C5}"/>
                  </a:ext>
                </a:extLst>
              </p:cNvPr>
              <p:cNvSpPr/>
              <p:nvPr/>
            </p:nvSpPr>
            <p:spPr>
              <a:xfrm>
                <a:off x="10661138" y="187471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B9A630E-5AE5-29B2-6E80-A32F724F995C}"/>
                  </a:ext>
                </a:extLst>
              </p:cNvPr>
              <p:cNvSpPr/>
              <p:nvPr/>
            </p:nvSpPr>
            <p:spPr>
              <a:xfrm>
                <a:off x="10125280" y="1105275"/>
                <a:ext cx="1071716" cy="8652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B1F975-3039-15FA-8322-DB7591E847AF}"/>
                </a:ext>
              </a:extLst>
            </p:cNvPr>
            <p:cNvCxnSpPr>
              <a:stCxn id="109" idx="4"/>
            </p:cNvCxnSpPr>
            <p:nvPr/>
          </p:nvCxnSpPr>
          <p:spPr>
            <a:xfrm>
              <a:off x="8870734" y="1241248"/>
              <a:ext cx="599731" cy="159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639F94-3563-C5F5-9493-70D3BA4B0F03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 flipH="1">
              <a:off x="9470465" y="1241248"/>
              <a:ext cx="535852" cy="1598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C77BB8F-259D-3C89-28E3-7CB8F44EC4CB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H="1">
              <a:off x="9470465" y="1843803"/>
              <a:ext cx="811764" cy="99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0DD2697-D7F0-092E-B8F7-E7816B443184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H="1">
              <a:off x="9470465" y="2307335"/>
              <a:ext cx="1190673" cy="53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E5C173-4417-F42B-A790-93FDA8186370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 flipV="1">
              <a:off x="9470465" y="2839947"/>
              <a:ext cx="1669116" cy="10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C69D7B-FDC3-4C6C-B579-845D3EC05267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8092156" y="2213414"/>
              <a:ext cx="1378309" cy="6265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863838C-9099-2658-9F2B-6F5C3E5AE845}"/>
                </a:ext>
              </a:extLst>
            </p:cNvPr>
            <p:cNvCxnSpPr>
              <a:cxnSpLocks/>
              <a:stCxn id="106" idx="7"/>
            </p:cNvCxnSpPr>
            <p:nvPr/>
          </p:nvCxnSpPr>
          <p:spPr>
            <a:xfrm>
              <a:off x="7652224" y="2774383"/>
              <a:ext cx="1818241" cy="65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27CE428-0AD9-3A4D-D3BD-6E71E24FCB4F}"/>
              </a:ext>
            </a:extLst>
          </p:cNvPr>
          <p:cNvSpPr txBox="1"/>
          <p:nvPr/>
        </p:nvSpPr>
        <p:spPr>
          <a:xfrm>
            <a:off x="366250" y="2906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ID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743946-8BB6-E3CA-1416-2FC1D0E6C907}"/>
              </a:ext>
            </a:extLst>
          </p:cNvPr>
          <p:cNvSpPr txBox="1"/>
          <p:nvPr/>
        </p:nvSpPr>
        <p:spPr>
          <a:xfrm>
            <a:off x="4302513" y="297364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ENABLED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AFEC07-DEA7-0BEB-5BD5-B1F108DD133C}"/>
              </a:ext>
            </a:extLst>
          </p:cNvPr>
          <p:cNvSpPr txBox="1"/>
          <p:nvPr/>
        </p:nvSpPr>
        <p:spPr>
          <a:xfrm>
            <a:off x="4094934" y="212266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IMAGE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368AE5-CAD6-D1F7-557D-3CC1F925F914}"/>
              </a:ext>
            </a:extLst>
          </p:cNvPr>
          <p:cNvSpPr txBox="1"/>
          <p:nvPr/>
        </p:nvSpPr>
        <p:spPr>
          <a:xfrm>
            <a:off x="3544034" y="1385404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ABOUT</a:t>
            </a:r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689976E3-FDC0-D512-1B6C-44DD80615E2F}"/>
              </a:ext>
            </a:extLst>
          </p:cNvPr>
          <p:cNvSpPr/>
          <p:nvPr/>
        </p:nvSpPr>
        <p:spPr>
          <a:xfrm>
            <a:off x="5312046" y="5184131"/>
            <a:ext cx="1567907" cy="1574745"/>
          </a:xfrm>
          <a:prstGeom prst="diamond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FEF53E-18E7-D52C-CA4E-0DA223BC6C06}"/>
              </a:ext>
            </a:extLst>
          </p:cNvPr>
          <p:cNvSpPr txBox="1"/>
          <p:nvPr/>
        </p:nvSpPr>
        <p:spPr>
          <a:xfrm>
            <a:off x="5600510" y="5586782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/>
              <a:t>has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DC11B1C-1A26-B0A4-7F8C-2A16BA3317D7}"/>
              </a:ext>
            </a:extLst>
          </p:cNvPr>
          <p:cNvCxnSpPr>
            <a:stCxn id="11" idx="3"/>
            <a:endCxn id="136" idx="1"/>
          </p:cNvCxnSpPr>
          <p:nvPr/>
        </p:nvCxnSpPr>
        <p:spPr>
          <a:xfrm>
            <a:off x="3656227" y="3637619"/>
            <a:ext cx="1655819" cy="2333885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F246757-84CF-0F75-CAEA-ED2EFF17D00D}"/>
              </a:ext>
            </a:extLst>
          </p:cNvPr>
          <p:cNvCxnSpPr>
            <a:cxnSpLocks/>
            <a:stCxn id="6" idx="1"/>
            <a:endCxn id="136" idx="3"/>
          </p:cNvCxnSpPr>
          <p:nvPr/>
        </p:nvCxnSpPr>
        <p:spPr>
          <a:xfrm flipH="1">
            <a:off x="6879953" y="3627320"/>
            <a:ext cx="1748061" cy="2344184"/>
          </a:xfrm>
          <a:prstGeom prst="line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8831C1B-7CA5-DD7D-6A91-F9F63F199198}"/>
              </a:ext>
            </a:extLst>
          </p:cNvPr>
          <p:cNvSpPr txBox="1"/>
          <p:nvPr/>
        </p:nvSpPr>
        <p:spPr>
          <a:xfrm>
            <a:off x="2978477" y="656138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EA346B-4432-A699-75AC-7127DAA7EF61}"/>
              </a:ext>
            </a:extLst>
          </p:cNvPr>
          <p:cNvSpPr txBox="1"/>
          <p:nvPr/>
        </p:nvSpPr>
        <p:spPr>
          <a:xfrm>
            <a:off x="1547298" y="634001"/>
            <a:ext cx="128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PASSWORD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E1DD49D-7C7E-4131-C011-881E1C331CD3}"/>
              </a:ext>
            </a:extLst>
          </p:cNvPr>
          <p:cNvSpPr txBox="1"/>
          <p:nvPr/>
        </p:nvSpPr>
        <p:spPr>
          <a:xfrm>
            <a:off x="1013532" y="134783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EMAIL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1E25F40-C6CE-6D53-96C2-C00518D891F9}"/>
              </a:ext>
            </a:extLst>
          </p:cNvPr>
          <p:cNvSpPr txBox="1"/>
          <p:nvPr/>
        </p:nvSpPr>
        <p:spPr>
          <a:xfrm>
            <a:off x="480878" y="2086634"/>
            <a:ext cx="79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3AB35F-449F-C497-59FF-3C10561540BF}"/>
              </a:ext>
            </a:extLst>
          </p:cNvPr>
          <p:cNvSpPr txBox="1"/>
          <p:nvPr/>
        </p:nvSpPr>
        <p:spPr>
          <a:xfrm>
            <a:off x="7012176" y="29065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CID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49D936-5FD1-4579-13C1-FB22042813CB}"/>
              </a:ext>
            </a:extLst>
          </p:cNvPr>
          <p:cNvSpPr txBox="1"/>
          <p:nvPr/>
        </p:nvSpPr>
        <p:spPr>
          <a:xfrm>
            <a:off x="7160997" y="2110322"/>
            <a:ext cx="79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07AAA65-C0DA-853F-1E94-54F119151DED}"/>
              </a:ext>
            </a:extLst>
          </p:cNvPr>
          <p:cNvSpPr txBox="1"/>
          <p:nvPr/>
        </p:nvSpPr>
        <p:spPr>
          <a:xfrm>
            <a:off x="7502092" y="124514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NICK NAME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61DAB6-E553-24AE-5DCA-842A888F459A}"/>
              </a:ext>
            </a:extLst>
          </p:cNvPr>
          <p:cNvSpPr txBox="1"/>
          <p:nvPr/>
        </p:nvSpPr>
        <p:spPr>
          <a:xfrm>
            <a:off x="10595719" y="2164371"/>
            <a:ext cx="118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DESCRIPTION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E129181-5119-E397-61D7-828FAD6EBED6}"/>
              </a:ext>
            </a:extLst>
          </p:cNvPr>
          <p:cNvSpPr txBox="1"/>
          <p:nvPr/>
        </p:nvSpPr>
        <p:spPr>
          <a:xfrm>
            <a:off x="8466295" y="62771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EMAIL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FAADC2-2834-2725-5F81-0EA03E451651}"/>
              </a:ext>
            </a:extLst>
          </p:cNvPr>
          <p:cNvSpPr txBox="1"/>
          <p:nvPr/>
        </p:nvSpPr>
        <p:spPr>
          <a:xfrm>
            <a:off x="11096547" y="3029610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IMAGE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FAAC762-E0FA-E2AC-2F1A-59E343CF2581}"/>
              </a:ext>
            </a:extLst>
          </p:cNvPr>
          <p:cNvSpPr txBox="1"/>
          <p:nvPr/>
        </p:nvSpPr>
        <p:spPr>
          <a:xfrm>
            <a:off x="10259227" y="1381641"/>
            <a:ext cx="8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WORK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749D8F-5EA5-1A8A-666A-32360EB55AE1}"/>
              </a:ext>
            </a:extLst>
          </p:cNvPr>
          <p:cNvSpPr txBox="1"/>
          <p:nvPr/>
        </p:nvSpPr>
        <p:spPr>
          <a:xfrm>
            <a:off x="9569338" y="558949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PHONE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21FD4F-D05B-5FCA-7DB2-19344DCC5F88}"/>
              </a:ext>
            </a:extLst>
          </p:cNvPr>
          <p:cNvSpPr txBox="1"/>
          <p:nvPr/>
        </p:nvSpPr>
        <p:spPr>
          <a:xfrm rot="3385315">
            <a:off x="4307175" y="4537800"/>
            <a:ext cx="84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One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1BCF8B8-F296-E383-A66E-6DCE85AF6E31}"/>
              </a:ext>
            </a:extLst>
          </p:cNvPr>
          <p:cNvSpPr txBox="1"/>
          <p:nvPr/>
        </p:nvSpPr>
        <p:spPr>
          <a:xfrm rot="18533109">
            <a:off x="7018390" y="4465748"/>
            <a:ext cx="104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Many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2479D9-5B17-29A3-4EB7-8F14E67D77CF}"/>
              </a:ext>
            </a:extLst>
          </p:cNvPr>
          <p:cNvSpPr txBox="1"/>
          <p:nvPr/>
        </p:nvSpPr>
        <p:spPr>
          <a:xfrm>
            <a:off x="3624904" y="84988"/>
            <a:ext cx="484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PHONEBOOK APP MANAGEMENT</a:t>
            </a:r>
          </a:p>
        </p:txBody>
      </p:sp>
    </p:spTree>
    <p:extLst>
      <p:ext uri="{BB962C8B-B14F-4D97-AF65-F5344CB8AC3E}">
        <p14:creationId xmlns:p14="http://schemas.microsoft.com/office/powerpoint/2010/main" val="15058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35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SUBHRAJYOTI SAHOO</dc:creator>
  <cp:lastModifiedBy>SUBHRAJYOTI SAHOO</cp:lastModifiedBy>
  <cp:revision>1</cp:revision>
  <dcterms:created xsi:type="dcterms:W3CDTF">2024-01-27T08:00:43Z</dcterms:created>
  <dcterms:modified xsi:type="dcterms:W3CDTF">2024-01-27T09:08:33Z</dcterms:modified>
</cp:coreProperties>
</file>