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Machine learning</a:t>
          </a:r>
          <a:endParaRPr lang="en-US" sz="1800" kern="1200" dirty="0"/>
        </a:p>
      </dsp:txBody>
      <dsp:txXfrm>
        <a:off x="5567955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228368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analysis</a:t>
          </a:r>
          <a:endParaRPr lang="en-US" sz="1800" kern="1200" dirty="0"/>
        </a:p>
      </dsp:txBody>
      <dsp:txXfrm>
        <a:off x="5084622" y="1321093"/>
        <a:ext cx="1228368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Inferential analysis</a:t>
          </a:r>
          <a:endParaRPr lang="en-US" sz="1800" kern="1200" dirty="0"/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xmlns="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xmlns="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26</Words>
  <Application>Microsoft Office PowerPoint</Application>
  <PresentationFormat>Custom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2019-02-05T19:54:25Z</dcterms:created>
  <dcterms:modified xsi:type="dcterms:W3CDTF">2020-09-10T21:07:05Z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