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40" y="-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44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113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76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69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5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761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36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172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30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45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406EC6-998A-494D-A94E-B33E90F332E8}" type="datetimeFigureOut">
              <a:rPr lang="en-IN" smtClean="0"/>
              <a:t>11-06-2024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F353E8A-2E4D-480C-8BBB-CE884C48E89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843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HTML/Element/footer" TargetMode="External"/><Relationship Id="rId13" Type="http://schemas.openxmlformats.org/officeDocument/2006/relationships/hyperlink" Target="https://developer.mozilla.org/en-US/docs/Web/HTML/Element/span" TargetMode="External"/><Relationship Id="rId18" Type="http://schemas.openxmlformats.org/officeDocument/2006/relationships/hyperlink" Target="https://developer.mozilla.org/en-US/docs/Web/HTML/Element/datalist" TargetMode="External"/><Relationship Id="rId26" Type="http://schemas.openxmlformats.org/officeDocument/2006/relationships/hyperlink" Target="https://developer.mozilla.org/en-US/docs/Web/HTML/Element/ul" TargetMode="External"/><Relationship Id="rId3" Type="http://schemas.openxmlformats.org/officeDocument/2006/relationships/hyperlink" Target="https://developer.mozilla.org/en-US/docs/Web/JavaScript" TargetMode="External"/><Relationship Id="rId21" Type="http://schemas.openxmlformats.org/officeDocument/2006/relationships/hyperlink" Target="https://developer.mozilla.org/en-US/docs/Web/HTML/Element/nav" TargetMode="External"/><Relationship Id="rId7" Type="http://schemas.openxmlformats.org/officeDocument/2006/relationships/hyperlink" Target="https://developer.mozilla.org/en-US/docs/Web/HTML/Element/header" TargetMode="External"/><Relationship Id="rId12" Type="http://schemas.openxmlformats.org/officeDocument/2006/relationships/hyperlink" Target="https://developer.mozilla.org/en-US/docs/Web/HTML/Element/div" TargetMode="External"/><Relationship Id="rId17" Type="http://schemas.openxmlformats.org/officeDocument/2006/relationships/hyperlink" Target="https://developer.mozilla.org/en-US/docs/Web/HTML/Element/canvas" TargetMode="External"/><Relationship Id="rId25" Type="http://schemas.openxmlformats.org/officeDocument/2006/relationships/hyperlink" Target="https://developer.mozilla.org/en-US/docs/Web/HTML/Element/video" TargetMode="External"/><Relationship Id="rId2" Type="http://schemas.openxmlformats.org/officeDocument/2006/relationships/hyperlink" Target="https://developer.mozilla.org/en-US/docs/Web/CSS" TargetMode="External"/><Relationship Id="rId16" Type="http://schemas.openxmlformats.org/officeDocument/2006/relationships/hyperlink" Target="https://developer.mozilla.org/en-US/docs/Web/HTML/Element/audio" TargetMode="External"/><Relationship Id="rId20" Type="http://schemas.openxmlformats.org/officeDocument/2006/relationships/hyperlink" Target="https://developer.mozilla.org/en-US/docs/Web/HTML/Element/embed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eveloper.mozilla.org/en-US/docs/Web/HTML/Element/body" TargetMode="External"/><Relationship Id="rId11" Type="http://schemas.openxmlformats.org/officeDocument/2006/relationships/hyperlink" Target="https://developer.mozilla.org/en-US/docs/Web/HTML/Element/p" TargetMode="External"/><Relationship Id="rId24" Type="http://schemas.openxmlformats.org/officeDocument/2006/relationships/hyperlink" Target="https://developer.mozilla.org/en-US/docs/Web/HTML/Element/progress" TargetMode="External"/><Relationship Id="rId5" Type="http://schemas.openxmlformats.org/officeDocument/2006/relationships/hyperlink" Target="https://developer.mozilla.org/en-US/docs/Web/HTML/Element/title" TargetMode="External"/><Relationship Id="rId15" Type="http://schemas.openxmlformats.org/officeDocument/2006/relationships/hyperlink" Target="https://developer.mozilla.org/en-US/docs/Web/HTML/Element/aside" TargetMode="External"/><Relationship Id="rId23" Type="http://schemas.openxmlformats.org/officeDocument/2006/relationships/hyperlink" Target="https://developer.mozilla.org/en-US/docs/Web/HTML/Element/output" TargetMode="External"/><Relationship Id="rId28" Type="http://schemas.openxmlformats.org/officeDocument/2006/relationships/hyperlink" Target="https://developer.mozilla.org/en-US/docs/Web/HTML/Element/li" TargetMode="External"/><Relationship Id="rId10" Type="http://schemas.openxmlformats.org/officeDocument/2006/relationships/hyperlink" Target="https://developer.mozilla.org/en-US/docs/Web/HTML/Element/section" TargetMode="External"/><Relationship Id="rId19" Type="http://schemas.openxmlformats.org/officeDocument/2006/relationships/hyperlink" Target="https://developer.mozilla.org/en-US/docs/Web/HTML/Element/details" TargetMode="External"/><Relationship Id="rId4" Type="http://schemas.openxmlformats.org/officeDocument/2006/relationships/hyperlink" Target="https://developer.mozilla.org/en-US/docs/Web/HTML/Element/head" TargetMode="External"/><Relationship Id="rId9" Type="http://schemas.openxmlformats.org/officeDocument/2006/relationships/hyperlink" Target="https://developer.mozilla.org/en-US/docs/Web/HTML/Element/article" TargetMode="External"/><Relationship Id="rId14" Type="http://schemas.openxmlformats.org/officeDocument/2006/relationships/hyperlink" Target="https://developer.mozilla.org/en-US/docs/Web/HTML/Element/img" TargetMode="External"/><Relationship Id="rId22" Type="http://schemas.openxmlformats.org/officeDocument/2006/relationships/hyperlink" Target="https://developer.mozilla.org/en-US/docs/Web/HTML/Element/search" TargetMode="External"/><Relationship Id="rId27" Type="http://schemas.openxmlformats.org/officeDocument/2006/relationships/hyperlink" Target="https://developer.mozilla.org/en-US/docs/Web/HTML/Element/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87557" y="509765"/>
            <a:ext cx="9416887" cy="5838470"/>
          </a:xfrm>
          <a:custGeom>
            <a:avLst/>
            <a:gdLst/>
            <a:ahLst/>
            <a:cxnLst/>
            <a:rect l="l" t="t" r="r" b="b"/>
            <a:pathLst>
              <a:path w="14125331" h="8757705">
                <a:moveTo>
                  <a:pt x="0" y="0"/>
                </a:moveTo>
                <a:lnTo>
                  <a:pt x="14125332" y="0"/>
                </a:lnTo>
                <a:lnTo>
                  <a:pt x="14125332" y="8757706"/>
                </a:lnTo>
                <a:lnTo>
                  <a:pt x="0" y="87577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 rot="-1992869">
            <a:off x="-1058403" y="4731728"/>
            <a:ext cx="4224612" cy="829560"/>
          </a:xfrm>
          <a:custGeom>
            <a:avLst/>
            <a:gdLst/>
            <a:ahLst/>
            <a:cxnLst/>
            <a:rect l="l" t="t" r="r" b="b"/>
            <a:pathLst>
              <a:path w="6336918" h="1244340">
                <a:moveTo>
                  <a:pt x="0" y="0"/>
                </a:moveTo>
                <a:lnTo>
                  <a:pt x="6336919" y="0"/>
                </a:lnTo>
                <a:lnTo>
                  <a:pt x="6336919" y="1244341"/>
                </a:lnTo>
                <a:lnTo>
                  <a:pt x="0" y="12443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721756">
            <a:off x="9969556" y="1605950"/>
            <a:ext cx="2935456" cy="1579809"/>
          </a:xfrm>
          <a:custGeom>
            <a:avLst/>
            <a:gdLst/>
            <a:ahLst/>
            <a:cxnLst/>
            <a:rect l="l" t="t" r="r" b="b"/>
            <a:pathLst>
              <a:path w="4403184" h="2369714">
                <a:moveTo>
                  <a:pt x="0" y="0"/>
                </a:moveTo>
                <a:lnTo>
                  <a:pt x="4403184" y="0"/>
                </a:lnTo>
                <a:lnTo>
                  <a:pt x="4403184" y="2369714"/>
                </a:lnTo>
                <a:lnTo>
                  <a:pt x="0" y="23697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3048320" y="1772203"/>
            <a:ext cx="6095361" cy="2436172"/>
            <a:chOff x="0" y="-85725"/>
            <a:chExt cx="12190722" cy="4872344"/>
          </a:xfrm>
        </p:grpSpPr>
        <p:sp>
          <p:nvSpPr>
            <p:cNvPr id="6" name="TextBox 6"/>
            <p:cNvSpPr txBox="1"/>
            <p:nvPr/>
          </p:nvSpPr>
          <p:spPr>
            <a:xfrm>
              <a:off x="0" y="1245611"/>
              <a:ext cx="12190722" cy="24365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534"/>
                </a:lnSpc>
              </a:pPr>
              <a:r>
                <a:rPr lang="en-US" sz="8667" dirty="0">
                  <a:solidFill>
                    <a:srgbClr val="FF0000"/>
                  </a:solidFill>
                  <a:latin typeface="Dosis Ultra-Bold"/>
                </a:rPr>
                <a:t>HTML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4112589"/>
              <a:ext cx="12190722" cy="6740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 spc="20" dirty="0">
                  <a:solidFill>
                    <a:srgbClr val="0C0D0E"/>
                  </a:solidFill>
                  <a:latin typeface="Public Sans"/>
                </a:rPr>
                <a:t>(Hyper Text Markup Language )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85725"/>
              <a:ext cx="12190722" cy="716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67"/>
                </a:lnSpc>
              </a:pPr>
              <a:endParaRPr sz="12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A8482-0024-C00D-61A6-2D1B4E3AF653}"/>
              </a:ext>
            </a:extLst>
          </p:cNvPr>
          <p:cNvSpPr txBox="1"/>
          <p:nvPr/>
        </p:nvSpPr>
        <p:spPr>
          <a:xfrm>
            <a:off x="318654" y="588818"/>
            <a:ext cx="3345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</a:rPr>
              <a:t>HTML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C09DE2-B0BD-C518-7920-5689100CF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382" y="1362264"/>
            <a:ext cx="11561618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(Hypertext Markup Language) is the most basic building block of the Web. It defines the meaning and structure of web content. Other technologies besides HTML are generally used to describe a web page's appearance/presentation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or functionality/behavior (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"Hypertext" refers to links that connect web pages to one another, either within a single website or between websites. Links are a fundamental aspect of the Web. By uploading content to the Internet and linking it to pages created by other people, you become an active participant in the World Wide Web.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uses "markup" to annotate text, images, and other content for display in a Web browser. HTML markup includes special "elements" such as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4"/>
              </a:rPr>
              <a:t>&lt;head&gt;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5"/>
              </a:rPr>
              <a:t>&lt;title&gt;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6"/>
              </a:rPr>
              <a:t>&lt;body&gt;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7"/>
              </a:rPr>
              <a:t>&lt;header&gt;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8"/>
              </a:rPr>
              <a:t>&lt;footer&gt;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9"/>
              </a:rPr>
              <a:t>&lt;article&gt;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0"/>
              </a:rPr>
              <a:t>&lt;section&gt;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1"/>
              </a:rPr>
              <a:t>&lt;p&gt;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2"/>
              </a:rPr>
              <a:t>&lt;div&gt;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3"/>
              </a:rPr>
              <a:t>&lt;span&gt;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4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4"/>
              </a:rPr>
              <a:t>img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4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5"/>
              </a:rPr>
              <a:t>&lt;aside&gt;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6"/>
              </a:rPr>
              <a:t>&lt;audio&gt;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7"/>
              </a:rPr>
              <a:t>&lt;canvas&gt;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8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8"/>
              </a:rPr>
              <a:t>datalist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8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19"/>
              </a:rPr>
              <a:t>&lt;details&gt;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0"/>
              </a:rPr>
              <a:t>&lt;embed&gt;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1"/>
              </a:rPr>
              <a:t>&lt;nav&gt;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2"/>
              </a:rPr>
              <a:t>&lt;search&gt;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3"/>
              </a:rPr>
              <a:t>&lt;output&gt;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4"/>
              </a:rPr>
              <a:t>&lt;progress&gt;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5"/>
              </a:rPr>
              <a:t>&lt;video&gt;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6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6"/>
              </a:rPr>
              <a:t>ul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6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7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7"/>
              </a:rPr>
              <a:t>ol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7"/>
              </a:rPr>
              <a:t>&gt;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hlinkClick r:id="rId28"/>
              </a:rPr>
              <a:t>&lt;li&gt;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96BDE-BB2C-9424-042F-B4186CC50C0B}"/>
              </a:ext>
            </a:extLst>
          </p:cNvPr>
          <p:cNvSpPr txBox="1"/>
          <p:nvPr/>
        </p:nvSpPr>
        <p:spPr>
          <a:xfrm>
            <a:off x="1433945" y="720436"/>
            <a:ext cx="1556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Structure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4BBDE-5BE4-C989-FA9F-DF61E346A069}"/>
              </a:ext>
            </a:extLst>
          </p:cNvPr>
          <p:cNvSpPr txBox="1"/>
          <p:nvPr/>
        </p:nvSpPr>
        <p:spPr>
          <a:xfrm>
            <a:off x="2334491" y="1814945"/>
            <a:ext cx="331212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Heading tags(h1,h2,h3)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&lt;div&gt;&lt;/div&gt;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&lt;hr&gt;&lt;/hr&gt;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&lt;p&gt;&lt;/p&gt;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&lt;pre&gt;&lt;/pre&gt;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&lt;span&gt;&lt;/span&gt;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&lt;strong&gt;&lt;/strong&gt;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&lt;sub&gt;&lt;/sub&gt;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&lt;sup&gt;&lt;/sup&gt;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66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96BDE-BB2C-9424-042F-B4186CC50C0B}"/>
              </a:ext>
            </a:extLst>
          </p:cNvPr>
          <p:cNvSpPr txBox="1"/>
          <p:nvPr/>
        </p:nvSpPr>
        <p:spPr>
          <a:xfrm>
            <a:off x="1433945" y="720436"/>
            <a:ext cx="9396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Table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4BBDE-5BE4-C989-FA9F-DF61E346A069}"/>
              </a:ext>
            </a:extLst>
          </p:cNvPr>
          <p:cNvSpPr txBox="1"/>
          <p:nvPr/>
        </p:nvSpPr>
        <p:spPr>
          <a:xfrm>
            <a:off x="2334491" y="1814945"/>
            <a:ext cx="24833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&lt;table&gt;&lt;/table&gt;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&lt;tr&gt;&lt;/tr&gt;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</a:t>
            </a:r>
            <a:r>
              <a:rPr lang="en-US" sz="2400" dirty="0" err="1"/>
              <a:t>th</a:t>
            </a:r>
            <a:r>
              <a:rPr lang="en-US" sz="2400" dirty="0"/>
              <a:t>&gt;&lt;/</a:t>
            </a:r>
            <a:r>
              <a:rPr lang="en-US" sz="2400" dirty="0" err="1"/>
              <a:t>th</a:t>
            </a:r>
            <a:r>
              <a:rPr lang="en-US" sz="24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&lt;td&gt;&lt;/td&gt;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rowspan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colspan</a:t>
            </a:r>
            <a:endParaRPr lang="en-US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400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96BDE-BB2C-9424-042F-B4186CC50C0B}"/>
              </a:ext>
            </a:extLst>
          </p:cNvPr>
          <p:cNvSpPr txBox="1"/>
          <p:nvPr/>
        </p:nvSpPr>
        <p:spPr>
          <a:xfrm>
            <a:off x="1433945" y="720436"/>
            <a:ext cx="6976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solidFill>
                  <a:srgbClr val="FF0000"/>
                </a:solidFill>
              </a:rPr>
              <a:t>List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A4BBDE-5BE4-C989-FA9F-DF61E346A069}"/>
              </a:ext>
            </a:extLst>
          </p:cNvPr>
          <p:cNvSpPr txBox="1"/>
          <p:nvPr/>
        </p:nvSpPr>
        <p:spPr>
          <a:xfrm>
            <a:off x="2334491" y="1814945"/>
            <a:ext cx="17524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</a:t>
            </a:r>
            <a:r>
              <a:rPr lang="en-US" sz="2400" dirty="0" err="1"/>
              <a:t>ol</a:t>
            </a:r>
            <a:r>
              <a:rPr lang="en-US" sz="2400" dirty="0"/>
              <a:t>&gt;&lt;/</a:t>
            </a:r>
            <a:r>
              <a:rPr lang="en-US" sz="2400" dirty="0" err="1"/>
              <a:t>ol</a:t>
            </a:r>
            <a:r>
              <a:rPr lang="en-US" sz="24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</a:t>
            </a:r>
            <a:r>
              <a:rPr lang="en-US" sz="2400" dirty="0" err="1"/>
              <a:t>ul</a:t>
            </a:r>
            <a:r>
              <a:rPr lang="en-US" sz="2400" dirty="0"/>
              <a:t>&gt;&lt;/</a:t>
            </a:r>
            <a:r>
              <a:rPr lang="en-US" sz="2400" dirty="0" err="1"/>
              <a:t>ul</a:t>
            </a:r>
            <a:r>
              <a:rPr lang="en-US" sz="2400" dirty="0"/>
              <a:t>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&lt;dl&gt;&lt;/dl&gt;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593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696BDE-BB2C-9424-042F-B4186CC50C0B}"/>
              </a:ext>
            </a:extLst>
          </p:cNvPr>
          <p:cNvSpPr txBox="1"/>
          <p:nvPr/>
        </p:nvSpPr>
        <p:spPr>
          <a:xfrm>
            <a:off x="4765963" y="2092035"/>
            <a:ext cx="2369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Forms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07403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167</TotalTime>
  <Words>313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Unicode MS</vt:lpstr>
      <vt:lpstr>Dosis Ultra-Bold</vt:lpstr>
      <vt:lpstr>Gill Sans MT</vt:lpstr>
      <vt:lpstr>Public Sans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Subhranshu Sahoo</dc:creator>
  <cp:lastModifiedBy>Subhranshu Sahoo</cp:lastModifiedBy>
  <cp:revision>2</cp:revision>
  <dcterms:created xsi:type="dcterms:W3CDTF">2024-06-11T12:18:42Z</dcterms:created>
  <dcterms:modified xsi:type="dcterms:W3CDTF">2024-06-11T15:13:07Z</dcterms:modified>
</cp:coreProperties>
</file>