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07" autoAdjust="0"/>
  </p:normalViewPr>
  <p:slideViewPr>
    <p:cSldViewPr snapToGrid="0">
      <p:cViewPr varScale="1">
        <p:scale>
          <a:sx n="51" d="100"/>
          <a:sy n="51" d="100"/>
        </p:scale>
        <p:origin x="77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7A147-52D6-467F-85D4-0B4EA6F12D7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D821F-B78C-4AD3-A567-2EA196A9ED03}">
      <dgm:prSet phldrT="[Text]"/>
      <dgm:spPr/>
      <dgm:t>
        <a:bodyPr/>
        <a:lstStyle/>
        <a:p>
          <a:r>
            <a:rPr lang="en-US" dirty="0" smtClean="0"/>
            <a:t>Low power consumption</a:t>
          </a:r>
          <a:endParaRPr lang="en-US" dirty="0"/>
        </a:p>
      </dgm:t>
    </dgm:pt>
    <dgm:pt modelId="{685F9C28-34C2-4277-8CAB-CF6D9BFC8C19}" type="parTrans" cxnId="{8294D717-C804-4477-B751-B6C170E50E89}">
      <dgm:prSet/>
      <dgm:spPr/>
      <dgm:t>
        <a:bodyPr/>
        <a:lstStyle/>
        <a:p>
          <a:endParaRPr lang="en-US"/>
        </a:p>
      </dgm:t>
    </dgm:pt>
    <dgm:pt modelId="{686F1A83-2F36-4E88-8892-C54AE2D77DF0}" type="sibTrans" cxnId="{8294D717-C804-4477-B751-B6C170E50E89}">
      <dgm:prSet/>
      <dgm:spPr/>
      <dgm:t>
        <a:bodyPr/>
        <a:lstStyle/>
        <a:p>
          <a:endParaRPr lang="en-US"/>
        </a:p>
      </dgm:t>
    </dgm:pt>
    <dgm:pt modelId="{4577649F-4227-4AB1-B930-80FA7E09336D}">
      <dgm:prSet phldrT="[Text]"/>
      <dgm:spPr/>
      <dgm:t>
        <a:bodyPr/>
        <a:lstStyle/>
        <a:p>
          <a:r>
            <a:rPr lang="en-US" dirty="0" smtClean="0"/>
            <a:t>Real time operation</a:t>
          </a:r>
          <a:endParaRPr lang="en-US" dirty="0"/>
        </a:p>
      </dgm:t>
    </dgm:pt>
    <dgm:pt modelId="{509CC885-B3D6-4985-B105-6248EDC6054B}" type="parTrans" cxnId="{E6D410F0-7A6F-4F6F-92A2-04374E18CCE2}">
      <dgm:prSet/>
      <dgm:spPr/>
      <dgm:t>
        <a:bodyPr/>
        <a:lstStyle/>
        <a:p>
          <a:endParaRPr lang="en-US"/>
        </a:p>
      </dgm:t>
    </dgm:pt>
    <dgm:pt modelId="{E7DA0E00-2669-4437-B91A-194F17E5EB82}" type="sibTrans" cxnId="{E6D410F0-7A6F-4F6F-92A2-04374E18CCE2}">
      <dgm:prSet/>
      <dgm:spPr/>
      <dgm:t>
        <a:bodyPr/>
        <a:lstStyle/>
        <a:p>
          <a:endParaRPr lang="en-US"/>
        </a:p>
      </dgm:t>
    </dgm:pt>
    <dgm:pt modelId="{59C5A68E-6498-4537-8E43-6B19A33C5AAF}">
      <dgm:prSet phldrT="[Text]"/>
      <dgm:spPr/>
      <dgm:t>
        <a:bodyPr/>
        <a:lstStyle/>
        <a:p>
          <a:r>
            <a:rPr lang="en-US" dirty="0" smtClean="0"/>
            <a:t>Single functionality</a:t>
          </a:r>
          <a:endParaRPr lang="en-US" dirty="0"/>
        </a:p>
      </dgm:t>
    </dgm:pt>
    <dgm:pt modelId="{DF9BDE16-6057-420D-89E3-1C19E7242639}" type="parTrans" cxnId="{FB8E714D-CD9B-4B2B-BC2F-969756C45717}">
      <dgm:prSet/>
      <dgm:spPr/>
      <dgm:t>
        <a:bodyPr/>
        <a:lstStyle/>
        <a:p>
          <a:endParaRPr lang="en-US"/>
        </a:p>
      </dgm:t>
    </dgm:pt>
    <dgm:pt modelId="{2BD6AA54-4B8B-49E4-9B3C-203599F799CD}" type="sibTrans" cxnId="{FB8E714D-CD9B-4B2B-BC2F-969756C45717}">
      <dgm:prSet/>
      <dgm:spPr/>
      <dgm:t>
        <a:bodyPr/>
        <a:lstStyle/>
        <a:p>
          <a:endParaRPr lang="en-US"/>
        </a:p>
      </dgm:t>
    </dgm:pt>
    <dgm:pt modelId="{E1AD4E7B-DE7A-4A36-BE81-FBE0E8512082}" type="pres">
      <dgm:prSet presAssocID="{B117A147-52D6-467F-85D4-0B4EA6F12D77}" presName="Name0" presStyleCnt="0">
        <dgm:presLayoutVars>
          <dgm:chMax val="7"/>
          <dgm:chPref val="7"/>
          <dgm:dir/>
        </dgm:presLayoutVars>
      </dgm:prSet>
      <dgm:spPr/>
    </dgm:pt>
    <dgm:pt modelId="{538910D5-80D0-4560-BEE1-3E905416F0B2}" type="pres">
      <dgm:prSet presAssocID="{B117A147-52D6-467F-85D4-0B4EA6F12D77}" presName="Name1" presStyleCnt="0"/>
      <dgm:spPr/>
    </dgm:pt>
    <dgm:pt modelId="{C9973708-225F-413F-AD4A-7DC7AEBB36E5}" type="pres">
      <dgm:prSet presAssocID="{B117A147-52D6-467F-85D4-0B4EA6F12D77}" presName="cycle" presStyleCnt="0"/>
      <dgm:spPr/>
    </dgm:pt>
    <dgm:pt modelId="{D0F59EDB-AD68-4887-9BD3-77675744A1EA}" type="pres">
      <dgm:prSet presAssocID="{B117A147-52D6-467F-85D4-0B4EA6F12D77}" presName="srcNode" presStyleLbl="node1" presStyleIdx="0" presStyleCnt="3"/>
      <dgm:spPr/>
    </dgm:pt>
    <dgm:pt modelId="{CF0B9D0C-8B81-47C6-BA2C-0BBDBB9258E0}" type="pres">
      <dgm:prSet presAssocID="{B117A147-52D6-467F-85D4-0B4EA6F12D77}" presName="conn" presStyleLbl="parChTrans1D2" presStyleIdx="0" presStyleCnt="1"/>
      <dgm:spPr/>
    </dgm:pt>
    <dgm:pt modelId="{BEF2C610-97B3-43CA-9CAD-4D3DD2E36776}" type="pres">
      <dgm:prSet presAssocID="{B117A147-52D6-467F-85D4-0B4EA6F12D77}" presName="extraNode" presStyleLbl="node1" presStyleIdx="0" presStyleCnt="3"/>
      <dgm:spPr/>
    </dgm:pt>
    <dgm:pt modelId="{A716A2E2-5F82-4418-89AC-18C90F5ED083}" type="pres">
      <dgm:prSet presAssocID="{B117A147-52D6-467F-85D4-0B4EA6F12D77}" presName="dstNode" presStyleLbl="node1" presStyleIdx="0" presStyleCnt="3"/>
      <dgm:spPr/>
    </dgm:pt>
    <dgm:pt modelId="{E132B308-94B2-41CD-893A-D7B7EAD72C25}" type="pres">
      <dgm:prSet presAssocID="{B12D821F-B78C-4AD3-A567-2EA196A9ED03}" presName="text_1" presStyleLbl="node1" presStyleIdx="0" presStyleCnt="3">
        <dgm:presLayoutVars>
          <dgm:bulletEnabled val="1"/>
        </dgm:presLayoutVars>
      </dgm:prSet>
      <dgm:spPr/>
    </dgm:pt>
    <dgm:pt modelId="{6A755784-DC1B-463B-BA1E-706151D7ED34}" type="pres">
      <dgm:prSet presAssocID="{B12D821F-B78C-4AD3-A567-2EA196A9ED03}" presName="accent_1" presStyleCnt="0"/>
      <dgm:spPr/>
    </dgm:pt>
    <dgm:pt modelId="{93118C50-9D25-43D4-A4B6-FFD1E45E4C4D}" type="pres">
      <dgm:prSet presAssocID="{B12D821F-B78C-4AD3-A567-2EA196A9ED03}" presName="accentRepeatNode" presStyleLbl="solidFgAcc1" presStyleIdx="0" presStyleCnt="3"/>
      <dgm:spPr/>
    </dgm:pt>
    <dgm:pt modelId="{528D8694-092D-4D4C-9331-47B170CBE1BB}" type="pres">
      <dgm:prSet presAssocID="{4577649F-4227-4AB1-B930-80FA7E09336D}" presName="text_2" presStyleLbl="node1" presStyleIdx="1" presStyleCnt="3" custLinFactNeighborX="259" custLinFactNeighborY="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18974-0698-499D-AC78-89B1F7A2B481}" type="pres">
      <dgm:prSet presAssocID="{4577649F-4227-4AB1-B930-80FA7E09336D}" presName="accent_2" presStyleCnt="0"/>
      <dgm:spPr/>
    </dgm:pt>
    <dgm:pt modelId="{91D347A5-1CAB-4ABC-8A59-C4565EE49A12}" type="pres">
      <dgm:prSet presAssocID="{4577649F-4227-4AB1-B930-80FA7E09336D}" presName="accentRepeatNode" presStyleLbl="solidFgAcc1" presStyleIdx="1" presStyleCnt="3"/>
      <dgm:spPr/>
    </dgm:pt>
    <dgm:pt modelId="{63718FDF-EE50-4937-BE9E-CB564F43D550}" type="pres">
      <dgm:prSet presAssocID="{59C5A68E-6498-4537-8E43-6B19A33C5AAF}" presName="text_3" presStyleLbl="node1" presStyleIdx="2" presStyleCnt="3">
        <dgm:presLayoutVars>
          <dgm:bulletEnabled val="1"/>
        </dgm:presLayoutVars>
      </dgm:prSet>
      <dgm:spPr/>
    </dgm:pt>
    <dgm:pt modelId="{3B2C0C1B-2262-4616-8D0B-236634CF92B3}" type="pres">
      <dgm:prSet presAssocID="{59C5A68E-6498-4537-8E43-6B19A33C5AAF}" presName="accent_3" presStyleCnt="0"/>
      <dgm:spPr/>
    </dgm:pt>
    <dgm:pt modelId="{17F48A42-3DCC-4A5A-9727-A9E665FC3863}" type="pres">
      <dgm:prSet presAssocID="{59C5A68E-6498-4537-8E43-6B19A33C5AAF}" presName="accentRepeatNode" presStyleLbl="solidFgAcc1" presStyleIdx="2" presStyleCnt="3"/>
      <dgm:spPr/>
    </dgm:pt>
  </dgm:ptLst>
  <dgm:cxnLst>
    <dgm:cxn modelId="{FB8E714D-CD9B-4B2B-BC2F-969756C45717}" srcId="{B117A147-52D6-467F-85D4-0B4EA6F12D77}" destId="{59C5A68E-6498-4537-8E43-6B19A33C5AAF}" srcOrd="2" destOrd="0" parTransId="{DF9BDE16-6057-420D-89E3-1C19E7242639}" sibTransId="{2BD6AA54-4B8B-49E4-9B3C-203599F799CD}"/>
    <dgm:cxn modelId="{8294D717-C804-4477-B751-B6C170E50E89}" srcId="{B117A147-52D6-467F-85D4-0B4EA6F12D77}" destId="{B12D821F-B78C-4AD3-A567-2EA196A9ED03}" srcOrd="0" destOrd="0" parTransId="{685F9C28-34C2-4277-8CAB-CF6D9BFC8C19}" sibTransId="{686F1A83-2F36-4E88-8892-C54AE2D77DF0}"/>
    <dgm:cxn modelId="{0FEA0D77-6D21-4EDA-ABE9-DEC7EECD1F0E}" type="presOf" srcId="{B117A147-52D6-467F-85D4-0B4EA6F12D77}" destId="{E1AD4E7B-DE7A-4A36-BE81-FBE0E8512082}" srcOrd="0" destOrd="0" presId="urn:microsoft.com/office/officeart/2008/layout/VerticalCurvedList"/>
    <dgm:cxn modelId="{F61EA5A9-8454-480D-962F-DC3C0EDCCADD}" type="presOf" srcId="{B12D821F-B78C-4AD3-A567-2EA196A9ED03}" destId="{E132B308-94B2-41CD-893A-D7B7EAD72C25}" srcOrd="0" destOrd="0" presId="urn:microsoft.com/office/officeart/2008/layout/VerticalCurvedList"/>
    <dgm:cxn modelId="{95039C84-601E-49C7-B59A-D1554A77336E}" type="presOf" srcId="{686F1A83-2F36-4E88-8892-C54AE2D77DF0}" destId="{CF0B9D0C-8B81-47C6-BA2C-0BBDBB9258E0}" srcOrd="0" destOrd="0" presId="urn:microsoft.com/office/officeart/2008/layout/VerticalCurvedList"/>
    <dgm:cxn modelId="{C839329D-143A-44F8-984A-AF5B2D6A910B}" type="presOf" srcId="{59C5A68E-6498-4537-8E43-6B19A33C5AAF}" destId="{63718FDF-EE50-4937-BE9E-CB564F43D550}" srcOrd="0" destOrd="0" presId="urn:microsoft.com/office/officeart/2008/layout/VerticalCurvedList"/>
    <dgm:cxn modelId="{42B0D7BB-9763-4DEB-B177-DAFB89BBD312}" type="presOf" srcId="{4577649F-4227-4AB1-B930-80FA7E09336D}" destId="{528D8694-092D-4D4C-9331-47B170CBE1BB}" srcOrd="0" destOrd="0" presId="urn:microsoft.com/office/officeart/2008/layout/VerticalCurvedList"/>
    <dgm:cxn modelId="{E6D410F0-7A6F-4F6F-92A2-04374E18CCE2}" srcId="{B117A147-52D6-467F-85D4-0B4EA6F12D77}" destId="{4577649F-4227-4AB1-B930-80FA7E09336D}" srcOrd="1" destOrd="0" parTransId="{509CC885-B3D6-4985-B105-6248EDC6054B}" sibTransId="{E7DA0E00-2669-4437-B91A-194F17E5EB82}"/>
    <dgm:cxn modelId="{6B03B298-16AA-416E-9139-18F5AD5EC58B}" type="presParOf" srcId="{E1AD4E7B-DE7A-4A36-BE81-FBE0E8512082}" destId="{538910D5-80D0-4560-BEE1-3E905416F0B2}" srcOrd="0" destOrd="0" presId="urn:microsoft.com/office/officeart/2008/layout/VerticalCurvedList"/>
    <dgm:cxn modelId="{AEF9931E-3893-45C3-9204-19513180B398}" type="presParOf" srcId="{538910D5-80D0-4560-BEE1-3E905416F0B2}" destId="{C9973708-225F-413F-AD4A-7DC7AEBB36E5}" srcOrd="0" destOrd="0" presId="urn:microsoft.com/office/officeart/2008/layout/VerticalCurvedList"/>
    <dgm:cxn modelId="{250AE1D5-493E-43D0-B660-829F11763FC9}" type="presParOf" srcId="{C9973708-225F-413F-AD4A-7DC7AEBB36E5}" destId="{D0F59EDB-AD68-4887-9BD3-77675744A1EA}" srcOrd="0" destOrd="0" presId="urn:microsoft.com/office/officeart/2008/layout/VerticalCurvedList"/>
    <dgm:cxn modelId="{E2574E51-A169-4370-9F86-51B16760A9B9}" type="presParOf" srcId="{C9973708-225F-413F-AD4A-7DC7AEBB36E5}" destId="{CF0B9D0C-8B81-47C6-BA2C-0BBDBB9258E0}" srcOrd="1" destOrd="0" presId="urn:microsoft.com/office/officeart/2008/layout/VerticalCurvedList"/>
    <dgm:cxn modelId="{293824F4-D0EE-405C-9484-2F23BA13437B}" type="presParOf" srcId="{C9973708-225F-413F-AD4A-7DC7AEBB36E5}" destId="{BEF2C610-97B3-43CA-9CAD-4D3DD2E36776}" srcOrd="2" destOrd="0" presId="urn:microsoft.com/office/officeart/2008/layout/VerticalCurvedList"/>
    <dgm:cxn modelId="{6C8BFD78-0263-487A-A3AB-B327A10456F6}" type="presParOf" srcId="{C9973708-225F-413F-AD4A-7DC7AEBB36E5}" destId="{A716A2E2-5F82-4418-89AC-18C90F5ED083}" srcOrd="3" destOrd="0" presId="urn:microsoft.com/office/officeart/2008/layout/VerticalCurvedList"/>
    <dgm:cxn modelId="{48DBD5DA-2D9F-4156-9BE1-C9DFC915DECC}" type="presParOf" srcId="{538910D5-80D0-4560-BEE1-3E905416F0B2}" destId="{E132B308-94B2-41CD-893A-D7B7EAD72C25}" srcOrd="1" destOrd="0" presId="urn:microsoft.com/office/officeart/2008/layout/VerticalCurvedList"/>
    <dgm:cxn modelId="{37CB34F5-637E-49FB-B618-4E10C36CA8BA}" type="presParOf" srcId="{538910D5-80D0-4560-BEE1-3E905416F0B2}" destId="{6A755784-DC1B-463B-BA1E-706151D7ED34}" srcOrd="2" destOrd="0" presId="urn:microsoft.com/office/officeart/2008/layout/VerticalCurvedList"/>
    <dgm:cxn modelId="{60BDDEFD-948A-44A9-A510-3ECB20EC7634}" type="presParOf" srcId="{6A755784-DC1B-463B-BA1E-706151D7ED34}" destId="{93118C50-9D25-43D4-A4B6-FFD1E45E4C4D}" srcOrd="0" destOrd="0" presId="urn:microsoft.com/office/officeart/2008/layout/VerticalCurvedList"/>
    <dgm:cxn modelId="{BDA92B96-6DB6-4D81-A108-5CFEA8A4B926}" type="presParOf" srcId="{538910D5-80D0-4560-BEE1-3E905416F0B2}" destId="{528D8694-092D-4D4C-9331-47B170CBE1BB}" srcOrd="3" destOrd="0" presId="urn:microsoft.com/office/officeart/2008/layout/VerticalCurvedList"/>
    <dgm:cxn modelId="{F34B03FC-9DD2-4E89-BC95-ABD0A52D2BF0}" type="presParOf" srcId="{538910D5-80D0-4560-BEE1-3E905416F0B2}" destId="{F2C18974-0698-499D-AC78-89B1F7A2B481}" srcOrd="4" destOrd="0" presId="urn:microsoft.com/office/officeart/2008/layout/VerticalCurvedList"/>
    <dgm:cxn modelId="{1BF42A97-9491-407B-8740-2F8072D60545}" type="presParOf" srcId="{F2C18974-0698-499D-AC78-89B1F7A2B481}" destId="{91D347A5-1CAB-4ABC-8A59-C4565EE49A12}" srcOrd="0" destOrd="0" presId="urn:microsoft.com/office/officeart/2008/layout/VerticalCurvedList"/>
    <dgm:cxn modelId="{7DF75E09-5104-4E72-89A3-67A0F027F228}" type="presParOf" srcId="{538910D5-80D0-4560-BEE1-3E905416F0B2}" destId="{63718FDF-EE50-4937-BE9E-CB564F43D550}" srcOrd="5" destOrd="0" presId="urn:microsoft.com/office/officeart/2008/layout/VerticalCurvedList"/>
    <dgm:cxn modelId="{2C3D65B4-9762-4153-B913-41A9B4415894}" type="presParOf" srcId="{538910D5-80D0-4560-BEE1-3E905416F0B2}" destId="{3B2C0C1B-2262-4616-8D0B-236634CF92B3}" srcOrd="6" destOrd="0" presId="urn:microsoft.com/office/officeart/2008/layout/VerticalCurvedList"/>
    <dgm:cxn modelId="{8BA24459-02BF-4F9E-9CB0-FB8FC962294D}" type="presParOf" srcId="{3B2C0C1B-2262-4616-8D0B-236634CF92B3}" destId="{17F48A42-3DCC-4A5A-9727-A9E665FC38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BB4D5-61CB-4D15-844A-DCE2C1D0AA3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7A088E5-C782-47B7-8CB5-36542052DACA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754CE96A-4B6D-46D8-8777-6A0101877961}" type="parTrans" cxnId="{9151E0B3-2C47-47CF-9EEC-9EE1EF8F5C7E}">
      <dgm:prSet/>
      <dgm:spPr/>
      <dgm:t>
        <a:bodyPr/>
        <a:lstStyle/>
        <a:p>
          <a:endParaRPr lang="en-US"/>
        </a:p>
      </dgm:t>
    </dgm:pt>
    <dgm:pt modelId="{24F9F767-86B5-4A64-8FB0-ADCC18EB09AE}" type="sibTrans" cxnId="{9151E0B3-2C47-47CF-9EEC-9EE1EF8F5C7E}">
      <dgm:prSet/>
      <dgm:spPr/>
      <dgm:t>
        <a:bodyPr/>
        <a:lstStyle/>
        <a:p>
          <a:endParaRPr lang="en-US"/>
        </a:p>
      </dgm:t>
    </dgm:pt>
    <dgm:pt modelId="{ED3B61F3-BEBF-4D6F-ADAF-C105E47C0255}">
      <dgm:prSet phldrT="[Text]"/>
      <dgm:spPr/>
      <dgm:t>
        <a:bodyPr/>
        <a:lstStyle/>
        <a:p>
          <a:r>
            <a:rPr lang="en-US" dirty="0" smtClean="0"/>
            <a:t>Memory</a:t>
          </a:r>
        </a:p>
      </dgm:t>
    </dgm:pt>
    <dgm:pt modelId="{F87237C4-78CC-46B9-800A-0F28F47AAE61}" type="parTrans" cxnId="{42F5252B-FC34-4D5B-9A77-C7B6651F1EF1}">
      <dgm:prSet/>
      <dgm:spPr/>
      <dgm:t>
        <a:bodyPr/>
        <a:lstStyle/>
        <a:p>
          <a:endParaRPr lang="en-US"/>
        </a:p>
      </dgm:t>
    </dgm:pt>
    <dgm:pt modelId="{DDE60EAA-1F66-4B8D-AAEE-973080C0EFB0}" type="sibTrans" cxnId="{42F5252B-FC34-4D5B-9A77-C7B6651F1EF1}">
      <dgm:prSet/>
      <dgm:spPr/>
      <dgm:t>
        <a:bodyPr/>
        <a:lstStyle/>
        <a:p>
          <a:endParaRPr lang="en-US"/>
        </a:p>
      </dgm:t>
    </dgm:pt>
    <dgm:pt modelId="{C997E936-230A-4E17-A904-D310C91B910C}">
      <dgm:prSet phldrT="[Text]"/>
      <dgm:spPr/>
      <dgm:t>
        <a:bodyPr/>
        <a:lstStyle/>
        <a:p>
          <a:r>
            <a:rPr lang="en-US" dirty="0" err="1" smtClean="0"/>
            <a:t>Input/Output</a:t>
          </a:r>
          <a:endParaRPr lang="en-US" dirty="0"/>
        </a:p>
      </dgm:t>
    </dgm:pt>
    <dgm:pt modelId="{BD8A3D73-E52C-4B6F-B682-54F953BF0DD1}" type="parTrans" cxnId="{6D7DBE8F-49F0-4E5C-825F-02839DD631BE}">
      <dgm:prSet/>
      <dgm:spPr/>
      <dgm:t>
        <a:bodyPr/>
        <a:lstStyle/>
        <a:p>
          <a:endParaRPr lang="en-US"/>
        </a:p>
      </dgm:t>
    </dgm:pt>
    <dgm:pt modelId="{A8165CCA-2510-4536-85DC-94586ECBA67F}" type="sibTrans" cxnId="{6D7DBE8F-49F0-4E5C-825F-02839DD631BE}">
      <dgm:prSet/>
      <dgm:spPr/>
      <dgm:t>
        <a:bodyPr/>
        <a:lstStyle/>
        <a:p>
          <a:endParaRPr lang="en-US"/>
        </a:p>
      </dgm:t>
    </dgm:pt>
    <dgm:pt modelId="{3826618A-5058-4AB5-9E5D-381018188B0C}" type="pres">
      <dgm:prSet presAssocID="{A7EBB4D5-61CB-4D15-844A-DCE2C1D0AA39}" presName="linearFlow" presStyleCnt="0">
        <dgm:presLayoutVars>
          <dgm:dir/>
          <dgm:resizeHandles val="exact"/>
        </dgm:presLayoutVars>
      </dgm:prSet>
      <dgm:spPr/>
    </dgm:pt>
    <dgm:pt modelId="{4EF497FA-020C-4999-AF39-709CD6E3C569}" type="pres">
      <dgm:prSet presAssocID="{77A088E5-C782-47B7-8CB5-36542052DACA}" presName="composite" presStyleCnt="0"/>
      <dgm:spPr/>
    </dgm:pt>
    <dgm:pt modelId="{BD59078E-3BBD-49F4-9B3E-701D4417D146}" type="pres">
      <dgm:prSet presAssocID="{77A088E5-C782-47B7-8CB5-36542052DACA}" presName="imgShp" presStyleLbl="fgImgPlace1" presStyleIdx="0" presStyleCnt="3" custLinFactNeighborX="-49967" custLinFactNeighborY="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807D7E-D327-4AC3-AD39-8311D6B3E539}" type="pres">
      <dgm:prSet presAssocID="{77A088E5-C782-47B7-8CB5-36542052DACA}" presName="txShp" presStyleLbl="node1" presStyleIdx="0" presStyleCnt="3">
        <dgm:presLayoutVars>
          <dgm:bulletEnabled val="1"/>
        </dgm:presLayoutVars>
      </dgm:prSet>
      <dgm:spPr/>
    </dgm:pt>
    <dgm:pt modelId="{AA16078F-B646-4088-9012-85714C94DC1C}" type="pres">
      <dgm:prSet presAssocID="{24F9F767-86B5-4A64-8FB0-ADCC18EB09AE}" presName="spacing" presStyleCnt="0"/>
      <dgm:spPr/>
    </dgm:pt>
    <dgm:pt modelId="{19C0B56A-EA09-447C-AF82-48A3E602F38D}" type="pres">
      <dgm:prSet presAssocID="{ED3B61F3-BEBF-4D6F-ADAF-C105E47C0255}" presName="composite" presStyleCnt="0"/>
      <dgm:spPr/>
    </dgm:pt>
    <dgm:pt modelId="{118D7F11-39EC-436A-8108-00057B968B36}" type="pres">
      <dgm:prSet presAssocID="{ED3B61F3-BEBF-4D6F-ADAF-C105E47C0255}" presName="imgShp" presStyleLbl="fgImgPlace1" presStyleIdx="1" presStyleCnt="3" custLinFactNeighborX="-44257" custLinFactNeighborY="-428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988B4B6-7D4C-4440-82A8-B6CD6EEC9D18}" type="pres">
      <dgm:prSet presAssocID="{ED3B61F3-BEBF-4D6F-ADAF-C105E47C025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A0C0C-5AE3-402A-A869-5857284155B4}" type="pres">
      <dgm:prSet presAssocID="{DDE60EAA-1F66-4B8D-AAEE-973080C0EFB0}" presName="spacing" presStyleCnt="0"/>
      <dgm:spPr/>
    </dgm:pt>
    <dgm:pt modelId="{2FFC724A-B760-432A-869F-B1743A4C4248}" type="pres">
      <dgm:prSet presAssocID="{C997E936-230A-4E17-A904-D310C91B910C}" presName="composite" presStyleCnt="0"/>
      <dgm:spPr/>
    </dgm:pt>
    <dgm:pt modelId="{3631FC11-931C-4112-8AFD-5077DA1D8DB9}" type="pres">
      <dgm:prSet presAssocID="{C997E936-230A-4E17-A904-D310C91B910C}" presName="imgShp" presStyleLbl="fgImgPlace1" presStyleIdx="2" presStyleCnt="3" custLinFactNeighborX="-59960" custLinFactNeighborY="-713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DAA6B8D3-6FB6-49CA-8BF1-879D7AB604C7}" type="pres">
      <dgm:prSet presAssocID="{C997E936-230A-4E17-A904-D310C91B910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1E0B3-2C47-47CF-9EEC-9EE1EF8F5C7E}" srcId="{A7EBB4D5-61CB-4D15-844A-DCE2C1D0AA39}" destId="{77A088E5-C782-47B7-8CB5-36542052DACA}" srcOrd="0" destOrd="0" parTransId="{754CE96A-4B6D-46D8-8777-6A0101877961}" sibTransId="{24F9F767-86B5-4A64-8FB0-ADCC18EB09AE}"/>
    <dgm:cxn modelId="{8E526B07-EB4E-4B4E-BD3A-F3B267E70F1C}" type="presOf" srcId="{ED3B61F3-BEBF-4D6F-ADAF-C105E47C0255}" destId="{E988B4B6-7D4C-4440-82A8-B6CD6EEC9D18}" srcOrd="0" destOrd="0" presId="urn:microsoft.com/office/officeart/2005/8/layout/vList3"/>
    <dgm:cxn modelId="{9DF33CD2-11B5-4D9C-B2C6-740EBC259DDC}" type="presOf" srcId="{77A088E5-C782-47B7-8CB5-36542052DACA}" destId="{E1807D7E-D327-4AC3-AD39-8311D6B3E539}" srcOrd="0" destOrd="0" presId="urn:microsoft.com/office/officeart/2005/8/layout/vList3"/>
    <dgm:cxn modelId="{595C8069-829B-4764-B30B-21DBEC1D553A}" type="presOf" srcId="{A7EBB4D5-61CB-4D15-844A-DCE2C1D0AA39}" destId="{3826618A-5058-4AB5-9E5D-381018188B0C}" srcOrd="0" destOrd="0" presId="urn:microsoft.com/office/officeart/2005/8/layout/vList3"/>
    <dgm:cxn modelId="{103F38E7-2767-4F47-92C7-BE908FA18EC0}" type="presOf" srcId="{C997E936-230A-4E17-A904-D310C91B910C}" destId="{DAA6B8D3-6FB6-49CA-8BF1-879D7AB604C7}" srcOrd="0" destOrd="0" presId="urn:microsoft.com/office/officeart/2005/8/layout/vList3"/>
    <dgm:cxn modelId="{42F5252B-FC34-4D5B-9A77-C7B6651F1EF1}" srcId="{A7EBB4D5-61CB-4D15-844A-DCE2C1D0AA39}" destId="{ED3B61F3-BEBF-4D6F-ADAF-C105E47C0255}" srcOrd="1" destOrd="0" parTransId="{F87237C4-78CC-46B9-800A-0F28F47AAE61}" sibTransId="{DDE60EAA-1F66-4B8D-AAEE-973080C0EFB0}"/>
    <dgm:cxn modelId="{6D7DBE8F-49F0-4E5C-825F-02839DD631BE}" srcId="{A7EBB4D5-61CB-4D15-844A-DCE2C1D0AA39}" destId="{C997E936-230A-4E17-A904-D310C91B910C}" srcOrd="2" destOrd="0" parTransId="{BD8A3D73-E52C-4B6F-B682-54F953BF0DD1}" sibTransId="{A8165CCA-2510-4536-85DC-94586ECBA67F}"/>
    <dgm:cxn modelId="{6531CB1D-91CB-4207-825F-1E791FB0A152}" type="presParOf" srcId="{3826618A-5058-4AB5-9E5D-381018188B0C}" destId="{4EF497FA-020C-4999-AF39-709CD6E3C569}" srcOrd="0" destOrd="0" presId="urn:microsoft.com/office/officeart/2005/8/layout/vList3"/>
    <dgm:cxn modelId="{B552C860-100E-4C4E-80EB-9F142EDFCE24}" type="presParOf" srcId="{4EF497FA-020C-4999-AF39-709CD6E3C569}" destId="{BD59078E-3BBD-49F4-9B3E-701D4417D146}" srcOrd="0" destOrd="0" presId="urn:microsoft.com/office/officeart/2005/8/layout/vList3"/>
    <dgm:cxn modelId="{3D01AAA3-A1C8-44C0-A094-DBCCE9FF25C1}" type="presParOf" srcId="{4EF497FA-020C-4999-AF39-709CD6E3C569}" destId="{E1807D7E-D327-4AC3-AD39-8311D6B3E539}" srcOrd="1" destOrd="0" presId="urn:microsoft.com/office/officeart/2005/8/layout/vList3"/>
    <dgm:cxn modelId="{224000A4-73A7-458C-90AC-3584EBC3E8EF}" type="presParOf" srcId="{3826618A-5058-4AB5-9E5D-381018188B0C}" destId="{AA16078F-B646-4088-9012-85714C94DC1C}" srcOrd="1" destOrd="0" presId="urn:microsoft.com/office/officeart/2005/8/layout/vList3"/>
    <dgm:cxn modelId="{8CC9ECB9-786E-49BB-A9C5-A4EF78A70604}" type="presParOf" srcId="{3826618A-5058-4AB5-9E5D-381018188B0C}" destId="{19C0B56A-EA09-447C-AF82-48A3E602F38D}" srcOrd="2" destOrd="0" presId="urn:microsoft.com/office/officeart/2005/8/layout/vList3"/>
    <dgm:cxn modelId="{9A46872C-9678-49EA-AA3D-9F11996EF7B5}" type="presParOf" srcId="{19C0B56A-EA09-447C-AF82-48A3E602F38D}" destId="{118D7F11-39EC-436A-8108-00057B968B36}" srcOrd="0" destOrd="0" presId="urn:microsoft.com/office/officeart/2005/8/layout/vList3"/>
    <dgm:cxn modelId="{F56D3EE4-1BA4-49CE-AA54-8BA221362EC1}" type="presParOf" srcId="{19C0B56A-EA09-447C-AF82-48A3E602F38D}" destId="{E988B4B6-7D4C-4440-82A8-B6CD6EEC9D18}" srcOrd="1" destOrd="0" presId="urn:microsoft.com/office/officeart/2005/8/layout/vList3"/>
    <dgm:cxn modelId="{7EE1D46F-B6CB-417C-AA4B-33D320459AB0}" type="presParOf" srcId="{3826618A-5058-4AB5-9E5D-381018188B0C}" destId="{334A0C0C-5AE3-402A-A869-5857284155B4}" srcOrd="3" destOrd="0" presId="urn:microsoft.com/office/officeart/2005/8/layout/vList3"/>
    <dgm:cxn modelId="{EF3C9856-1626-4D5F-9357-B4624F9F949C}" type="presParOf" srcId="{3826618A-5058-4AB5-9E5D-381018188B0C}" destId="{2FFC724A-B760-432A-869F-B1743A4C4248}" srcOrd="4" destOrd="0" presId="urn:microsoft.com/office/officeart/2005/8/layout/vList3"/>
    <dgm:cxn modelId="{4B61EC9F-BF66-4139-A686-CB6ED99A051E}" type="presParOf" srcId="{2FFC724A-B760-432A-869F-B1743A4C4248}" destId="{3631FC11-931C-4112-8AFD-5077DA1D8DB9}" srcOrd="0" destOrd="0" presId="urn:microsoft.com/office/officeart/2005/8/layout/vList3"/>
    <dgm:cxn modelId="{4BB7B28B-C4A1-4C33-BB22-7954C3D42E30}" type="presParOf" srcId="{2FFC724A-B760-432A-869F-B1743A4C4248}" destId="{DAA6B8D3-6FB6-49CA-8BF1-879D7AB604C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B9D0C-8B81-47C6-BA2C-0BBDBB9258E0}">
      <dsp:nvSpPr>
        <dsp:cNvPr id="0" name=""/>
        <dsp:cNvSpPr/>
      </dsp:nvSpPr>
      <dsp:spPr>
        <a:xfrm>
          <a:off x="-5000992" y="-766230"/>
          <a:ext cx="5955895" cy="5955895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2B308-94B2-41CD-893A-D7B7EAD72C25}">
      <dsp:nvSpPr>
        <dsp:cNvPr id="0" name=""/>
        <dsp:cNvSpPr/>
      </dsp:nvSpPr>
      <dsp:spPr>
        <a:xfrm>
          <a:off x="614152" y="442343"/>
          <a:ext cx="7029927" cy="884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2220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Low power consumption</a:t>
          </a:r>
          <a:endParaRPr lang="en-US" sz="4100" kern="1200" dirty="0"/>
        </a:p>
      </dsp:txBody>
      <dsp:txXfrm>
        <a:off x="614152" y="442343"/>
        <a:ext cx="7029927" cy="884686"/>
      </dsp:txXfrm>
    </dsp:sp>
    <dsp:sp modelId="{93118C50-9D25-43D4-A4B6-FFD1E45E4C4D}">
      <dsp:nvSpPr>
        <dsp:cNvPr id="0" name=""/>
        <dsp:cNvSpPr/>
      </dsp:nvSpPr>
      <dsp:spPr>
        <a:xfrm>
          <a:off x="61223" y="331757"/>
          <a:ext cx="1105858" cy="1105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D8694-092D-4D4C-9331-47B170CBE1BB}">
      <dsp:nvSpPr>
        <dsp:cNvPr id="0" name=""/>
        <dsp:cNvSpPr/>
      </dsp:nvSpPr>
      <dsp:spPr>
        <a:xfrm>
          <a:off x="953110" y="1806318"/>
          <a:ext cx="6708344" cy="884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2220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Real time operation</a:t>
          </a:r>
          <a:endParaRPr lang="en-US" sz="4100" kern="1200" dirty="0"/>
        </a:p>
      </dsp:txBody>
      <dsp:txXfrm>
        <a:off x="953110" y="1806318"/>
        <a:ext cx="6708344" cy="884686"/>
      </dsp:txXfrm>
    </dsp:sp>
    <dsp:sp modelId="{91D347A5-1CAB-4ABC-8A59-C4565EE49A12}">
      <dsp:nvSpPr>
        <dsp:cNvPr id="0" name=""/>
        <dsp:cNvSpPr/>
      </dsp:nvSpPr>
      <dsp:spPr>
        <a:xfrm>
          <a:off x="382806" y="1658787"/>
          <a:ext cx="1105858" cy="1105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8FDF-EE50-4937-BE9E-CB564F43D550}">
      <dsp:nvSpPr>
        <dsp:cNvPr id="0" name=""/>
        <dsp:cNvSpPr/>
      </dsp:nvSpPr>
      <dsp:spPr>
        <a:xfrm>
          <a:off x="614152" y="3096403"/>
          <a:ext cx="7029927" cy="884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2220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Single functionality</a:t>
          </a:r>
          <a:endParaRPr lang="en-US" sz="4100" kern="1200" dirty="0"/>
        </a:p>
      </dsp:txBody>
      <dsp:txXfrm>
        <a:off x="614152" y="3096403"/>
        <a:ext cx="7029927" cy="884686"/>
      </dsp:txXfrm>
    </dsp:sp>
    <dsp:sp modelId="{17F48A42-3DCC-4A5A-9727-A9E665FC3863}">
      <dsp:nvSpPr>
        <dsp:cNvPr id="0" name=""/>
        <dsp:cNvSpPr/>
      </dsp:nvSpPr>
      <dsp:spPr>
        <a:xfrm>
          <a:off x="61223" y="2985817"/>
          <a:ext cx="1105858" cy="11058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07D7E-D327-4AC3-AD39-8311D6B3E539}">
      <dsp:nvSpPr>
        <dsp:cNvPr id="0" name=""/>
        <dsp:cNvSpPr/>
      </dsp:nvSpPr>
      <dsp:spPr>
        <a:xfrm rot="10800000">
          <a:off x="1755828" y="697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Processor</a:t>
          </a:r>
          <a:endParaRPr lang="en-US" sz="4400" kern="1200" dirty="0"/>
        </a:p>
      </dsp:txBody>
      <dsp:txXfrm rot="10800000">
        <a:off x="2018327" y="697"/>
        <a:ext cx="5666242" cy="1049997"/>
      </dsp:txXfrm>
    </dsp:sp>
    <dsp:sp modelId="{BD59078E-3BBD-49F4-9B3E-701D4417D146}">
      <dsp:nvSpPr>
        <dsp:cNvPr id="0" name=""/>
        <dsp:cNvSpPr/>
      </dsp:nvSpPr>
      <dsp:spPr>
        <a:xfrm>
          <a:off x="706178" y="697"/>
          <a:ext cx="1049997" cy="104999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8B4B6-7D4C-4440-82A8-B6CD6EEC9D18}">
      <dsp:nvSpPr>
        <dsp:cNvPr id="0" name=""/>
        <dsp:cNvSpPr/>
      </dsp:nvSpPr>
      <dsp:spPr>
        <a:xfrm rot="10800000">
          <a:off x="1755828" y="1364126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Memory</a:t>
          </a:r>
        </a:p>
      </dsp:txBody>
      <dsp:txXfrm rot="10800000">
        <a:off x="2018327" y="1364126"/>
        <a:ext cx="5666242" cy="1049997"/>
      </dsp:txXfrm>
    </dsp:sp>
    <dsp:sp modelId="{118D7F11-39EC-436A-8108-00057B968B36}">
      <dsp:nvSpPr>
        <dsp:cNvPr id="0" name=""/>
        <dsp:cNvSpPr/>
      </dsp:nvSpPr>
      <dsp:spPr>
        <a:xfrm>
          <a:off x="766132" y="1319154"/>
          <a:ext cx="1049997" cy="104999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B8D3-6FB6-49CA-8BF1-879D7AB604C7}">
      <dsp:nvSpPr>
        <dsp:cNvPr id="0" name=""/>
        <dsp:cNvSpPr/>
      </dsp:nvSpPr>
      <dsp:spPr>
        <a:xfrm rot="10800000">
          <a:off x="1755828" y="2727555"/>
          <a:ext cx="5928741" cy="1049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20" tIns="167640" rIns="312928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Input/Output</a:t>
          </a:r>
          <a:endParaRPr lang="en-US" sz="4400" kern="1200" dirty="0"/>
        </a:p>
      </dsp:txBody>
      <dsp:txXfrm rot="10800000">
        <a:off x="2018327" y="2727555"/>
        <a:ext cx="5666242" cy="1049997"/>
      </dsp:txXfrm>
    </dsp:sp>
    <dsp:sp modelId="{3631FC11-931C-4112-8AFD-5077DA1D8DB9}">
      <dsp:nvSpPr>
        <dsp:cNvPr id="0" name=""/>
        <dsp:cNvSpPr/>
      </dsp:nvSpPr>
      <dsp:spPr>
        <a:xfrm>
          <a:off x="601251" y="2652606"/>
          <a:ext cx="1049997" cy="104999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2B002-01FD-4F4E-B788-6FC3D7E2A17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658EA-C1CE-4CF8-ABD1-92D4C8969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58EA-C1CE-4CF8-ABD1-92D4C8969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4968-A71A-4DF8-9AB3-F7FF63A4DCE9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1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F75-C1C6-4011-B2A3-FA551CC3145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75FA-2AFB-443F-9FBF-1D96053DFCA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0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7A29-1EAD-4844-85E1-DF04BF0CA605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4C48-4376-4242-80F4-4FEEAC3EA36F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21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F296-213D-4946-975F-D676DE45D77F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7FC5B-9F33-40FB-BB73-5BCD1AD3FDA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6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FB0-A8E4-4D7C-82CC-AC0562D1C30D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8E01-2C9C-4F05-B1ED-CD1AA659D58B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ED2-F099-408B-B2BC-5EE9355ACF85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7A3-ACC8-4F27-AC91-34CC64AE0C0A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FF5B-601E-46C8-A336-66DB50EC3D8A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423F-2BA1-468B-B37D-4C1F085AB39C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511B-64AD-421F-9DD0-1863F6BAA118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A6EB-C5D0-451B-BBC0-F02FC4986A9E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8640-2ABB-4B4B-9032-673C132EDB0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5917-3648-4A86-B476-CEB9247FC193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0C56B6-F44F-4126-8B80-4FEC51E2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3141" y="1618938"/>
            <a:ext cx="8291494" cy="2128603"/>
          </a:xfrm>
        </p:spPr>
        <p:txBody>
          <a:bodyPr/>
          <a:lstStyle/>
          <a:p>
            <a:r>
              <a:rPr lang="en-US" sz="6000" i="1" dirty="0" smtClean="0">
                <a:solidFill>
                  <a:schemeClr val="accent6">
                    <a:lumMod val="50000"/>
                  </a:schemeClr>
                </a:solidFill>
              </a:rPr>
              <a:t>EMBEDDED SYSTEM</a:t>
            </a:r>
            <a:endParaRPr lang="en-US" sz="6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3" y="5100746"/>
            <a:ext cx="4844063" cy="1898072"/>
          </a:xfrm>
        </p:spPr>
        <p:txBody>
          <a:bodyPr>
            <a:normAutofit/>
          </a:bodyPr>
          <a:lstStyle/>
          <a:p>
            <a:r>
              <a:rPr lang="en-US" i="1" dirty="0" smtClean="0"/>
              <a:t>Name- </a:t>
            </a:r>
            <a:r>
              <a:rPr lang="en-US" i="1" dirty="0" err="1" smtClean="0"/>
              <a:t>Subhranshu</a:t>
            </a:r>
            <a:r>
              <a:rPr lang="en-US" i="1" dirty="0" smtClean="0"/>
              <a:t> </a:t>
            </a:r>
            <a:r>
              <a:rPr lang="en-US" i="1" dirty="0" err="1" smtClean="0"/>
              <a:t>moharana</a:t>
            </a:r>
            <a:endParaRPr lang="en-US" i="1" dirty="0" smtClean="0"/>
          </a:p>
          <a:p>
            <a:r>
              <a:rPr lang="en-US" i="1" dirty="0" smtClean="0"/>
              <a:t>6</a:t>
            </a:r>
            <a:r>
              <a:rPr lang="en-US" i="1" baseline="30000" dirty="0" smtClean="0"/>
              <a:t>th</a:t>
            </a:r>
            <a:r>
              <a:rPr lang="en-US" i="1" dirty="0" smtClean="0"/>
              <a:t>  </a:t>
            </a:r>
            <a:r>
              <a:rPr lang="en-US" i="1" dirty="0" err="1" smtClean="0"/>
              <a:t>sem</a:t>
            </a:r>
            <a:r>
              <a:rPr lang="en-US" i="1" dirty="0" smtClean="0"/>
              <a:t> </a:t>
            </a:r>
            <a:r>
              <a:rPr lang="en-US" i="1" dirty="0" err="1" smtClean="0"/>
              <a:t>cse</a:t>
            </a:r>
            <a:endParaRPr lang="en-US" i="1" dirty="0" smtClean="0"/>
          </a:p>
          <a:p>
            <a:r>
              <a:rPr lang="en-US" i="1" dirty="0" smtClean="0"/>
              <a:t>Regd-no:2101229179</a:t>
            </a:r>
          </a:p>
          <a:p>
            <a:r>
              <a:rPr lang="en-US" i="1" dirty="0" smtClean="0"/>
              <a:t>Sec-c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018" y="200889"/>
            <a:ext cx="6179128" cy="7624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34531" y="430780"/>
            <a:ext cx="3612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Department of computer science and engineering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4906" y="5726243"/>
            <a:ext cx="39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by-</a:t>
            </a:r>
            <a:r>
              <a:rPr lang="en-US" dirty="0" err="1" smtClean="0"/>
              <a:t>prof.Kulsan</a:t>
            </a:r>
            <a:r>
              <a:rPr lang="en-US" dirty="0" smtClean="0"/>
              <a:t> </a:t>
            </a:r>
            <a:r>
              <a:rPr lang="en-US" dirty="0" err="1" smtClean="0"/>
              <a:t>pattanaik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Introduction to embedded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Characterstics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Microcontroller and microprocessor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Programming language for embedded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Real time operating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Applications and example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22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5564" y="2175164"/>
            <a:ext cx="9939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Embedded systems are computing devices that are designed to perform specific tasks or functions within a larger system. They are integrated into various equipment and are essential in our daily lives, from smartphones and home appliances to automobiles and medical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71333564"/>
              </p:ext>
            </p:extLst>
          </p:nvPr>
        </p:nvGraphicFramePr>
        <p:xfrm>
          <a:off x="2068643" y="1392750"/>
          <a:ext cx="7704944" cy="442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1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7276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56B6-F44F-4126-8B80-4FEC51E29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109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EMBEDDED SYSTEM</vt:lpstr>
      <vt:lpstr>Contets </vt:lpstr>
      <vt:lpstr>Introduction to embedded system</vt:lpstr>
      <vt:lpstr>characterstics</vt:lpstr>
      <vt:lpstr>components</vt:lpstr>
      <vt:lpstr>PowerPoint Presentation</vt:lpstr>
    </vt:vector>
  </TitlesOfParts>
  <Company>Sansoft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</dc:title>
  <dc:creator>Santosh</dc:creator>
  <cp:lastModifiedBy>Santosh</cp:lastModifiedBy>
  <cp:revision>8</cp:revision>
  <dcterms:created xsi:type="dcterms:W3CDTF">2024-02-03T06:10:51Z</dcterms:created>
  <dcterms:modified xsi:type="dcterms:W3CDTF">2024-02-03T07:28:49Z</dcterms:modified>
</cp:coreProperties>
</file>