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F49E71-2C1D-4B0D-A771-9E69742558E5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DDFFD35-3845-4B29-9991-0B99A2238CB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b="1" dirty="0" smtClean="0"/>
              <a:t>SUBHRANU SWAIN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IN C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Array? And what is need of array?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1500174"/>
            <a:ext cx="7772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Under one variable name we can store more than one data items. All data are of one datatype.                                       (subscript operator)</a:t>
            </a:r>
          </a:p>
          <a:p>
            <a:r>
              <a:rPr lang="en-US" dirty="0" smtClean="0"/>
              <a:t>(if int only integer no float)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u="sng" dirty="0" smtClean="0"/>
              <a:t>data_type</a:t>
            </a: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u="sng" dirty="0" smtClean="0"/>
              <a:t>array_name</a:t>
            </a:r>
            <a:r>
              <a:rPr lang="en-US" dirty="0" smtClean="0"/>
              <a:t> </a:t>
            </a:r>
            <a:r>
              <a:rPr lang="en-US" u="sng" dirty="0" smtClean="0"/>
              <a:t>[size_of_array]</a:t>
            </a:r>
            <a:r>
              <a:rPr lang="en-US" dirty="0" smtClean="0"/>
              <a:t>;(//declaration).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(EX:- int arr [60];)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If we take only (int a;) it will take 2 or 4 bytes of memory.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But if we take (int a[60];) it will take 2*60 or 4*60 according to the data type.</a:t>
            </a:r>
          </a:p>
          <a:p>
            <a:pPr>
              <a:buNone/>
            </a:pPr>
            <a:r>
              <a:rPr lang="en-US" dirty="0" smtClean="0"/>
              <a:t>int  a[ ]; int a[-5]; int a[11/2]; (wrong),  int a[2+2]; int a[10/2]; </a:t>
            </a:r>
          </a:p>
          <a:p>
            <a:pPr>
              <a:buNone/>
            </a:pPr>
            <a:r>
              <a:rPr lang="en-US" dirty="0" smtClean="0"/>
              <a:t>int a[10*2];(write)</a:t>
            </a:r>
          </a:p>
          <a:p>
            <a:pPr>
              <a:buNone/>
            </a:pPr>
            <a:r>
              <a:rPr lang="en-US" b="1" u="sng" dirty="0" smtClean="0"/>
              <a:t>Defination</a:t>
            </a:r>
            <a:r>
              <a:rPr lang="en-US" dirty="0" smtClean="0"/>
              <a:t>:-  </a:t>
            </a:r>
            <a:r>
              <a:rPr lang="en-US" b="1" dirty="0" smtClean="0"/>
              <a:t>Array is a variable which store more than one values of</a:t>
            </a:r>
          </a:p>
          <a:p>
            <a:pPr>
              <a:buNone/>
            </a:pPr>
            <a:r>
              <a:rPr lang="en-US" b="1" dirty="0" smtClean="0"/>
              <a:t>same datatype in a continous memory location.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928662" y="2714620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857224" y="3357562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85786" y="4000504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4429124" y="2285992"/>
            <a:ext cx="785818" cy="357190"/>
          </a:xfrm>
          <a:prstGeom prst="bentConnector3">
            <a:avLst>
              <a:gd name="adj1" fmla="val 517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57876"/>
            <a:ext cx="8786842" cy="10001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Screenshot (4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1538" y="357166"/>
            <a:ext cx="6717102" cy="3500462"/>
          </a:xfrm>
        </p:spPr>
      </p:pic>
      <p:pic>
        <p:nvPicPr>
          <p:cNvPr id="8" name="Picture 7" descr="Screenshot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3571876"/>
            <a:ext cx="5367814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7772400" cy="1143000"/>
          </a:xfrm>
        </p:spPr>
        <p:txBody>
          <a:bodyPr>
            <a:normAutofit/>
          </a:bodyPr>
          <a:lstStyle/>
          <a:p>
            <a:r>
              <a:rPr 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basics about an array.</a:t>
            </a:r>
            <a:endParaRPr 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357298"/>
            <a:ext cx="8401080" cy="52864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the Elements of an Array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None/>
            </a:pPr>
            <a:r>
              <a:rPr lang="en-US" dirty="0" smtClean="0"/>
              <a:t>​</a:t>
            </a:r>
            <a:r>
              <a:rPr lang="en-US" dirty="0" smtClean="0"/>
              <a:t>int </a:t>
            </a:r>
            <a:r>
              <a:rPr lang="en-US" dirty="0" smtClean="0"/>
              <a:t>arr[] </a:t>
            </a:r>
            <a:r>
              <a:rPr lang="en-US" dirty="0" smtClean="0"/>
              <a:t>= {25, 50, 75, 100};</a:t>
            </a:r>
            <a:r>
              <a:rPr lang="en-US" dirty="0" smtClean="0"/>
              <a:t>​</a:t>
            </a:r>
          </a:p>
          <a:p>
            <a:pPr>
              <a:buNone/>
            </a:pPr>
            <a:r>
              <a:rPr lang="en-US" dirty="0" smtClean="0"/>
              <a:t>printf</a:t>
            </a:r>
            <a:r>
              <a:rPr lang="en-US" dirty="0" smtClean="0"/>
              <a:t>("%d", </a:t>
            </a:r>
            <a:r>
              <a:rPr lang="en-US" dirty="0" smtClean="0"/>
              <a:t>arr[0</a:t>
            </a:r>
            <a:r>
              <a:rPr lang="en-US" dirty="0" smtClean="0"/>
              <a:t>]);</a:t>
            </a:r>
            <a:r>
              <a:rPr lang="en-US" dirty="0" smtClean="0"/>
              <a:t>​​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smtClean="0"/>
              <a:t>Outputs </a:t>
            </a:r>
            <a:r>
              <a:rPr lang="en-US" dirty="0" smtClean="0"/>
              <a:t>25</a:t>
            </a:r>
          </a:p>
          <a:p>
            <a:pPr>
              <a:buNone/>
            </a:pPr>
            <a:r>
              <a:rPr lang="en-US" dirty="0" smtClean="0"/>
              <a:t>​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an Array Element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None/>
            </a:pPr>
            <a:r>
              <a:rPr lang="en-US" dirty="0" smtClean="0"/>
              <a:t>​</a:t>
            </a:r>
            <a:r>
              <a:rPr lang="en-US" dirty="0" smtClean="0"/>
              <a:t>int </a:t>
            </a:r>
            <a:r>
              <a:rPr lang="en-US" dirty="0" smtClean="0"/>
              <a:t>arr[] </a:t>
            </a:r>
            <a:r>
              <a:rPr lang="en-US" dirty="0" smtClean="0"/>
              <a:t>= {25, 50, 75, 100};</a:t>
            </a:r>
            <a:r>
              <a:rPr lang="en-US" dirty="0" smtClean="0"/>
              <a:t>​</a:t>
            </a:r>
          </a:p>
          <a:p>
            <a:pPr>
              <a:buNone/>
            </a:pPr>
            <a:r>
              <a:rPr lang="en-US" dirty="0" smtClean="0"/>
              <a:t>arr[0</a:t>
            </a:r>
            <a:r>
              <a:rPr lang="en-US" dirty="0" smtClean="0"/>
              <a:t>] = 33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​​</a:t>
            </a:r>
            <a:r>
              <a:rPr lang="en-US" dirty="0" smtClean="0"/>
              <a:t>printf("%d", </a:t>
            </a:r>
            <a:r>
              <a:rPr lang="en-US" dirty="0" smtClean="0"/>
              <a:t>arr[0]);</a:t>
            </a:r>
          </a:p>
          <a:p>
            <a:pPr>
              <a:buNone/>
            </a:pPr>
            <a:r>
              <a:rPr lang="en-US" dirty="0" smtClean="0"/>
              <a:t>​​</a:t>
            </a:r>
            <a:r>
              <a:rPr lang="en-US" dirty="0" smtClean="0"/>
              <a:t>// Now outputs 33 instead of 25</a:t>
            </a:r>
            <a:r>
              <a:rPr lang="en-US" dirty="0" smtClean="0"/>
              <a:t>​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Loop </a:t>
            </a:r>
            <a:r>
              <a:rPr lang="en-US" b="1" u="sng" dirty="0" smtClean="0">
                <a:solidFill>
                  <a:srgbClr val="FF0000"/>
                </a:solidFill>
              </a:rPr>
              <a:t>Through an Array:</a:t>
            </a:r>
            <a:r>
              <a:rPr lang="en-US" b="1" u="sng" dirty="0" smtClean="0">
                <a:solidFill>
                  <a:srgbClr val="FF0000"/>
                </a:solidFill>
              </a:rPr>
              <a:t>​</a:t>
            </a:r>
          </a:p>
          <a:p>
            <a:pPr>
              <a:buNone/>
            </a:pPr>
            <a:r>
              <a:rPr lang="en-US" dirty="0" smtClean="0"/>
              <a:t>int arr[] </a:t>
            </a:r>
            <a:r>
              <a:rPr lang="en-US" dirty="0" smtClean="0"/>
              <a:t>= {25, 50, 75, 100};</a:t>
            </a:r>
            <a:r>
              <a:rPr lang="en-US" dirty="0" smtClean="0"/>
              <a:t>​</a:t>
            </a:r>
          </a:p>
          <a:p>
            <a:pPr>
              <a:buNone/>
            </a:pPr>
            <a:r>
              <a:rPr lang="en-US" dirty="0" smtClean="0"/>
              <a:t>int i;​​for (i = 0; i &lt; 4; i++)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smtClean="0"/>
              <a:t>​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printf</a:t>
            </a:r>
            <a:r>
              <a:rPr lang="en-US" dirty="0" smtClean="0"/>
              <a:t>("%d", </a:t>
            </a:r>
            <a:r>
              <a:rPr lang="en-US" dirty="0" err="1" smtClean="0"/>
              <a:t>myNumbers</a:t>
            </a:r>
            <a:r>
              <a:rPr lang="en-US" dirty="0" smtClean="0"/>
              <a:t>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​</a:t>
            </a:r>
            <a:r>
              <a:rPr lang="en-US" dirty="0" smtClean="0"/>
              <a:t>}</a:t>
            </a:r>
            <a:r>
              <a:rPr lang="en-US" dirty="0" smtClean="0"/>
              <a:t>​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en-US" dirty="0" smtClean="0"/>
              <a:t>output 25 50 75 100​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ARRAY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One dimensional array(1D-array).</a:t>
            </a:r>
          </a:p>
          <a:p>
            <a:r>
              <a:rPr lang="en-US" dirty="0" smtClean="0"/>
              <a:t>2.  Multi-dimensional array(2D,3D array etc.).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1143000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1D-Array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1000108"/>
            <a:ext cx="7772400" cy="45720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#include&lt;stdio.h&gt;</a:t>
            </a:r>
          </a:p>
          <a:p>
            <a:r>
              <a:rPr lang="en-US" sz="9600" dirty="0" smtClean="0"/>
              <a:t>int main</a:t>
            </a:r>
            <a:r>
              <a:rPr lang="en-US" sz="9600" dirty="0" smtClean="0"/>
              <a:t>()                 </a:t>
            </a:r>
            <a:r>
              <a:rPr lang="en-US" sz="9600" dirty="0" smtClean="0">
                <a:solidFill>
                  <a:srgbClr val="FF0000"/>
                </a:solidFill>
              </a:rPr>
              <a:t>OUTPUT: </a:t>
            </a:r>
            <a:r>
              <a:rPr lang="en-US" sz="9600" dirty="0" smtClean="0">
                <a:solidFill>
                  <a:srgbClr val="FF0000"/>
                </a:solidFill>
              </a:rPr>
              <a:t>Enter the elements in array</a:t>
            </a:r>
            <a:r>
              <a:rPr lang="en-US" sz="9600" dirty="0" smtClean="0">
                <a:solidFill>
                  <a:srgbClr val="FF0000"/>
                </a:solidFill>
              </a:rPr>
              <a:t>: 12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/>
              <a:t>{                                                                                               </a:t>
            </a:r>
            <a:r>
              <a:rPr lang="en-US" sz="9600" dirty="0" smtClean="0">
                <a:solidFill>
                  <a:srgbClr val="FF0000"/>
                </a:solidFill>
              </a:rPr>
              <a:t>45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/>
              <a:t>    int a[5],i</a:t>
            </a:r>
            <a:r>
              <a:rPr lang="en-US" sz="9600" dirty="0" smtClean="0"/>
              <a:t>;                                                                              </a:t>
            </a:r>
            <a:r>
              <a:rPr lang="en-US" sz="9600" dirty="0" smtClean="0">
                <a:solidFill>
                  <a:srgbClr val="FF0000"/>
                </a:solidFill>
              </a:rPr>
              <a:t>56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/>
              <a:t>    printf("Enter the elements in array: </a:t>
            </a:r>
            <a:r>
              <a:rPr lang="en-US" sz="9600" dirty="0" smtClean="0"/>
              <a:t>");                              </a:t>
            </a:r>
            <a:r>
              <a:rPr lang="en-US" sz="9600" dirty="0" smtClean="0">
                <a:solidFill>
                  <a:srgbClr val="FF0000"/>
                </a:solidFill>
              </a:rPr>
              <a:t>67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/>
              <a:t>    for(i=0;i&lt;=4;i</a:t>
            </a:r>
            <a:r>
              <a:rPr lang="en-US" sz="9600" dirty="0" smtClean="0"/>
              <a:t>++)                                                             </a:t>
            </a:r>
            <a:r>
              <a:rPr lang="en-US" sz="9600" dirty="0" smtClean="0">
                <a:solidFill>
                  <a:srgbClr val="FF0000"/>
                </a:solidFill>
              </a:rPr>
              <a:t>78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/>
              <a:t>    </a:t>
            </a:r>
            <a:r>
              <a:rPr lang="en-US" sz="9600" dirty="0" smtClean="0"/>
              <a:t>{                                                </a:t>
            </a:r>
            <a:r>
              <a:rPr lang="en-US" sz="9600" dirty="0" smtClean="0">
                <a:solidFill>
                  <a:srgbClr val="FF0000"/>
                </a:solidFill>
              </a:rPr>
              <a:t>Arrary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FF0000"/>
                </a:solidFill>
              </a:rPr>
              <a:t>elements: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FF0000"/>
                </a:solidFill>
              </a:rPr>
              <a:t>12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FF0000"/>
                </a:solidFill>
              </a:rPr>
              <a:t>45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FF0000"/>
                </a:solidFill>
              </a:rPr>
              <a:t>56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FF0000"/>
                </a:solidFill>
              </a:rPr>
              <a:t>67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FF0000"/>
                </a:solidFill>
              </a:rPr>
              <a:t>78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/>
              <a:t>        scanf("%d",&amp;a[i]);</a:t>
            </a:r>
          </a:p>
          <a:p>
            <a:r>
              <a:rPr lang="en-US" sz="9600" dirty="0" smtClean="0"/>
              <a:t>    }</a:t>
            </a:r>
          </a:p>
          <a:p>
            <a:r>
              <a:rPr lang="en-US" sz="9600" dirty="0" smtClean="0"/>
              <a:t>    printf("Array elements: ");</a:t>
            </a:r>
          </a:p>
          <a:p>
            <a:r>
              <a:rPr lang="en-US" sz="9600" dirty="0" smtClean="0"/>
              <a:t>    for(i=0;i&lt;=4;i++)</a:t>
            </a:r>
          </a:p>
          <a:p>
            <a:r>
              <a:rPr lang="en-US" sz="9600" dirty="0" smtClean="0"/>
              <a:t>    {</a:t>
            </a:r>
          </a:p>
          <a:p>
            <a:r>
              <a:rPr lang="en-US" sz="9600" dirty="0" smtClean="0"/>
              <a:t>        printf("%d",a[i]);</a:t>
            </a:r>
          </a:p>
          <a:p>
            <a:r>
              <a:rPr lang="en-US" sz="9600" dirty="0" smtClean="0"/>
              <a:t>    }</a:t>
            </a:r>
          </a:p>
          <a:p>
            <a:r>
              <a:rPr lang="en-US" sz="9600" dirty="0" smtClean="0"/>
              <a:t>    return 0;</a:t>
            </a:r>
          </a:p>
          <a:p>
            <a:r>
              <a:rPr lang="en-US" sz="96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2D-Array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357298"/>
            <a:ext cx="840108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In this type of array we print the elements in matrix form.</a:t>
            </a:r>
          </a:p>
          <a:p>
            <a:r>
              <a:rPr lang="en-US" b="1" u="sng" dirty="0" smtClean="0"/>
              <a:t>Example:-                                            </a:t>
            </a:r>
          </a:p>
          <a:p>
            <a:pPr>
              <a:buNone/>
            </a:pPr>
            <a:endParaRPr lang="en-US" b="1" u="sng" dirty="0"/>
          </a:p>
        </p:txBody>
      </p:sp>
      <p:pic>
        <p:nvPicPr>
          <p:cNvPr id="5" name="Picture 4" descr="Screensho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300601"/>
            <a:ext cx="5000660" cy="4557399"/>
          </a:xfrm>
          <a:prstGeom prst="rect">
            <a:avLst/>
          </a:prstGeom>
        </p:spPr>
      </p:pic>
      <p:pic>
        <p:nvPicPr>
          <p:cNvPr id="7" name="Picture 6" descr="WhatsApp Image 2022-09-27 at 11.29.39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2643182"/>
            <a:ext cx="3552107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/>
              <a:t>   </a:t>
            </a:r>
          </a:p>
          <a:p>
            <a:pPr>
              <a:buNone/>
            </a:pPr>
            <a:r>
              <a:rPr lang="en-US" sz="9600" dirty="0" smtClean="0"/>
              <a:t> </a:t>
            </a:r>
            <a:r>
              <a:rPr lang="en-US" sz="9600" dirty="0" smtClean="0"/>
              <a:t> THANK  YOU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136</TotalTime>
  <Words>342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ARRAYS IN C</vt:lpstr>
      <vt:lpstr>What is Array? And what is need of array?</vt:lpstr>
      <vt:lpstr>Slide 3</vt:lpstr>
      <vt:lpstr>Some basics about an array.</vt:lpstr>
      <vt:lpstr>TYPES OF ARRAY</vt:lpstr>
      <vt:lpstr>1D-Array</vt:lpstr>
      <vt:lpstr>2D-Array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C</dc:title>
  <dc:creator>SONY</dc:creator>
  <cp:lastModifiedBy>SONY</cp:lastModifiedBy>
  <cp:revision>14</cp:revision>
  <dcterms:created xsi:type="dcterms:W3CDTF">2022-09-27T16:17:40Z</dcterms:created>
  <dcterms:modified xsi:type="dcterms:W3CDTF">2022-09-27T18:34:05Z</dcterms:modified>
</cp:coreProperties>
</file>