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8" r:id="rId1"/>
  </p:sldMasterIdLst>
  <p:sldIdLst>
    <p:sldId id="413" r:id="rId2"/>
    <p:sldId id="257" r:id="rId3"/>
    <p:sldId id="414" r:id="rId4"/>
    <p:sldId id="415" r:id="rId5"/>
    <p:sldId id="258" r:id="rId6"/>
    <p:sldId id="259" r:id="rId7"/>
    <p:sldId id="260" r:id="rId8"/>
    <p:sldId id="409" r:id="rId9"/>
    <p:sldId id="410" r:id="rId10"/>
    <p:sldId id="412"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0099"/>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9191" autoAdjust="0"/>
    <p:restoredTop sz="94660" autoAdjust="0"/>
  </p:normalViewPr>
  <p:slideViewPr>
    <p:cSldViewPr snapToGrid="0">
      <p:cViewPr>
        <p:scale>
          <a:sx n="50" d="100"/>
          <a:sy n="50" d="100"/>
        </p:scale>
        <p:origin x="-462" y="54"/>
      </p:cViewPr>
      <p:guideLst>
        <p:guide orient="horz" pos="2160"/>
        <p:guide pos="3840"/>
      </p:guideLst>
    </p:cSldViewPr>
  </p:slideViewPr>
  <p:outlineViewPr>
    <p:cViewPr>
      <p:scale>
        <a:sx n="33" d="100"/>
        <a:sy n="33" d="100"/>
      </p:scale>
      <p:origin x="36" y="0"/>
    </p:cViewPr>
  </p:outlin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ujraj Mohapatra" userId="fad61805f46d1000" providerId="LiveId" clId="{D4F7F0EE-4A4C-4FF9-AD4C-B41F7E9D4358}"/>
    <pc:docChg chg="custSel addSld modSld">
      <pc:chgData name="Anujraj Mohapatra" userId="fad61805f46d1000" providerId="LiveId" clId="{D4F7F0EE-4A4C-4FF9-AD4C-B41F7E9D4358}" dt="2022-10-11T18:28:52.592" v="29" actId="26606"/>
      <pc:docMkLst>
        <pc:docMk/>
      </pc:docMkLst>
      <pc:sldChg chg="addSp modSp new mod setBg">
        <pc:chgData name="Anujraj Mohapatra" userId="fad61805f46d1000" providerId="LiveId" clId="{D4F7F0EE-4A4C-4FF9-AD4C-B41F7E9D4358}" dt="2022-10-11T18:28:52.592" v="29" actId="26606"/>
        <pc:sldMkLst>
          <pc:docMk/>
          <pc:sldMk cId="1356139242" sldId="414"/>
        </pc:sldMkLst>
        <pc:spChg chg="mod">
          <ac:chgData name="Anujraj Mohapatra" userId="fad61805f46d1000" providerId="LiveId" clId="{D4F7F0EE-4A4C-4FF9-AD4C-B41F7E9D4358}" dt="2022-10-11T18:28:52.592" v="29" actId="26606"/>
          <ac:spMkLst>
            <pc:docMk/>
            <pc:sldMk cId="1356139242" sldId="414"/>
            <ac:spMk id="2" creationId="{BA553988-6731-6AF2-B039-BC0962391F63}"/>
          </ac:spMkLst>
        </pc:spChg>
        <pc:spChg chg="add">
          <ac:chgData name="Anujraj Mohapatra" userId="fad61805f46d1000" providerId="LiveId" clId="{D4F7F0EE-4A4C-4FF9-AD4C-B41F7E9D4358}" dt="2022-10-11T18:28:52.592" v="29" actId="26606"/>
          <ac:spMkLst>
            <pc:docMk/>
            <pc:sldMk cId="1356139242" sldId="414"/>
            <ac:spMk id="9" creationId="{A4798C7F-C8CA-4799-BF37-3AB4642CDB66}"/>
          </ac:spMkLst>
        </pc:spChg>
        <pc:spChg chg="add">
          <ac:chgData name="Anujraj Mohapatra" userId="fad61805f46d1000" providerId="LiveId" clId="{D4F7F0EE-4A4C-4FF9-AD4C-B41F7E9D4358}" dt="2022-10-11T18:28:52.592" v="29" actId="26606"/>
          <ac:spMkLst>
            <pc:docMk/>
            <pc:sldMk cId="1356139242" sldId="414"/>
            <ac:spMk id="42" creationId="{216BB147-20D5-4D93-BDA5-1BC614D6A4B2}"/>
          </ac:spMkLst>
        </pc:spChg>
        <pc:spChg chg="add">
          <ac:chgData name="Anujraj Mohapatra" userId="fad61805f46d1000" providerId="LiveId" clId="{D4F7F0EE-4A4C-4FF9-AD4C-B41F7E9D4358}" dt="2022-10-11T18:28:52.592" v="29" actId="26606"/>
          <ac:spMkLst>
            <pc:docMk/>
            <pc:sldMk cId="1356139242" sldId="414"/>
            <ac:spMk id="44" creationId="{0A253F60-DE40-4508-A37A-61331DF1DD5D}"/>
          </ac:spMkLst>
        </pc:spChg>
        <pc:spChg chg="add">
          <ac:chgData name="Anujraj Mohapatra" userId="fad61805f46d1000" providerId="LiveId" clId="{D4F7F0EE-4A4C-4FF9-AD4C-B41F7E9D4358}" dt="2022-10-11T18:28:52.592" v="29" actId="26606"/>
          <ac:spMkLst>
            <pc:docMk/>
            <pc:sldMk cId="1356139242" sldId="414"/>
            <ac:spMk id="46" creationId="{3BBF3378-C49E-4B97-A883-6393FBF18C0B}"/>
          </ac:spMkLst>
        </pc:spChg>
        <pc:spChg chg="add">
          <ac:chgData name="Anujraj Mohapatra" userId="fad61805f46d1000" providerId="LiveId" clId="{D4F7F0EE-4A4C-4FF9-AD4C-B41F7E9D4358}" dt="2022-10-11T18:28:52.592" v="29" actId="26606"/>
          <ac:spMkLst>
            <pc:docMk/>
            <pc:sldMk cId="1356139242" sldId="414"/>
            <ac:spMk id="79" creationId="{EB68BB96-3C54-47CE-A559-16FC5968EE9F}"/>
          </ac:spMkLst>
        </pc:spChg>
        <pc:spChg chg="add">
          <ac:chgData name="Anujraj Mohapatra" userId="fad61805f46d1000" providerId="LiveId" clId="{D4F7F0EE-4A4C-4FF9-AD4C-B41F7E9D4358}" dt="2022-10-11T18:28:52.592" v="29" actId="26606"/>
          <ac:spMkLst>
            <pc:docMk/>
            <pc:sldMk cId="1356139242" sldId="414"/>
            <ac:spMk id="112" creationId="{BA6285CA-6AFA-4F27-AFB5-1B32CDE09B1A}"/>
          </ac:spMkLst>
        </pc:spChg>
        <pc:spChg chg="add">
          <ac:chgData name="Anujraj Mohapatra" userId="fad61805f46d1000" providerId="LiveId" clId="{D4F7F0EE-4A4C-4FF9-AD4C-B41F7E9D4358}" dt="2022-10-11T18:28:52.592" v="29" actId="26606"/>
          <ac:spMkLst>
            <pc:docMk/>
            <pc:sldMk cId="1356139242" sldId="414"/>
            <ac:spMk id="114" creationId="{AF152BFE-7BA8-4007-AD9C-F4DC95E437EE}"/>
          </ac:spMkLst>
        </pc:spChg>
        <pc:spChg chg="add">
          <ac:chgData name="Anujraj Mohapatra" userId="fad61805f46d1000" providerId="LiveId" clId="{D4F7F0EE-4A4C-4FF9-AD4C-B41F7E9D4358}" dt="2022-10-11T18:28:52.592" v="29" actId="26606"/>
          <ac:spMkLst>
            <pc:docMk/>
            <pc:sldMk cId="1356139242" sldId="414"/>
            <ac:spMk id="116" creationId="{7BCC6446-8462-4A63-9B6F-8F57EC40F648}"/>
          </ac:spMkLst>
        </pc:spChg>
        <pc:spChg chg="add">
          <ac:chgData name="Anujraj Mohapatra" userId="fad61805f46d1000" providerId="LiveId" clId="{D4F7F0EE-4A4C-4FF9-AD4C-B41F7E9D4358}" dt="2022-10-11T18:28:52.592" v="29" actId="26606"/>
          <ac:spMkLst>
            <pc:docMk/>
            <pc:sldMk cId="1356139242" sldId="414"/>
            <ac:spMk id="118" creationId="{B6DE7CCF-F894-44DD-9FA3-8BD0D5CE25AD}"/>
          </ac:spMkLst>
        </pc:spChg>
        <pc:grpChg chg="add">
          <ac:chgData name="Anujraj Mohapatra" userId="fad61805f46d1000" providerId="LiveId" clId="{D4F7F0EE-4A4C-4FF9-AD4C-B41F7E9D4358}" dt="2022-10-11T18:28:52.592" v="29" actId="26606"/>
          <ac:grpSpMkLst>
            <pc:docMk/>
            <pc:sldMk cId="1356139242" sldId="414"/>
            <ac:grpSpMk id="11" creationId="{87F0794B-55D3-4D2D-BDE7-4688ED321E42}"/>
          </ac:grpSpMkLst>
        </pc:grpChg>
        <pc:grpChg chg="add">
          <ac:chgData name="Anujraj Mohapatra" userId="fad61805f46d1000" providerId="LiveId" clId="{D4F7F0EE-4A4C-4FF9-AD4C-B41F7E9D4358}" dt="2022-10-11T18:28:52.592" v="29" actId="26606"/>
          <ac:grpSpMkLst>
            <pc:docMk/>
            <pc:sldMk cId="1356139242" sldId="414"/>
            <ac:grpSpMk id="48" creationId="{DA3D4001-286E-4CB2-B293-3058BDDC8221}"/>
          </ac:grpSpMkLst>
        </pc:grpChg>
        <pc:grpChg chg="add">
          <ac:chgData name="Anujraj Mohapatra" userId="fad61805f46d1000" providerId="LiveId" clId="{D4F7F0EE-4A4C-4FF9-AD4C-B41F7E9D4358}" dt="2022-10-11T18:28:52.592" v="29" actId="26606"/>
          <ac:grpSpMkLst>
            <pc:docMk/>
            <pc:sldMk cId="1356139242" sldId="414"/>
            <ac:grpSpMk id="81" creationId="{BDDD9304-3AB6-4BE9-833E-9C1B3EC42182}"/>
          </ac:grpSpMkLst>
        </pc:grpChg>
        <pc:grpChg chg="add">
          <ac:chgData name="Anujraj Mohapatra" userId="fad61805f46d1000" providerId="LiveId" clId="{D4F7F0EE-4A4C-4FF9-AD4C-B41F7E9D4358}" dt="2022-10-11T18:28:52.592" v="29" actId="26606"/>
          <ac:grpSpMkLst>
            <pc:docMk/>
            <pc:sldMk cId="1356139242" sldId="414"/>
            <ac:grpSpMk id="120" creationId="{8118ECEF-CA6A-4CB6-BCA5-59B2DB40C4AB}"/>
          </ac:grpSpMkLst>
        </pc:grpChg>
        <pc:picChg chg="add">
          <ac:chgData name="Anujraj Mohapatra" userId="fad61805f46d1000" providerId="LiveId" clId="{D4F7F0EE-4A4C-4FF9-AD4C-B41F7E9D4358}" dt="2022-10-11T18:28:52.592" v="29" actId="26606"/>
          <ac:picMkLst>
            <pc:docMk/>
            <pc:sldMk cId="1356139242" sldId="414"/>
            <ac:picMk id="6" creationId="{11BE97A6-3892-244C-2815-C63EB0000924}"/>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685800" y="5349903"/>
            <a:ext cx="1150620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9" name="Title 28"/>
          <p:cNvSpPr>
            <a:spLocks noGrp="1"/>
          </p:cNvSpPr>
          <p:nvPr>
            <p:ph type="ctrTitle"/>
          </p:nvPr>
        </p:nvSpPr>
        <p:spPr>
          <a:xfrm>
            <a:off x="508000" y="4853412"/>
            <a:ext cx="11277600" cy="1222375"/>
          </a:xfrm>
        </p:spPr>
        <p:txBody>
          <a:bodyPr anchor="t"/>
          <a:lstStyle/>
          <a:p>
            <a:r>
              <a:rPr kumimoji="0" lang="en-US" smtClean="0"/>
              <a:t>Click to edit Master title style</a:t>
            </a:r>
            <a:endParaRPr kumimoji="0" lang="en-US"/>
          </a:p>
        </p:txBody>
      </p:sp>
      <p:sp>
        <p:nvSpPr>
          <p:cNvPr id="9" name="Subtitle 8"/>
          <p:cNvSpPr>
            <a:spLocks noGrp="1"/>
          </p:cNvSpPr>
          <p:nvPr>
            <p:ph type="subTitle" idx="1"/>
          </p:nvPr>
        </p:nvSpPr>
        <p:spPr>
          <a:xfrm>
            <a:off x="508000" y="3886200"/>
            <a:ext cx="112776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16" name="Date Placeholder 15"/>
          <p:cNvSpPr>
            <a:spLocks noGrp="1"/>
          </p:cNvSpPr>
          <p:nvPr>
            <p:ph type="dt" sz="half" idx="10"/>
          </p:nvPr>
        </p:nvSpPr>
        <p:spPr/>
        <p:txBody>
          <a:bodyPr/>
          <a:lstStyle/>
          <a:p>
            <a:fld id="{073D55F9-11A3-4523-8F38-6BA37933791A}" type="datetime1">
              <a:rPr lang="en-US" smtClean="0"/>
              <a:pPr/>
              <a:t>10/12/2022</a:t>
            </a:fld>
            <a:endParaRPr lang="en-US"/>
          </a:p>
        </p:txBody>
      </p:sp>
      <p:sp>
        <p:nvSpPr>
          <p:cNvPr id="2" name="Footer Placeholder 1"/>
          <p:cNvSpPr>
            <a:spLocks noGrp="1"/>
          </p:cNvSpPr>
          <p:nvPr>
            <p:ph type="ftr" sz="quarter" idx="11"/>
          </p:nvPr>
        </p:nvSpPr>
        <p:spPr/>
        <p:txBody>
          <a:bodyPr/>
          <a:lstStyle/>
          <a:p>
            <a:r>
              <a:rPr lang="en-US" smtClean="0"/>
              <a:t>Sample Footer Text</a:t>
            </a:r>
            <a:endParaRPr lang="en-US"/>
          </a:p>
        </p:txBody>
      </p:sp>
      <p:sp>
        <p:nvSpPr>
          <p:cNvPr id="15" name="Slide Number Placeholder 14"/>
          <p:cNvSpPr>
            <a:spLocks noGrp="1"/>
          </p:cNvSpPr>
          <p:nvPr>
            <p:ph type="sldNum" sz="quarter" idx="12"/>
          </p:nvPr>
        </p:nvSpPr>
        <p:spPr>
          <a:xfrm>
            <a:off x="10972800" y="6473952"/>
            <a:ext cx="1011936" cy="246888"/>
          </a:xfrm>
        </p:spPr>
        <p:txBody>
          <a:bodyPr/>
          <a:lstStyle/>
          <a:p>
            <a:fld id="{11A71338-8BA2-4C79-A6C5-5A8E30081D0C}"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B4E757A-3EC2-4683-9080-1A460C37C843}" type="datetime1">
              <a:rPr lang="en-US" smtClean="0"/>
              <a:pPr/>
              <a:t>10/12/2022</a:t>
            </a:fld>
            <a:endParaRPr lang="en-US"/>
          </a:p>
        </p:txBody>
      </p:sp>
      <p:sp>
        <p:nvSpPr>
          <p:cNvPr id="5" name="Footer Placeholder 4"/>
          <p:cNvSpPr>
            <a:spLocks noGrp="1"/>
          </p:cNvSpPr>
          <p:nvPr>
            <p:ph type="ftr" sz="quarter" idx="11"/>
          </p:nvPr>
        </p:nvSpPr>
        <p:spPr/>
        <p:txBody>
          <a:bodyPr/>
          <a:lstStyle/>
          <a:p>
            <a:r>
              <a:rPr lang="en-US" smtClean="0"/>
              <a:t>Sample Footer Text</a:t>
            </a:r>
            <a:endParaRPr lang="en-US"/>
          </a:p>
        </p:txBody>
      </p:sp>
      <p:sp>
        <p:nvSpPr>
          <p:cNvPr id="6" name="Slide Number Placeholder 5"/>
          <p:cNvSpPr>
            <a:spLocks noGrp="1"/>
          </p:cNvSpPr>
          <p:nvPr>
            <p:ph type="sldNum" sz="quarter" idx="12"/>
          </p:nvPr>
        </p:nvSpPr>
        <p:spPr/>
        <p:txBody>
          <a:bodyPr/>
          <a:lstStyle/>
          <a:p>
            <a:fld id="{11A71338-8BA2-4C79-A6C5-5A8E30081D0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44000" y="549277"/>
            <a:ext cx="2438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549277"/>
            <a:ext cx="83312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CC8096C-64ED-4153-A483-5C02E44AD5C3}" type="datetime1">
              <a:rPr lang="en-US" smtClean="0"/>
              <a:pPr/>
              <a:t>10/12/2022</a:t>
            </a:fld>
            <a:endParaRPr lang="en-US" dirty="0"/>
          </a:p>
        </p:txBody>
      </p:sp>
      <p:sp>
        <p:nvSpPr>
          <p:cNvPr id="5" name="Footer Placeholder 4"/>
          <p:cNvSpPr>
            <a:spLocks noGrp="1"/>
          </p:cNvSpPr>
          <p:nvPr>
            <p:ph type="ftr" sz="quarter" idx="11"/>
          </p:nvPr>
        </p:nvSpPr>
        <p:spPr/>
        <p:txBody>
          <a:bodyPr/>
          <a:lstStyle/>
          <a:p>
            <a:r>
              <a:rPr lang="en-US" smtClean="0"/>
              <a:t>Sample Footer Text</a:t>
            </a:r>
            <a:endParaRPr lang="en-US"/>
          </a:p>
        </p:txBody>
      </p:sp>
      <p:sp>
        <p:nvSpPr>
          <p:cNvPr id="6" name="Slide Number Placeholder 5"/>
          <p:cNvSpPr>
            <a:spLocks noGrp="1"/>
          </p:cNvSpPr>
          <p:nvPr>
            <p:ph type="sldNum" sz="quarter" idx="12"/>
          </p:nvPr>
        </p:nvSpPr>
        <p:spPr/>
        <p:txBody>
          <a:bodyPr/>
          <a:lstStyle/>
          <a:p>
            <a:fld id="{11A71338-8BA2-4C79-A6C5-5A8E30081D0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2" name="Title 21"/>
          <p:cNvSpPr>
            <a:spLocks noGrp="1"/>
          </p:cNvSpPr>
          <p:nvPr>
            <p:ph type="title"/>
          </p:nvPr>
        </p:nvSpPr>
        <p:spPr/>
        <p:txBody>
          <a:bodyPr/>
          <a:lstStyle/>
          <a:p>
            <a:r>
              <a:rPr kumimoji="0" lang="en-US" smtClean="0"/>
              <a:t>Click to edit Master title style</a:t>
            </a:r>
            <a:endParaRPr kumimoji="0" lang="en-US"/>
          </a:p>
        </p:txBody>
      </p:sp>
      <p:sp>
        <p:nvSpPr>
          <p:cNvPr id="27" name="Content Placeholder 26"/>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Date Placeholder 24"/>
          <p:cNvSpPr>
            <a:spLocks noGrp="1"/>
          </p:cNvSpPr>
          <p:nvPr>
            <p:ph type="dt" sz="half" idx="10"/>
          </p:nvPr>
        </p:nvSpPr>
        <p:spPr/>
        <p:txBody>
          <a:bodyPr/>
          <a:lstStyle/>
          <a:p>
            <a:fld id="{1CB9D56B-6EBE-4E5F-99D9-2A3DBDF37D0A}" type="datetime1">
              <a:rPr lang="en-US" smtClean="0"/>
              <a:pPr/>
              <a:t>10/12/2022</a:t>
            </a:fld>
            <a:endParaRPr lang="en-US"/>
          </a:p>
        </p:txBody>
      </p:sp>
      <p:sp>
        <p:nvSpPr>
          <p:cNvPr id="19" name="Footer Placeholder 18"/>
          <p:cNvSpPr>
            <a:spLocks noGrp="1"/>
          </p:cNvSpPr>
          <p:nvPr>
            <p:ph type="ftr" sz="quarter" idx="11"/>
          </p:nvPr>
        </p:nvSpPr>
        <p:spPr>
          <a:xfrm>
            <a:off x="4775200" y="76201"/>
            <a:ext cx="3860800" cy="288925"/>
          </a:xfrm>
        </p:spPr>
        <p:txBody>
          <a:bodyPr/>
          <a:lstStyle/>
          <a:p>
            <a:r>
              <a:rPr lang="en-US" smtClean="0"/>
              <a:t>Sample Footer Text</a:t>
            </a:r>
            <a:endParaRPr lang="en-US"/>
          </a:p>
        </p:txBody>
      </p:sp>
      <p:sp>
        <p:nvSpPr>
          <p:cNvPr id="16" name="Slide Number Placeholder 15"/>
          <p:cNvSpPr>
            <a:spLocks noGrp="1"/>
          </p:cNvSpPr>
          <p:nvPr>
            <p:ph type="sldNum" sz="quarter" idx="12"/>
          </p:nvPr>
        </p:nvSpPr>
        <p:spPr>
          <a:xfrm>
            <a:off x="10972800" y="6473952"/>
            <a:ext cx="1011936" cy="246888"/>
          </a:xfrm>
        </p:spPr>
        <p:txBody>
          <a:bodyPr/>
          <a:lstStyle/>
          <a:p>
            <a:fld id="{11A71338-8BA2-4C79-A6C5-5A8E30081D0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685800" y="3444903"/>
            <a:ext cx="1150620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Text Placeholder 5"/>
          <p:cNvSpPr>
            <a:spLocks noGrp="1"/>
          </p:cNvSpPr>
          <p:nvPr>
            <p:ph type="body" idx="1"/>
          </p:nvPr>
        </p:nvSpPr>
        <p:spPr>
          <a:xfrm>
            <a:off x="508000" y="1676400"/>
            <a:ext cx="11277600" cy="1219200"/>
          </a:xfrm>
        </p:spPr>
        <p:txBody>
          <a:bodyPr anchor="b"/>
          <a:lstStyle>
            <a:lvl1pPr marL="0" indent="0" algn="r">
              <a:buNone/>
              <a:defRPr sz="2000">
                <a:solidFill>
                  <a:schemeClr val="tx2">
                    <a:shade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9" name="Date Placeholder 18"/>
          <p:cNvSpPr>
            <a:spLocks noGrp="1"/>
          </p:cNvSpPr>
          <p:nvPr>
            <p:ph type="dt" sz="half" idx="10"/>
          </p:nvPr>
        </p:nvSpPr>
        <p:spPr/>
        <p:txBody>
          <a:bodyPr/>
          <a:lstStyle/>
          <a:p>
            <a:fld id="{8C33F3CA-C7E3-432D-9282-18F13836509A}" type="datetime1">
              <a:rPr lang="en-US" smtClean="0"/>
              <a:pPr/>
              <a:t>10/12/2022</a:t>
            </a:fld>
            <a:endParaRPr lang="en-US" dirty="0"/>
          </a:p>
        </p:txBody>
      </p:sp>
      <p:sp>
        <p:nvSpPr>
          <p:cNvPr id="11" name="Footer Placeholder 10"/>
          <p:cNvSpPr>
            <a:spLocks noGrp="1"/>
          </p:cNvSpPr>
          <p:nvPr>
            <p:ph type="ftr" sz="quarter" idx="11"/>
          </p:nvPr>
        </p:nvSpPr>
        <p:spPr/>
        <p:txBody>
          <a:bodyPr/>
          <a:lstStyle/>
          <a:p>
            <a:r>
              <a:rPr lang="en-US" smtClean="0"/>
              <a:t>Sample Footer Text</a:t>
            </a:r>
            <a:endParaRPr lang="en-US"/>
          </a:p>
        </p:txBody>
      </p:sp>
      <p:sp>
        <p:nvSpPr>
          <p:cNvPr id="16" name="Slide Number Placeholder 15"/>
          <p:cNvSpPr>
            <a:spLocks noGrp="1"/>
          </p:cNvSpPr>
          <p:nvPr>
            <p:ph type="sldNum" sz="quarter" idx="12"/>
          </p:nvPr>
        </p:nvSpPr>
        <p:spPr/>
        <p:txBody>
          <a:bodyPr/>
          <a:lstStyle/>
          <a:p>
            <a:fld id="{11A71338-8BA2-4C79-A6C5-5A8E30081D0C}" type="slidenum">
              <a:rPr lang="en-US" smtClean="0"/>
              <a:pPr/>
              <a:t>‹#›</a:t>
            </a:fld>
            <a:endParaRPr lang="en-US"/>
          </a:p>
        </p:txBody>
      </p:sp>
      <p:sp>
        <p:nvSpPr>
          <p:cNvPr id="8" name="Title 7"/>
          <p:cNvSpPr>
            <a:spLocks noGrp="1"/>
          </p:cNvSpPr>
          <p:nvPr>
            <p:ph type="title"/>
          </p:nvPr>
        </p:nvSpPr>
        <p:spPr>
          <a:xfrm>
            <a:off x="240633" y="2947086"/>
            <a:ext cx="11582400" cy="1184825"/>
          </a:xfrm>
        </p:spPr>
        <p:txBody>
          <a:bodyPr rtlCol="0" anchor="t"/>
          <a:lstStyle>
            <a:lvl1pPr algn="r">
              <a:defRPr/>
            </a:lvl1pPr>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0" name="Title 19"/>
          <p:cNvSpPr>
            <a:spLocks noGrp="1"/>
          </p:cNvSpPr>
          <p:nvPr>
            <p:ph type="title"/>
          </p:nvPr>
        </p:nvSpPr>
        <p:spPr>
          <a:xfrm>
            <a:off x="402336" y="457200"/>
            <a:ext cx="11582400" cy="841248"/>
          </a:xfrm>
        </p:spPr>
        <p:txBody>
          <a:bodyPr/>
          <a:lstStyle/>
          <a:p>
            <a:r>
              <a:rPr kumimoji="0" lang="en-US" smtClean="0"/>
              <a:t>Click to edit Master title style</a:t>
            </a:r>
            <a:endParaRPr kumimoji="0" lang="en-US"/>
          </a:p>
        </p:txBody>
      </p:sp>
      <p:sp>
        <p:nvSpPr>
          <p:cNvPr id="14" name="Content Placeholder 13"/>
          <p:cNvSpPr>
            <a:spLocks noGrp="1"/>
          </p:cNvSpPr>
          <p:nvPr>
            <p:ph sz="half" idx="1"/>
          </p:nvPr>
        </p:nvSpPr>
        <p:spPr>
          <a:xfrm>
            <a:off x="406400" y="1600200"/>
            <a:ext cx="55880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2"/>
          </p:nvPr>
        </p:nvSpPr>
        <p:spPr>
          <a:xfrm>
            <a:off x="6197600" y="1600200"/>
            <a:ext cx="57912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0"/>
          </p:nvPr>
        </p:nvSpPr>
        <p:spPr/>
        <p:txBody>
          <a:bodyPr/>
          <a:lstStyle/>
          <a:p>
            <a:fld id="{75BE9C62-1337-40B8-BA50-E9F4861DB4BC}" type="datetime1">
              <a:rPr lang="en-US" smtClean="0"/>
              <a:pPr/>
              <a:t>10/12/2022</a:t>
            </a:fld>
            <a:endParaRPr lang="en-US"/>
          </a:p>
        </p:txBody>
      </p:sp>
      <p:sp>
        <p:nvSpPr>
          <p:cNvPr id="10" name="Footer Placeholder 9"/>
          <p:cNvSpPr>
            <a:spLocks noGrp="1"/>
          </p:cNvSpPr>
          <p:nvPr>
            <p:ph type="ftr" sz="quarter" idx="11"/>
          </p:nvPr>
        </p:nvSpPr>
        <p:spPr/>
        <p:txBody>
          <a:bodyPr/>
          <a:lstStyle/>
          <a:p>
            <a:r>
              <a:rPr lang="en-US" smtClean="0"/>
              <a:t>Sample Footer Text</a:t>
            </a:r>
            <a:endParaRPr lang="en-US"/>
          </a:p>
        </p:txBody>
      </p:sp>
      <p:sp>
        <p:nvSpPr>
          <p:cNvPr id="31" name="Slide Number Placeholder 30"/>
          <p:cNvSpPr>
            <a:spLocks noGrp="1"/>
          </p:cNvSpPr>
          <p:nvPr>
            <p:ph type="sldNum" sz="quarter" idx="12"/>
          </p:nvPr>
        </p:nvSpPr>
        <p:spPr/>
        <p:txBody>
          <a:bodyPr/>
          <a:lstStyle/>
          <a:p>
            <a:fld id="{11A71338-8BA2-4C79-A6C5-5A8E30081D0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9" name="Title 28"/>
          <p:cNvSpPr>
            <a:spLocks noGrp="1"/>
          </p:cNvSpPr>
          <p:nvPr>
            <p:ph type="title"/>
          </p:nvPr>
        </p:nvSpPr>
        <p:spPr>
          <a:xfrm>
            <a:off x="406400" y="5410200"/>
            <a:ext cx="11480800" cy="882650"/>
          </a:xfrm>
        </p:spPr>
        <p:txBody>
          <a:bodyPr anchor="ctr"/>
          <a:lstStyle>
            <a:lvl1pPr>
              <a:defRPr/>
            </a:lvl1pPr>
          </a:lstStyle>
          <a:p>
            <a:r>
              <a:rPr kumimoji="0" lang="en-US" smtClean="0"/>
              <a:t>Click to edit Master title style</a:t>
            </a:r>
            <a:endParaRPr kumimoji="0" lang="en-US"/>
          </a:p>
        </p:txBody>
      </p:sp>
      <p:sp>
        <p:nvSpPr>
          <p:cNvPr id="13" name="Text Placeholder 12"/>
          <p:cNvSpPr>
            <a:spLocks noGrp="1"/>
          </p:cNvSpPr>
          <p:nvPr>
            <p:ph type="body" idx="1"/>
          </p:nvPr>
        </p:nvSpPr>
        <p:spPr>
          <a:xfrm>
            <a:off x="375259" y="666750"/>
            <a:ext cx="5720741"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25" name="Text Placeholder 24"/>
          <p:cNvSpPr>
            <a:spLocks noGrp="1"/>
          </p:cNvSpPr>
          <p:nvPr>
            <p:ph type="body" sz="half" idx="3"/>
          </p:nvPr>
        </p:nvSpPr>
        <p:spPr>
          <a:xfrm>
            <a:off x="6193367" y="666750"/>
            <a:ext cx="5722988"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Content Placeholder 3"/>
          <p:cNvSpPr>
            <a:spLocks noGrp="1"/>
          </p:cNvSpPr>
          <p:nvPr>
            <p:ph sz="quarter" idx="2"/>
          </p:nvPr>
        </p:nvSpPr>
        <p:spPr>
          <a:xfrm>
            <a:off x="375259" y="1316038"/>
            <a:ext cx="5720741"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8" name="Content Placeholder 27"/>
          <p:cNvSpPr>
            <a:spLocks noGrp="1"/>
          </p:cNvSpPr>
          <p:nvPr>
            <p:ph sz="quarter" idx="4"/>
          </p:nvPr>
        </p:nvSpPr>
        <p:spPr>
          <a:xfrm>
            <a:off x="6198307" y="1316038"/>
            <a:ext cx="5718048"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0"/>
          </p:nvPr>
        </p:nvSpPr>
        <p:spPr/>
        <p:txBody>
          <a:bodyPr/>
          <a:lstStyle/>
          <a:p>
            <a:fld id="{47C195EB-2DA3-4B24-8725-19BC22A7BE50}" type="datetime1">
              <a:rPr lang="en-US" smtClean="0"/>
              <a:pPr/>
              <a:t>10/12/2022</a:t>
            </a:fld>
            <a:endParaRPr lang="en-US"/>
          </a:p>
        </p:txBody>
      </p:sp>
      <p:sp>
        <p:nvSpPr>
          <p:cNvPr id="6" name="Footer Placeholder 5"/>
          <p:cNvSpPr>
            <a:spLocks noGrp="1"/>
          </p:cNvSpPr>
          <p:nvPr>
            <p:ph type="ftr" sz="quarter" idx="11"/>
          </p:nvPr>
        </p:nvSpPr>
        <p:spPr/>
        <p:txBody>
          <a:bodyPr/>
          <a:lstStyle/>
          <a:p>
            <a:r>
              <a:rPr lang="en-US" smtClean="0"/>
              <a:t>Sample Footer Text</a:t>
            </a:r>
            <a:endParaRPr lang="en-US"/>
          </a:p>
        </p:txBody>
      </p:sp>
      <p:sp>
        <p:nvSpPr>
          <p:cNvPr id="7" name="Slide Number Placeholder 6"/>
          <p:cNvSpPr>
            <a:spLocks noGrp="1"/>
          </p:cNvSpPr>
          <p:nvPr>
            <p:ph type="sldNum" sz="quarter" idx="12"/>
          </p:nvPr>
        </p:nvSpPr>
        <p:spPr>
          <a:xfrm>
            <a:off x="10972800" y="6477000"/>
            <a:ext cx="1016000" cy="246888"/>
          </a:xfrm>
        </p:spPr>
        <p:txBody>
          <a:bodyPr/>
          <a:lstStyle/>
          <a:p>
            <a:fld id="{11A71338-8BA2-4C79-A6C5-5A8E30081D0C}" type="slidenum">
              <a:rPr lang="en-US" smtClean="0"/>
              <a:pPr/>
              <a:t>‹#›</a:t>
            </a:fld>
            <a:endParaRPr lang="en-US"/>
          </a:p>
        </p:txBody>
      </p:sp>
      <p:sp>
        <p:nvSpPr>
          <p:cNvPr id="11" name="Straight Connector 10"/>
          <p:cNvSpPr>
            <a:spLocks noChangeShapeType="1"/>
          </p:cNvSpPr>
          <p:nvPr/>
        </p:nvSpPr>
        <p:spPr bwMode="auto">
          <a:xfrm>
            <a:off x="685800" y="6019801"/>
            <a:ext cx="1150620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0" name="Title 29"/>
          <p:cNvSpPr>
            <a:spLocks noGrp="1"/>
          </p:cNvSpPr>
          <p:nvPr>
            <p:ph type="title"/>
          </p:nvPr>
        </p:nvSpPr>
        <p:spPr>
          <a:xfrm>
            <a:off x="402336" y="457200"/>
            <a:ext cx="11582400" cy="841248"/>
          </a:xfrm>
        </p:spPr>
        <p:txBody>
          <a:body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F4E237E6-0076-4915-A5A8-B7C11FA4F374}" type="datetime1">
              <a:rPr lang="en-US" smtClean="0"/>
              <a:pPr/>
              <a:t>10/12/2022</a:t>
            </a:fld>
            <a:endParaRPr lang="en-US"/>
          </a:p>
        </p:txBody>
      </p:sp>
      <p:sp>
        <p:nvSpPr>
          <p:cNvPr id="21" name="Footer Placeholder 20"/>
          <p:cNvSpPr>
            <a:spLocks noGrp="1"/>
          </p:cNvSpPr>
          <p:nvPr>
            <p:ph type="ftr" sz="quarter" idx="11"/>
          </p:nvPr>
        </p:nvSpPr>
        <p:spPr/>
        <p:txBody>
          <a:bodyPr/>
          <a:lstStyle/>
          <a:p>
            <a:r>
              <a:rPr lang="en-US" smtClean="0"/>
              <a:t>Sample Footer Text</a:t>
            </a:r>
            <a:endParaRPr lang="en-US"/>
          </a:p>
        </p:txBody>
      </p:sp>
      <p:sp>
        <p:nvSpPr>
          <p:cNvPr id="6" name="Slide Number Placeholder 5"/>
          <p:cNvSpPr>
            <a:spLocks noGrp="1"/>
          </p:cNvSpPr>
          <p:nvPr>
            <p:ph type="sldNum" sz="quarter" idx="12"/>
          </p:nvPr>
        </p:nvSpPr>
        <p:spPr/>
        <p:txBody>
          <a:bodyPr/>
          <a:lstStyle/>
          <a:p>
            <a:fld id="{11A71338-8BA2-4C79-A6C5-5A8E30081D0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3505F58F-C0B5-422A-8E5A-6B99E5D80F0A}" type="datetime1">
              <a:rPr lang="en-US" smtClean="0"/>
              <a:pPr/>
              <a:t>10/12/2022</a:t>
            </a:fld>
            <a:endParaRPr lang="en-US"/>
          </a:p>
        </p:txBody>
      </p:sp>
      <p:sp>
        <p:nvSpPr>
          <p:cNvPr id="24" name="Footer Placeholder 23"/>
          <p:cNvSpPr>
            <a:spLocks noGrp="1"/>
          </p:cNvSpPr>
          <p:nvPr>
            <p:ph type="ftr" sz="quarter" idx="11"/>
          </p:nvPr>
        </p:nvSpPr>
        <p:spPr/>
        <p:txBody>
          <a:bodyPr/>
          <a:lstStyle/>
          <a:p>
            <a:r>
              <a:rPr lang="en-US" smtClean="0"/>
              <a:t>Sample Footer Text</a:t>
            </a:r>
            <a:endParaRPr lang="en-US"/>
          </a:p>
        </p:txBody>
      </p:sp>
      <p:sp>
        <p:nvSpPr>
          <p:cNvPr id="7" name="Slide Number Placeholder 6"/>
          <p:cNvSpPr>
            <a:spLocks noGrp="1"/>
          </p:cNvSpPr>
          <p:nvPr>
            <p:ph type="sldNum" sz="quarter" idx="12"/>
          </p:nvPr>
        </p:nvSpPr>
        <p:spPr/>
        <p:txBody>
          <a:bodyPr/>
          <a:lstStyle/>
          <a:p>
            <a:fld id="{11A71338-8BA2-4C79-A6C5-5A8E30081D0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Straight Connector 7"/>
          <p:cNvSpPr>
            <a:spLocks noChangeShapeType="1"/>
          </p:cNvSpPr>
          <p:nvPr/>
        </p:nvSpPr>
        <p:spPr bwMode="auto">
          <a:xfrm>
            <a:off x="685800" y="5849118"/>
            <a:ext cx="1150620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Title 11"/>
          <p:cNvSpPr>
            <a:spLocks noGrp="1"/>
          </p:cNvSpPr>
          <p:nvPr>
            <p:ph type="title"/>
          </p:nvPr>
        </p:nvSpPr>
        <p:spPr>
          <a:xfrm>
            <a:off x="609600" y="5486400"/>
            <a:ext cx="11277600" cy="520700"/>
          </a:xfrm>
        </p:spPr>
        <p:txBody>
          <a:bodyPr anchor="ctr"/>
          <a:lstStyle>
            <a:lvl1pPr algn="l">
              <a:buNone/>
              <a:defRPr sz="2000" b="1"/>
            </a:lvl1pPr>
          </a:lstStyle>
          <a:p>
            <a:r>
              <a:rPr kumimoji="0" lang="en-US" smtClean="0"/>
              <a:t>Click to edit Master title style</a:t>
            </a:r>
            <a:endParaRPr kumimoji="0" lang="en-US"/>
          </a:p>
        </p:txBody>
      </p:sp>
      <p:sp>
        <p:nvSpPr>
          <p:cNvPr id="26" name="Text Placeholder 25"/>
          <p:cNvSpPr>
            <a:spLocks noGrp="1"/>
          </p:cNvSpPr>
          <p:nvPr>
            <p:ph type="body" idx="2"/>
          </p:nvPr>
        </p:nvSpPr>
        <p:spPr>
          <a:xfrm>
            <a:off x="609601" y="609600"/>
            <a:ext cx="4011084" cy="4800600"/>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14" name="Content Placeholder 13"/>
          <p:cNvSpPr>
            <a:spLocks noGrp="1"/>
          </p:cNvSpPr>
          <p:nvPr>
            <p:ph sz="half" idx="1"/>
          </p:nvPr>
        </p:nvSpPr>
        <p:spPr>
          <a:xfrm>
            <a:off x="4766733" y="609600"/>
            <a:ext cx="7120467" cy="480060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Date Placeholder 24"/>
          <p:cNvSpPr>
            <a:spLocks noGrp="1"/>
          </p:cNvSpPr>
          <p:nvPr>
            <p:ph type="dt" sz="half" idx="10"/>
          </p:nvPr>
        </p:nvSpPr>
        <p:spPr/>
        <p:txBody>
          <a:bodyPr/>
          <a:lstStyle/>
          <a:p>
            <a:fld id="{7565E655-9687-48DF-A33F-F8824CCCB5D1}" type="datetime1">
              <a:rPr lang="en-US" smtClean="0"/>
              <a:pPr/>
              <a:t>10/12/2022</a:t>
            </a:fld>
            <a:endParaRPr lang="en-US"/>
          </a:p>
        </p:txBody>
      </p:sp>
      <p:sp>
        <p:nvSpPr>
          <p:cNvPr id="29" name="Footer Placeholder 28"/>
          <p:cNvSpPr>
            <a:spLocks noGrp="1"/>
          </p:cNvSpPr>
          <p:nvPr>
            <p:ph type="ftr" sz="quarter" idx="11"/>
          </p:nvPr>
        </p:nvSpPr>
        <p:spPr/>
        <p:txBody>
          <a:bodyPr/>
          <a:lstStyle/>
          <a:p>
            <a:r>
              <a:rPr lang="en-US" smtClean="0"/>
              <a:t>Sample Footer Text</a:t>
            </a:r>
            <a:endParaRPr lang="en-US"/>
          </a:p>
        </p:txBody>
      </p:sp>
      <p:sp>
        <p:nvSpPr>
          <p:cNvPr id="7" name="Slide Number Placeholder 6"/>
          <p:cNvSpPr>
            <a:spLocks noGrp="1"/>
          </p:cNvSpPr>
          <p:nvPr>
            <p:ph type="sldNum" sz="quarter" idx="12"/>
          </p:nvPr>
        </p:nvSpPr>
        <p:spPr/>
        <p:txBody>
          <a:bodyPr/>
          <a:lstStyle/>
          <a:p>
            <a:fld id="{11A71338-8BA2-4C79-A6C5-5A8E30081D0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3" name="Picture Placeholder 12"/>
          <p:cNvSpPr>
            <a:spLocks noGrp="1"/>
          </p:cNvSpPr>
          <p:nvPr>
            <p:ph type="pic" idx="1"/>
          </p:nvPr>
        </p:nvSpPr>
        <p:spPr>
          <a:xfrm>
            <a:off x="4673600" y="616634"/>
            <a:ext cx="6705600" cy="3657600"/>
          </a:xfrm>
          <a:solidFill>
            <a:schemeClr val="bg1"/>
          </a:solidFill>
          <a:ln w="6350">
            <a:solidFill>
              <a:schemeClr val="accent1"/>
            </a:solidFill>
          </a:ln>
          <a:effectLst>
            <a:reflection blurRad="1000" stA="49000" endA="500" endPos="10000" dist="900" dir="5400000" sy="-90000" algn="bl" rotWithShape="0"/>
          </a:effectLst>
        </p:spPr>
        <p:txBody>
          <a:bodyPr/>
          <a:lstStyle>
            <a:lvl1pPr marL="0" indent="0">
              <a:buNone/>
              <a:defRPr sz="3200"/>
            </a:lvl1pPr>
          </a:lstStyle>
          <a:p>
            <a:r>
              <a:rPr kumimoji="0" lang="en-US" smtClean="0"/>
              <a:t>Click icon to add picture</a:t>
            </a:r>
            <a:endParaRPr kumimoji="0" lang="en-US" dirty="0"/>
          </a:p>
        </p:txBody>
      </p:sp>
      <p:sp>
        <p:nvSpPr>
          <p:cNvPr id="7" name="Date Placeholder 6"/>
          <p:cNvSpPr>
            <a:spLocks noGrp="1"/>
          </p:cNvSpPr>
          <p:nvPr>
            <p:ph type="dt" sz="half" idx="10"/>
          </p:nvPr>
        </p:nvSpPr>
        <p:spPr/>
        <p:txBody>
          <a:bodyPr/>
          <a:lstStyle/>
          <a:p>
            <a:fld id="{B97FD56A-AAB8-4544-A495-D0645413C9E3}" type="datetime1">
              <a:rPr lang="en-US" smtClean="0"/>
              <a:pPr/>
              <a:t>10/12/2022</a:t>
            </a:fld>
            <a:endParaRPr lang="en-US"/>
          </a:p>
        </p:txBody>
      </p:sp>
      <p:sp>
        <p:nvSpPr>
          <p:cNvPr id="5" name="Footer Placeholder 4"/>
          <p:cNvSpPr>
            <a:spLocks noGrp="1"/>
          </p:cNvSpPr>
          <p:nvPr>
            <p:ph type="ftr" sz="quarter" idx="11"/>
          </p:nvPr>
        </p:nvSpPr>
        <p:spPr/>
        <p:txBody>
          <a:bodyPr/>
          <a:lstStyle/>
          <a:p>
            <a:r>
              <a:rPr lang="en-US" smtClean="0"/>
              <a:t>Sample Footer Text</a:t>
            </a:r>
            <a:endParaRPr lang="en-US"/>
          </a:p>
        </p:txBody>
      </p:sp>
      <p:sp>
        <p:nvSpPr>
          <p:cNvPr id="31" name="Slide Number Placeholder 30"/>
          <p:cNvSpPr>
            <a:spLocks noGrp="1"/>
          </p:cNvSpPr>
          <p:nvPr>
            <p:ph type="sldNum" sz="quarter" idx="12"/>
          </p:nvPr>
        </p:nvSpPr>
        <p:spPr/>
        <p:txBody>
          <a:bodyPr/>
          <a:lstStyle/>
          <a:p>
            <a:fld id="{11A71338-8BA2-4C79-A6C5-5A8E30081D0C}" type="slidenum">
              <a:rPr lang="en-US" smtClean="0"/>
              <a:pPr/>
              <a:t>‹#›</a:t>
            </a:fld>
            <a:endParaRPr lang="en-US"/>
          </a:p>
        </p:txBody>
      </p:sp>
      <p:sp>
        <p:nvSpPr>
          <p:cNvPr id="17" name="Title 16"/>
          <p:cNvSpPr>
            <a:spLocks noGrp="1"/>
          </p:cNvSpPr>
          <p:nvPr>
            <p:ph type="title"/>
          </p:nvPr>
        </p:nvSpPr>
        <p:spPr>
          <a:xfrm>
            <a:off x="508000" y="4993760"/>
            <a:ext cx="7823200" cy="522288"/>
          </a:xfrm>
        </p:spPr>
        <p:txBody>
          <a:bodyPr anchor="ctr"/>
          <a:lstStyle>
            <a:lvl1pPr algn="l">
              <a:buNone/>
              <a:defRPr sz="2000" b="1"/>
            </a:lvl1pPr>
          </a:lstStyle>
          <a:p>
            <a:r>
              <a:rPr kumimoji="0" lang="en-US" smtClean="0"/>
              <a:t>Click to edit Master title style</a:t>
            </a:r>
            <a:endParaRPr kumimoji="0" lang="en-US"/>
          </a:p>
        </p:txBody>
      </p:sp>
      <p:sp>
        <p:nvSpPr>
          <p:cNvPr id="26" name="Text Placeholder 25"/>
          <p:cNvSpPr>
            <a:spLocks noGrp="1"/>
          </p:cNvSpPr>
          <p:nvPr>
            <p:ph type="body" sz="half" idx="2"/>
          </p:nvPr>
        </p:nvSpPr>
        <p:spPr>
          <a:xfrm>
            <a:off x="508000" y="5533218"/>
            <a:ext cx="7823200" cy="768350"/>
          </a:xfrm>
        </p:spPr>
        <p:txBody>
          <a:bodyPr lIns="109728" tIns="0"/>
          <a:lstStyle>
            <a:lvl1pPr marL="0" indent="0">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685800" y="1050899"/>
            <a:ext cx="1150620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Text Placeholder 7"/>
          <p:cNvSpPr>
            <a:spLocks noGrp="1"/>
          </p:cNvSpPr>
          <p:nvPr>
            <p:ph type="body" idx="1"/>
          </p:nvPr>
        </p:nvSpPr>
        <p:spPr>
          <a:xfrm>
            <a:off x="406400" y="1554163"/>
            <a:ext cx="115824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1" name="Date Placeholder 10"/>
          <p:cNvSpPr>
            <a:spLocks noGrp="1"/>
          </p:cNvSpPr>
          <p:nvPr>
            <p:ph type="dt" sz="half" idx="2"/>
          </p:nvPr>
        </p:nvSpPr>
        <p:spPr>
          <a:xfrm>
            <a:off x="8636000" y="76201"/>
            <a:ext cx="3352800" cy="288925"/>
          </a:xfrm>
          <a:prstGeom prst="rect">
            <a:avLst/>
          </a:prstGeom>
        </p:spPr>
        <p:txBody>
          <a:bodyPr vert="horz"/>
          <a:lstStyle>
            <a:lvl1pPr algn="l" eaLnBrk="1" latinLnBrk="0" hangingPunct="1">
              <a:defRPr kumimoji="0" sz="1200">
                <a:solidFill>
                  <a:schemeClr val="accent1">
                    <a:shade val="75000"/>
                  </a:schemeClr>
                </a:solidFill>
              </a:defRPr>
            </a:lvl1pPr>
          </a:lstStyle>
          <a:p>
            <a:fld id="{193BAB95-8DA7-460B-B00A-7037C8394FB0}" type="datetime1">
              <a:rPr lang="en-US" smtClean="0"/>
              <a:pPr/>
              <a:t>10/12/2022</a:t>
            </a:fld>
            <a:endParaRPr lang="en-US" dirty="0"/>
          </a:p>
        </p:txBody>
      </p:sp>
      <p:sp>
        <p:nvSpPr>
          <p:cNvPr id="28" name="Footer Placeholder 27"/>
          <p:cNvSpPr>
            <a:spLocks noGrp="1"/>
          </p:cNvSpPr>
          <p:nvPr>
            <p:ph type="ftr" sz="quarter" idx="3"/>
          </p:nvPr>
        </p:nvSpPr>
        <p:spPr>
          <a:xfrm>
            <a:off x="4165600" y="76201"/>
            <a:ext cx="4470400" cy="288925"/>
          </a:xfrm>
          <a:prstGeom prst="rect">
            <a:avLst/>
          </a:prstGeom>
        </p:spPr>
        <p:txBody>
          <a:bodyPr vert="horz"/>
          <a:lstStyle>
            <a:lvl1pPr algn="r" eaLnBrk="1" latinLnBrk="0" hangingPunct="1">
              <a:defRPr kumimoji="0" sz="1200">
                <a:solidFill>
                  <a:schemeClr val="accent1">
                    <a:shade val="75000"/>
                  </a:schemeClr>
                </a:solidFill>
              </a:defRPr>
            </a:lvl1pPr>
          </a:lstStyle>
          <a:p>
            <a:r>
              <a:rPr lang="en-US" smtClean="0"/>
              <a:t>Sample Footer Text</a:t>
            </a:r>
            <a:endParaRPr lang="en-US" dirty="0">
              <a:solidFill>
                <a:srgbClr val="FFFFFF"/>
              </a:solidFill>
            </a:endParaRPr>
          </a:p>
        </p:txBody>
      </p:sp>
      <p:sp>
        <p:nvSpPr>
          <p:cNvPr id="5" name="Slide Number Placeholder 4"/>
          <p:cNvSpPr>
            <a:spLocks noGrp="1"/>
          </p:cNvSpPr>
          <p:nvPr>
            <p:ph type="sldNum" sz="quarter" idx="4"/>
          </p:nvPr>
        </p:nvSpPr>
        <p:spPr>
          <a:xfrm>
            <a:off x="10972800" y="6477001"/>
            <a:ext cx="1016000" cy="244475"/>
          </a:xfrm>
          <a:prstGeom prst="rect">
            <a:avLst/>
          </a:prstGeom>
        </p:spPr>
        <p:txBody>
          <a:bodyPr vert="horz"/>
          <a:lstStyle>
            <a:lvl1pPr algn="r" eaLnBrk="1" latinLnBrk="0" hangingPunct="1">
              <a:defRPr kumimoji="0" sz="1200">
                <a:solidFill>
                  <a:schemeClr val="accent1">
                    <a:shade val="75000"/>
                  </a:schemeClr>
                </a:solidFill>
              </a:defRPr>
            </a:lvl1pPr>
          </a:lstStyle>
          <a:p>
            <a:fld id="{11A71338-8BA2-4C79-A6C5-5A8E30081D0C}" type="slidenum">
              <a:rPr lang="en-US" smtClean="0"/>
              <a:pPr/>
              <a:t>‹#›</a:t>
            </a:fld>
            <a:endParaRPr lang="en-US" dirty="0"/>
          </a:p>
        </p:txBody>
      </p:sp>
      <p:sp>
        <p:nvSpPr>
          <p:cNvPr id="10" name="Title Placeholder 9"/>
          <p:cNvSpPr>
            <a:spLocks noGrp="1"/>
          </p:cNvSpPr>
          <p:nvPr>
            <p:ph type="title"/>
          </p:nvPr>
        </p:nvSpPr>
        <p:spPr>
          <a:xfrm>
            <a:off x="406400" y="457200"/>
            <a:ext cx="11582400" cy="838200"/>
          </a:xfrm>
          <a:prstGeom prst="rect">
            <a:avLst/>
          </a:prstGeom>
        </p:spPr>
        <p:txBody>
          <a:bodyPr vert="horz" anchor="ctr">
            <a:normAutofit/>
          </a:bodyPr>
          <a:lstStyle/>
          <a:p>
            <a:r>
              <a:rPr kumimoji="0" lang="en-US" smtClean="0"/>
              <a:t>Click to edit Master title style</a:t>
            </a:r>
            <a:endParaRPr kumimoji="0" lang="en-US"/>
          </a:p>
        </p:txBody>
      </p:sp>
      <p:sp>
        <p:nvSpPr>
          <p:cNvPr id="9" name="Straight Connector 8"/>
          <p:cNvSpPr>
            <a:spLocks noChangeShapeType="1"/>
          </p:cNvSpPr>
          <p:nvPr/>
        </p:nvSpPr>
        <p:spPr bwMode="auto">
          <a:xfrm>
            <a:off x="685800" y="1050899"/>
            <a:ext cx="1150620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Straight Connector 11"/>
          <p:cNvSpPr>
            <a:spLocks noChangeShapeType="1"/>
          </p:cNvSpPr>
          <p:nvPr/>
        </p:nvSpPr>
        <p:spPr bwMode="auto">
          <a:xfrm>
            <a:off x="685800" y="1057987"/>
            <a:ext cx="1150620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 bg1="lt1" tx1="dk1" bg2="lt2" tx2="dk2" accent1="accent1" accent2="accent2" accent3="accent3" accent4="accent4" accent5="accent5" accent6="accent6" hlink="hlink" folHlink="folHlink"/>
  <p:sldLayoutIdLst>
    <p:sldLayoutId id="2147483749" r:id="rId1"/>
    <p:sldLayoutId id="2147483750" r:id="rId2"/>
    <p:sldLayoutId id="2147483751" r:id="rId3"/>
    <p:sldLayoutId id="2147483752" r:id="rId4"/>
    <p:sldLayoutId id="2147483753" r:id="rId5"/>
    <p:sldLayoutId id="2147483754" r:id="rId6"/>
    <p:sldLayoutId id="2147483755" r:id="rId7"/>
    <p:sldLayoutId id="2147483756" r:id="rId8"/>
    <p:sldLayoutId id="2147483757" r:id="rId9"/>
    <p:sldLayoutId id="2147483758" r:id="rId10"/>
    <p:sldLayoutId id="2147483759" r:id="rId11"/>
  </p:sldLayoutIdLst>
  <p:hf sldNum="0" hdr="0" ftr="0" dt="0"/>
  <p:txStyles>
    <p:titleStyle>
      <a:lvl1pPr algn="l" rtl="0" eaLnBrk="1" latinLnBrk="0" hangingPunct="1">
        <a:spcBef>
          <a:spcPct val="0"/>
        </a:spcBef>
        <a:buNone/>
        <a:defRPr kumimoji="0" sz="3600" kern="1200" cap="all" baseline="0">
          <a:solidFill>
            <a:schemeClr val="tx2"/>
          </a:solidFill>
          <a:effectLst>
            <a:reflection blurRad="12700" stA="48000" endA="300" endPos="55000" dir="5400000" sy="-90000" algn="bl" rotWithShape="0"/>
          </a:effectLst>
          <a:latin typeface="+mj-lt"/>
          <a:ea typeface="+mj-ea"/>
          <a:cs typeface="+mj-cs"/>
        </a:defRPr>
      </a:lvl1pPr>
    </p:titleStyle>
    <p:bodyStyle>
      <a:lvl1pPr marL="342900" indent="-342900" algn="l" rtl="0" eaLnBrk="1" latinLnBrk="0" hangingPunct="1">
        <a:spcBef>
          <a:spcPct val="20000"/>
        </a:spcBef>
        <a:buClr>
          <a:schemeClr val="accent1"/>
        </a:buClr>
        <a:buSzPct val="70000"/>
        <a:buFont typeface="Wingdings 2"/>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8012" y="1397341"/>
            <a:ext cx="12922794" cy="1708930"/>
          </a:xfrm>
        </p:spPr>
        <p:txBody>
          <a:bodyPr>
            <a:normAutofit/>
          </a:bodyPr>
          <a:lstStyle/>
          <a:p>
            <a:r>
              <a:rPr lang="en-US" sz="4800" b="1" i="1" dirty="0" smtClean="0">
                <a:solidFill>
                  <a:schemeClr val="tx1">
                    <a:lumMod val="85000"/>
                    <a:lumOff val="15000"/>
                  </a:schemeClr>
                </a:solidFill>
              </a:rPr>
              <a:t>                             STRUCTURE IN C</a:t>
            </a:r>
            <a:endParaRPr lang="en-US" sz="4800" b="1" i="1" dirty="0">
              <a:solidFill>
                <a:schemeClr val="tx1">
                  <a:lumMod val="85000"/>
                  <a:lumOff val="15000"/>
                </a:schemeClr>
              </a:solidFill>
            </a:endParaRPr>
          </a:p>
        </p:txBody>
      </p:sp>
      <p:sp>
        <p:nvSpPr>
          <p:cNvPr id="3" name="Content Placeholder 2"/>
          <p:cNvSpPr>
            <a:spLocks noGrp="1"/>
          </p:cNvSpPr>
          <p:nvPr>
            <p:ph idx="1"/>
          </p:nvPr>
        </p:nvSpPr>
        <p:spPr>
          <a:xfrm>
            <a:off x="609600" y="2977496"/>
            <a:ext cx="11582400" cy="4525963"/>
          </a:xfrm>
        </p:spPr>
        <p:txBody>
          <a:bodyPr/>
          <a:lstStyle/>
          <a:p>
            <a:pPr>
              <a:buNone/>
            </a:pPr>
            <a:r>
              <a:rPr lang="en-US" dirty="0" smtClean="0"/>
              <a:t>                                                     By </a:t>
            </a:r>
          </a:p>
          <a:p>
            <a:pPr>
              <a:buNone/>
            </a:pPr>
            <a:r>
              <a:rPr lang="en-US" dirty="0" smtClean="0"/>
              <a:t>                                        Subhransu Swain</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3">
            <a:extLst>
              <a:ext uri="{FF2B5EF4-FFF2-40B4-BE49-F238E27FC236}">
                <a16:creationId xmlns:a16="http://schemas.microsoft.com/office/drawing/2014/main" xmlns="" id="{A38B755F-8906-0F45-32D5-A1FC26CED046}"/>
              </a:ext>
            </a:extLst>
          </p:cNvPr>
          <p:cNvSpPr>
            <a:spLocks noGrp="1" noChangeArrowheads="1"/>
          </p:cNvSpPr>
          <p:nvPr>
            <p:ph type="title"/>
          </p:nvPr>
        </p:nvSpPr>
        <p:spPr/>
        <p:txBody>
          <a:bodyPr/>
          <a:lstStyle/>
          <a:p>
            <a:pPr eaLnBrk="1" hangingPunct="1"/>
            <a:r>
              <a:rPr lang="en-US" altLang="en-US" dirty="0">
                <a:solidFill>
                  <a:srgbClr val="FF0000"/>
                </a:solidFill>
              </a:rPr>
              <a:t>Parameter Passing in a Function</a:t>
            </a:r>
          </a:p>
        </p:txBody>
      </p:sp>
      <p:sp>
        <p:nvSpPr>
          <p:cNvPr id="15364" name="Rectangle 4">
            <a:extLst>
              <a:ext uri="{FF2B5EF4-FFF2-40B4-BE49-F238E27FC236}">
                <a16:creationId xmlns:a16="http://schemas.microsoft.com/office/drawing/2014/main" xmlns="" id="{A90E2BDB-82D6-FBD9-0FFF-66AC2AA53C68}"/>
              </a:ext>
            </a:extLst>
          </p:cNvPr>
          <p:cNvSpPr>
            <a:spLocks noGrp="1" noChangeArrowheads="1"/>
          </p:cNvSpPr>
          <p:nvPr>
            <p:ph idx="1"/>
          </p:nvPr>
        </p:nvSpPr>
        <p:spPr/>
        <p:txBody>
          <a:bodyPr/>
          <a:lstStyle/>
          <a:p>
            <a:pPr eaLnBrk="1" hangingPunct="1"/>
            <a:r>
              <a:rPr lang="en-US" altLang="en-US" sz="2540"/>
              <a:t>Structure variables can be passed as parameters like any other variables. Only the values will be copied during function invocation</a:t>
            </a:r>
          </a:p>
          <a:p>
            <a:pPr eaLnBrk="1" hangingPunct="1">
              <a:buFont typeface="Wingdings" panose="05000000000000000000" pitchFamily="2" charset="2"/>
              <a:buNone/>
            </a:pPr>
            <a:endParaRPr lang="en-US" altLang="en-US" sz="2903"/>
          </a:p>
        </p:txBody>
      </p:sp>
      <p:sp>
        <p:nvSpPr>
          <p:cNvPr id="15362" name="Slide Number Placeholder 4">
            <a:extLst>
              <a:ext uri="{FF2B5EF4-FFF2-40B4-BE49-F238E27FC236}">
                <a16:creationId xmlns:a16="http://schemas.microsoft.com/office/drawing/2014/main" xmlns="" id="{7F139E68-AB85-AAF8-550E-2D6A72318196}"/>
              </a:ext>
            </a:extLst>
          </p:cNvPr>
          <p:cNvSpPr>
            <a:spLocks noGrp="1"/>
          </p:cNvSpPr>
          <p:nvPr>
            <p:ph type="sldNum" sz="quarter" idx="12"/>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4515">
              <a:defRPr>
                <a:solidFill>
                  <a:schemeClr val="tx1"/>
                </a:solidFill>
                <a:latin typeface="Arial" panose="020B0604020202020204" pitchFamily="34" charset="0"/>
              </a:defRPr>
            </a:lvl1pPr>
            <a:lvl2pPr marL="674004" indent="-259232" defTabSz="914515">
              <a:defRPr>
                <a:solidFill>
                  <a:schemeClr val="tx1"/>
                </a:solidFill>
                <a:latin typeface="Arial" panose="020B0604020202020204" pitchFamily="34" charset="0"/>
              </a:defRPr>
            </a:lvl2pPr>
            <a:lvl3pPr marL="1036930" indent="-207386" defTabSz="914515">
              <a:defRPr>
                <a:solidFill>
                  <a:schemeClr val="tx1"/>
                </a:solidFill>
                <a:latin typeface="Arial" panose="020B0604020202020204" pitchFamily="34" charset="0"/>
              </a:defRPr>
            </a:lvl3pPr>
            <a:lvl4pPr marL="1451701" indent="-207386" defTabSz="914515">
              <a:defRPr>
                <a:solidFill>
                  <a:schemeClr val="tx1"/>
                </a:solidFill>
                <a:latin typeface="Arial" panose="020B0604020202020204" pitchFamily="34" charset="0"/>
              </a:defRPr>
            </a:lvl4pPr>
            <a:lvl5pPr marL="1866473" indent="-207386" defTabSz="914515">
              <a:defRPr>
                <a:solidFill>
                  <a:schemeClr val="tx1"/>
                </a:solidFill>
                <a:latin typeface="Arial" panose="020B0604020202020204" pitchFamily="34" charset="0"/>
              </a:defRPr>
            </a:lvl5pPr>
            <a:lvl6pPr marL="2281245" indent="-207386" defTabSz="914515" eaLnBrk="0" fontAlgn="base" hangingPunct="0">
              <a:spcBef>
                <a:spcPct val="0"/>
              </a:spcBef>
              <a:spcAft>
                <a:spcPct val="0"/>
              </a:spcAft>
              <a:defRPr>
                <a:solidFill>
                  <a:schemeClr val="tx1"/>
                </a:solidFill>
                <a:latin typeface="Arial" panose="020B0604020202020204" pitchFamily="34" charset="0"/>
              </a:defRPr>
            </a:lvl6pPr>
            <a:lvl7pPr marL="2696017" indent="-207386" defTabSz="914515" eaLnBrk="0" fontAlgn="base" hangingPunct="0">
              <a:spcBef>
                <a:spcPct val="0"/>
              </a:spcBef>
              <a:spcAft>
                <a:spcPct val="0"/>
              </a:spcAft>
              <a:defRPr>
                <a:solidFill>
                  <a:schemeClr val="tx1"/>
                </a:solidFill>
                <a:latin typeface="Arial" panose="020B0604020202020204" pitchFamily="34" charset="0"/>
              </a:defRPr>
            </a:lvl7pPr>
            <a:lvl8pPr marL="3110789" indent="-207386" defTabSz="914515" eaLnBrk="0" fontAlgn="base" hangingPunct="0">
              <a:spcBef>
                <a:spcPct val="0"/>
              </a:spcBef>
              <a:spcAft>
                <a:spcPct val="0"/>
              </a:spcAft>
              <a:defRPr>
                <a:solidFill>
                  <a:schemeClr val="tx1"/>
                </a:solidFill>
                <a:latin typeface="Arial" panose="020B0604020202020204" pitchFamily="34" charset="0"/>
              </a:defRPr>
            </a:lvl8pPr>
            <a:lvl9pPr marL="3525561" indent="-207386" defTabSz="914515" eaLnBrk="0" fontAlgn="base" hangingPunct="0">
              <a:spcBef>
                <a:spcPct val="0"/>
              </a:spcBef>
              <a:spcAft>
                <a:spcPct val="0"/>
              </a:spcAft>
              <a:defRPr>
                <a:solidFill>
                  <a:schemeClr val="tx1"/>
                </a:solidFill>
                <a:latin typeface="Arial" panose="020B0604020202020204" pitchFamily="34" charset="0"/>
              </a:defRPr>
            </a:lvl9pPr>
          </a:lstStyle>
          <a:p>
            <a:fld id="{2D1FB1CA-DBDC-4747-9065-13691A09C706}" type="slidenum">
              <a:rPr lang="en-US" altLang="en-US">
                <a:latin typeface="Arial Black" panose="020B0A04020102020204" pitchFamily="34" charset="0"/>
              </a:rPr>
              <a:pPr/>
              <a:t>10</a:t>
            </a:fld>
            <a:endParaRPr lang="en-US" altLang="en-US">
              <a:latin typeface="Arial Black" panose="020B0A04020102020204" pitchFamily="34" charset="0"/>
            </a:endParaRPr>
          </a:p>
        </p:txBody>
      </p:sp>
      <p:sp>
        <p:nvSpPr>
          <p:cNvPr id="15365" name="Text Box 5">
            <a:extLst>
              <a:ext uri="{FF2B5EF4-FFF2-40B4-BE49-F238E27FC236}">
                <a16:creationId xmlns:a16="http://schemas.microsoft.com/office/drawing/2014/main" xmlns="" id="{CF32FFC4-A6BE-834B-31D8-9F395D16FCB3}"/>
              </a:ext>
            </a:extLst>
          </p:cNvPr>
          <p:cNvSpPr txBox="1">
            <a:spLocks noChangeArrowheads="1"/>
          </p:cNvSpPr>
          <p:nvPr/>
        </p:nvSpPr>
        <p:spPr bwMode="auto">
          <a:xfrm>
            <a:off x="2363129" y="3459246"/>
            <a:ext cx="7465744" cy="3219333"/>
          </a:xfrm>
          <a:prstGeom prst="rect">
            <a:avLst/>
          </a:prstGeom>
          <a:solidFill>
            <a:srgbClr val="F8F8F8"/>
          </a:solidFill>
          <a:ln w="12700">
            <a:solidFill>
              <a:schemeClr val="tx1"/>
            </a:solidFill>
            <a:miter lim="800000"/>
            <a:headEnd/>
            <a:tailEnd/>
          </a:ln>
        </p:spPr>
        <p:txBody>
          <a:bodyPr lIns="91429" tIns="45715" rIns="91429" bIns="45715">
            <a:spAutoFit/>
          </a:bodyPr>
          <a:lstStyle>
            <a:lvl1pPr defTabSz="1008063">
              <a:defRPr>
                <a:solidFill>
                  <a:schemeClr val="tx1"/>
                </a:solidFill>
                <a:latin typeface="Arial" panose="020B0604020202020204" pitchFamily="34" charset="0"/>
              </a:defRPr>
            </a:lvl1pPr>
            <a:lvl2pPr marL="742950" indent="-285750" defTabSz="1008063">
              <a:defRPr>
                <a:solidFill>
                  <a:schemeClr val="tx1"/>
                </a:solidFill>
                <a:latin typeface="Arial" panose="020B0604020202020204" pitchFamily="34" charset="0"/>
              </a:defRPr>
            </a:lvl2pPr>
            <a:lvl3pPr marL="1143000" indent="-228600" defTabSz="1008063">
              <a:defRPr>
                <a:solidFill>
                  <a:schemeClr val="tx1"/>
                </a:solidFill>
                <a:latin typeface="Arial" panose="020B0604020202020204" pitchFamily="34" charset="0"/>
              </a:defRPr>
            </a:lvl3pPr>
            <a:lvl4pPr marL="1600200" indent="-228600" defTabSz="1008063">
              <a:defRPr>
                <a:solidFill>
                  <a:schemeClr val="tx1"/>
                </a:solidFill>
                <a:latin typeface="Arial" panose="020B0604020202020204" pitchFamily="34" charset="0"/>
              </a:defRPr>
            </a:lvl4pPr>
            <a:lvl5pPr marL="2057400" indent="-228600" defTabSz="1008063">
              <a:defRPr>
                <a:solidFill>
                  <a:schemeClr val="tx1"/>
                </a:solidFill>
                <a:latin typeface="Arial" panose="020B0604020202020204" pitchFamily="34" charset="0"/>
              </a:defRPr>
            </a:lvl5pPr>
            <a:lvl6pPr marL="2514600" indent="-228600" defTabSz="1008063" eaLnBrk="0" fontAlgn="base" hangingPunct="0">
              <a:spcBef>
                <a:spcPct val="0"/>
              </a:spcBef>
              <a:spcAft>
                <a:spcPct val="0"/>
              </a:spcAft>
              <a:defRPr>
                <a:solidFill>
                  <a:schemeClr val="tx1"/>
                </a:solidFill>
                <a:latin typeface="Arial" panose="020B0604020202020204" pitchFamily="34" charset="0"/>
              </a:defRPr>
            </a:lvl6pPr>
            <a:lvl7pPr marL="2971800" indent="-228600" defTabSz="1008063" eaLnBrk="0" fontAlgn="base" hangingPunct="0">
              <a:spcBef>
                <a:spcPct val="0"/>
              </a:spcBef>
              <a:spcAft>
                <a:spcPct val="0"/>
              </a:spcAft>
              <a:defRPr>
                <a:solidFill>
                  <a:schemeClr val="tx1"/>
                </a:solidFill>
                <a:latin typeface="Arial" panose="020B0604020202020204" pitchFamily="34" charset="0"/>
              </a:defRPr>
            </a:lvl7pPr>
            <a:lvl8pPr marL="3429000" indent="-228600" defTabSz="1008063" eaLnBrk="0" fontAlgn="base" hangingPunct="0">
              <a:spcBef>
                <a:spcPct val="0"/>
              </a:spcBef>
              <a:spcAft>
                <a:spcPct val="0"/>
              </a:spcAft>
              <a:defRPr>
                <a:solidFill>
                  <a:schemeClr val="tx1"/>
                </a:solidFill>
                <a:latin typeface="Arial" panose="020B0604020202020204" pitchFamily="34" charset="0"/>
              </a:defRPr>
            </a:lvl8pPr>
            <a:lvl9pPr marL="3886200" indent="-228600" defTabSz="1008063"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359" b="1">
                <a:solidFill>
                  <a:srgbClr val="FF0000"/>
                </a:solidFill>
              </a:rPr>
              <a:t> </a:t>
            </a:r>
            <a:r>
              <a:rPr lang="en-US" altLang="en-US" sz="2540"/>
              <a:t>void swap (struct complex a, struct complex b)</a:t>
            </a:r>
          </a:p>
          <a:p>
            <a:pPr eaLnBrk="1" hangingPunct="1"/>
            <a:r>
              <a:rPr lang="en-US" altLang="en-US" sz="2540"/>
              <a:t> {</a:t>
            </a:r>
          </a:p>
          <a:p>
            <a:pPr eaLnBrk="1" hangingPunct="1"/>
            <a:r>
              <a:rPr lang="en-US" altLang="en-US" sz="2540"/>
              <a:t>      struct complex tmp;</a:t>
            </a:r>
          </a:p>
          <a:p>
            <a:pPr eaLnBrk="1" hangingPunct="1"/>
            <a:endParaRPr lang="en-US" altLang="en-US" sz="2540"/>
          </a:p>
          <a:p>
            <a:pPr eaLnBrk="1" hangingPunct="1"/>
            <a:r>
              <a:rPr lang="en-US" altLang="en-US" sz="2540"/>
              <a:t>      tmp=a;</a:t>
            </a:r>
          </a:p>
          <a:p>
            <a:pPr eaLnBrk="1" hangingPunct="1"/>
            <a:r>
              <a:rPr lang="en-US" altLang="en-US" sz="2540"/>
              <a:t>      a=b;</a:t>
            </a:r>
          </a:p>
          <a:p>
            <a:pPr eaLnBrk="1" hangingPunct="1"/>
            <a:r>
              <a:rPr lang="en-US" altLang="en-US" sz="2540"/>
              <a:t>      b=tmp;</a:t>
            </a:r>
          </a:p>
          <a:p>
            <a:pPr eaLnBrk="1" hangingPunct="1"/>
            <a:r>
              <a:rPr lang="en-US" altLang="en-US" sz="2540"/>
              <a:t> }</a:t>
            </a: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9946B90-D086-A16D-77B0-307115DD6CB1}"/>
              </a:ext>
            </a:extLst>
          </p:cNvPr>
          <p:cNvSpPr>
            <a:spLocks noGrp="1"/>
          </p:cNvSpPr>
          <p:nvPr>
            <p:ph type="title"/>
          </p:nvPr>
        </p:nvSpPr>
        <p:spPr/>
        <p:txBody>
          <a:bodyPr>
            <a:normAutofit/>
          </a:bodyPr>
          <a:lstStyle/>
          <a:p>
            <a:r>
              <a:rPr lang="en-US" dirty="0">
                <a:solidFill>
                  <a:srgbClr val="FF0000"/>
                </a:solidFill>
              </a:rPr>
              <a:t>D</a:t>
            </a:r>
            <a:r>
              <a:rPr lang="en-IN" dirty="0">
                <a:solidFill>
                  <a:srgbClr val="FF0000"/>
                </a:solidFill>
              </a:rPr>
              <a:t>EFINITION</a:t>
            </a:r>
          </a:p>
        </p:txBody>
      </p:sp>
      <p:sp>
        <p:nvSpPr>
          <p:cNvPr id="3" name="Content Placeholder 2">
            <a:extLst>
              <a:ext uri="{FF2B5EF4-FFF2-40B4-BE49-F238E27FC236}">
                <a16:creationId xmlns:a16="http://schemas.microsoft.com/office/drawing/2014/main" xmlns="" id="{20CE1060-7A94-109D-585A-FCAA73EF0EF9}"/>
              </a:ext>
            </a:extLst>
          </p:cNvPr>
          <p:cNvSpPr>
            <a:spLocks noGrp="1"/>
          </p:cNvSpPr>
          <p:nvPr>
            <p:ph idx="1"/>
          </p:nvPr>
        </p:nvSpPr>
        <p:spPr>
          <a:xfrm>
            <a:off x="352425" y="1457326"/>
            <a:ext cx="11906251" cy="5143501"/>
          </a:xfrm>
        </p:spPr>
        <p:txBody>
          <a:bodyPr>
            <a:normAutofit fontScale="77500" lnSpcReduction="20000"/>
          </a:bodyPr>
          <a:lstStyle/>
          <a:p>
            <a:pPr algn="l"/>
            <a:r>
              <a:rPr lang="en-US" sz="2900" b="0" i="0" dirty="0">
                <a:solidFill>
                  <a:schemeClr val="tx1">
                    <a:lumMod val="95000"/>
                    <a:lumOff val="5000"/>
                  </a:schemeClr>
                </a:solidFill>
                <a:effectLst/>
                <a:latin typeface="Verdana" panose="020B0604030504040204" pitchFamily="34" charset="0"/>
              </a:rPr>
              <a:t>Structures (also called structs) are a way to group several related variables into one place. Each variable in the structure is known as a </a:t>
            </a:r>
            <a:r>
              <a:rPr lang="en-US" sz="2900" b="1" i="0" dirty="0">
                <a:solidFill>
                  <a:schemeClr val="tx1">
                    <a:lumMod val="95000"/>
                    <a:lumOff val="5000"/>
                  </a:schemeClr>
                </a:solidFill>
                <a:effectLst/>
                <a:latin typeface="Verdana" panose="020B0604030504040204" pitchFamily="34" charset="0"/>
              </a:rPr>
              <a:t>member</a:t>
            </a:r>
            <a:r>
              <a:rPr lang="en-US" sz="2900" b="0" i="0" dirty="0">
                <a:solidFill>
                  <a:schemeClr val="tx1">
                    <a:lumMod val="95000"/>
                    <a:lumOff val="5000"/>
                  </a:schemeClr>
                </a:solidFill>
                <a:effectLst/>
                <a:latin typeface="Verdana" panose="020B0604030504040204" pitchFamily="34" charset="0"/>
              </a:rPr>
              <a:t> of the structure.</a:t>
            </a:r>
          </a:p>
          <a:p>
            <a:pPr algn="l"/>
            <a:r>
              <a:rPr lang="en-US" sz="2900" b="0" i="0" dirty="0">
                <a:solidFill>
                  <a:schemeClr val="tx1">
                    <a:lumMod val="95000"/>
                    <a:lumOff val="5000"/>
                  </a:schemeClr>
                </a:solidFill>
                <a:effectLst/>
                <a:latin typeface="Verdana" panose="020B0604030504040204" pitchFamily="34" charset="0"/>
              </a:rPr>
              <a:t>Unlike an </a:t>
            </a:r>
            <a:r>
              <a:rPr lang="en-US" sz="2900" dirty="0">
                <a:solidFill>
                  <a:schemeClr val="tx1">
                    <a:lumMod val="95000"/>
                    <a:lumOff val="5000"/>
                  </a:schemeClr>
                </a:solidFill>
                <a:latin typeface="Verdana" panose="020B0604030504040204" pitchFamily="34" charset="0"/>
              </a:rPr>
              <a:t>array</a:t>
            </a:r>
            <a:r>
              <a:rPr lang="en-US" sz="2900" b="0" i="0" dirty="0">
                <a:solidFill>
                  <a:schemeClr val="tx1">
                    <a:lumMod val="95000"/>
                    <a:lumOff val="5000"/>
                  </a:schemeClr>
                </a:solidFill>
                <a:effectLst/>
                <a:latin typeface="Verdana" panose="020B0604030504040204" pitchFamily="34" charset="0"/>
              </a:rPr>
              <a:t>, a structure can contain many different data types (int, float, char, etc.).</a:t>
            </a:r>
          </a:p>
          <a:p>
            <a:pPr algn="l"/>
            <a:r>
              <a:rPr lang="en-US" sz="3200" b="0" i="0" dirty="0">
                <a:solidFill>
                  <a:schemeClr val="tx1">
                    <a:lumMod val="95000"/>
                    <a:lumOff val="5000"/>
                  </a:schemeClr>
                </a:solidFill>
                <a:effectLst/>
                <a:latin typeface="inter-regular"/>
              </a:rPr>
              <a:t>The </a:t>
            </a:r>
            <a:r>
              <a:rPr lang="en-US" sz="3200" b="1" i="0" dirty="0">
                <a:solidFill>
                  <a:schemeClr val="tx1">
                    <a:lumMod val="95000"/>
                    <a:lumOff val="5000"/>
                  </a:schemeClr>
                </a:solidFill>
                <a:effectLst/>
                <a:latin typeface="inter-bold"/>
              </a:rPr>
              <a:t>,struct</a:t>
            </a:r>
            <a:r>
              <a:rPr lang="en-US" sz="3200" b="0" i="0" dirty="0">
                <a:solidFill>
                  <a:schemeClr val="tx1">
                    <a:lumMod val="95000"/>
                    <a:lumOff val="5000"/>
                  </a:schemeClr>
                </a:solidFill>
                <a:effectLst/>
                <a:latin typeface="inter-regular"/>
              </a:rPr>
              <a:t> keyword is used to define the structure.</a:t>
            </a:r>
            <a:endParaRPr lang="en-US" sz="3200" b="0" i="0" dirty="0">
              <a:solidFill>
                <a:schemeClr val="tx1">
                  <a:lumMod val="95000"/>
                  <a:lumOff val="5000"/>
                </a:schemeClr>
              </a:solidFill>
              <a:effectLst/>
              <a:latin typeface="Verdana" panose="020B0604030504040204" pitchFamily="34" charset="0"/>
            </a:endParaRPr>
          </a:p>
          <a:p>
            <a:r>
              <a:rPr lang="en-IN" b="1" i="1" u="sng" dirty="0">
                <a:solidFill>
                  <a:schemeClr val="tx1">
                    <a:lumMod val="95000"/>
                    <a:lumOff val="5000"/>
                  </a:schemeClr>
                </a:solidFill>
              </a:rPr>
              <a:t>Syntax to define a structure:</a:t>
            </a:r>
          </a:p>
          <a:p>
            <a:pPr marL="0" indent="0" algn="just">
              <a:buNone/>
            </a:pPr>
            <a:r>
              <a:rPr lang="en-US" sz="2900" b="1" i="0" dirty="0">
                <a:solidFill>
                  <a:schemeClr val="tx1">
                    <a:lumMod val="95000"/>
                    <a:lumOff val="5000"/>
                  </a:schemeClr>
                </a:solidFill>
                <a:effectLst/>
                <a:latin typeface="inter-regular"/>
              </a:rPr>
              <a:t>struct</a:t>
            </a:r>
            <a:r>
              <a:rPr lang="en-US" sz="2900" b="0" i="0" dirty="0">
                <a:solidFill>
                  <a:schemeClr val="tx1">
                    <a:lumMod val="95000"/>
                    <a:lumOff val="5000"/>
                  </a:schemeClr>
                </a:solidFill>
                <a:effectLst/>
                <a:latin typeface="inter-regular"/>
              </a:rPr>
              <a:t> structure_name   </a:t>
            </a:r>
          </a:p>
          <a:p>
            <a:pPr marL="0" indent="0" algn="just">
              <a:buNone/>
            </a:pPr>
            <a:r>
              <a:rPr lang="en-US" sz="2900" b="0" i="0" dirty="0">
                <a:solidFill>
                  <a:schemeClr val="tx1">
                    <a:lumMod val="95000"/>
                    <a:lumOff val="5000"/>
                  </a:schemeClr>
                </a:solidFill>
                <a:effectLst/>
                <a:latin typeface="inter-regular"/>
              </a:rPr>
              <a:t>{  </a:t>
            </a:r>
          </a:p>
          <a:p>
            <a:pPr marL="0" indent="0" algn="just">
              <a:buNone/>
            </a:pPr>
            <a:r>
              <a:rPr lang="en-US" sz="2900" b="0" i="0" dirty="0">
                <a:solidFill>
                  <a:schemeClr val="tx1">
                    <a:lumMod val="95000"/>
                    <a:lumOff val="5000"/>
                  </a:schemeClr>
                </a:solidFill>
                <a:effectLst/>
                <a:latin typeface="inter-regular"/>
              </a:rPr>
              <a:t>    </a:t>
            </a:r>
            <a:r>
              <a:rPr lang="en-US" sz="2900" b="0" i="0" dirty="0" err="1">
                <a:solidFill>
                  <a:schemeClr val="tx1">
                    <a:lumMod val="95000"/>
                    <a:lumOff val="5000"/>
                  </a:schemeClr>
                </a:solidFill>
                <a:effectLst/>
                <a:latin typeface="inter-regular"/>
              </a:rPr>
              <a:t>data_type</a:t>
            </a:r>
            <a:r>
              <a:rPr lang="en-US" sz="2900" b="0" i="0" dirty="0">
                <a:solidFill>
                  <a:schemeClr val="tx1">
                    <a:lumMod val="95000"/>
                    <a:lumOff val="5000"/>
                  </a:schemeClr>
                </a:solidFill>
                <a:effectLst/>
                <a:latin typeface="inter-regular"/>
              </a:rPr>
              <a:t> member1;  </a:t>
            </a:r>
          </a:p>
          <a:p>
            <a:pPr marL="0" indent="0" algn="just">
              <a:buNone/>
            </a:pPr>
            <a:r>
              <a:rPr lang="en-US" sz="2900" b="0" i="0" dirty="0">
                <a:solidFill>
                  <a:schemeClr val="tx1">
                    <a:lumMod val="95000"/>
                    <a:lumOff val="5000"/>
                  </a:schemeClr>
                </a:solidFill>
                <a:effectLst/>
                <a:latin typeface="inter-regular"/>
              </a:rPr>
              <a:t>    </a:t>
            </a:r>
            <a:r>
              <a:rPr lang="en-US" sz="2900" b="0" i="0" dirty="0" err="1">
                <a:solidFill>
                  <a:schemeClr val="tx1">
                    <a:lumMod val="95000"/>
                    <a:lumOff val="5000"/>
                  </a:schemeClr>
                </a:solidFill>
                <a:effectLst/>
                <a:latin typeface="inter-regular"/>
              </a:rPr>
              <a:t>data_type</a:t>
            </a:r>
            <a:r>
              <a:rPr lang="en-US" sz="2900" b="0" i="0" dirty="0">
                <a:solidFill>
                  <a:schemeClr val="tx1">
                    <a:lumMod val="95000"/>
                    <a:lumOff val="5000"/>
                  </a:schemeClr>
                </a:solidFill>
                <a:effectLst/>
                <a:latin typeface="inter-regular"/>
              </a:rPr>
              <a:t> member2;  </a:t>
            </a:r>
          </a:p>
          <a:p>
            <a:pPr marL="0" indent="0" algn="just">
              <a:buNone/>
            </a:pPr>
            <a:r>
              <a:rPr lang="en-US" sz="2900" b="0" i="0" dirty="0">
                <a:solidFill>
                  <a:schemeClr val="tx1">
                    <a:lumMod val="95000"/>
                    <a:lumOff val="5000"/>
                  </a:schemeClr>
                </a:solidFill>
                <a:effectLst/>
                <a:latin typeface="inter-regular"/>
              </a:rPr>
              <a:t>    .  </a:t>
            </a:r>
          </a:p>
          <a:p>
            <a:pPr marL="0" indent="0" algn="just">
              <a:buNone/>
            </a:pPr>
            <a:r>
              <a:rPr lang="en-US" sz="2900" b="0" i="0" dirty="0">
                <a:solidFill>
                  <a:schemeClr val="tx1">
                    <a:lumMod val="95000"/>
                    <a:lumOff val="5000"/>
                  </a:schemeClr>
                </a:solidFill>
                <a:effectLst/>
                <a:latin typeface="inter-regular"/>
              </a:rPr>
              <a:t>    .  </a:t>
            </a:r>
          </a:p>
          <a:p>
            <a:pPr marL="0" indent="0" algn="just">
              <a:buNone/>
            </a:pPr>
            <a:r>
              <a:rPr lang="en-US" sz="2900" b="0" i="0" dirty="0">
                <a:solidFill>
                  <a:schemeClr val="tx1">
                    <a:lumMod val="95000"/>
                    <a:lumOff val="5000"/>
                  </a:schemeClr>
                </a:solidFill>
                <a:effectLst/>
                <a:latin typeface="inter-regular"/>
              </a:rPr>
              <a:t>    </a:t>
            </a:r>
            <a:r>
              <a:rPr lang="en-US" sz="2900" b="0" i="0" dirty="0" err="1">
                <a:solidFill>
                  <a:schemeClr val="tx1">
                    <a:lumMod val="95000"/>
                    <a:lumOff val="5000"/>
                  </a:schemeClr>
                </a:solidFill>
                <a:effectLst/>
                <a:latin typeface="inter-regular"/>
              </a:rPr>
              <a:t>data_type</a:t>
            </a:r>
            <a:r>
              <a:rPr lang="en-US" sz="2900" b="0" i="0" dirty="0">
                <a:solidFill>
                  <a:schemeClr val="tx1">
                    <a:lumMod val="95000"/>
                    <a:lumOff val="5000"/>
                  </a:schemeClr>
                </a:solidFill>
                <a:effectLst/>
                <a:latin typeface="inter-regular"/>
              </a:rPr>
              <a:t> </a:t>
            </a:r>
            <a:r>
              <a:rPr lang="en-US" sz="2900" b="0" i="0" dirty="0" err="1">
                <a:solidFill>
                  <a:schemeClr val="tx1">
                    <a:lumMod val="95000"/>
                    <a:lumOff val="5000"/>
                  </a:schemeClr>
                </a:solidFill>
                <a:effectLst/>
                <a:latin typeface="inter-regular"/>
              </a:rPr>
              <a:t>memeberN</a:t>
            </a:r>
            <a:r>
              <a:rPr lang="en-US" sz="2900" b="0" i="0" dirty="0">
                <a:solidFill>
                  <a:schemeClr val="tx1">
                    <a:lumMod val="95000"/>
                    <a:lumOff val="5000"/>
                  </a:schemeClr>
                </a:solidFill>
                <a:effectLst/>
                <a:latin typeface="inter-regular"/>
              </a:rPr>
              <a:t>;  </a:t>
            </a:r>
          </a:p>
          <a:p>
            <a:pPr marL="0" indent="0" algn="just">
              <a:buNone/>
            </a:pPr>
            <a:r>
              <a:rPr lang="en-US" sz="2900" b="0" i="0" dirty="0">
                <a:solidFill>
                  <a:schemeClr val="tx1">
                    <a:lumMod val="95000"/>
                    <a:lumOff val="5000"/>
                  </a:schemeClr>
                </a:solidFill>
                <a:effectLst/>
                <a:latin typeface="inter-regular"/>
              </a:rPr>
              <a:t>};  </a:t>
            </a:r>
          </a:p>
          <a:p>
            <a:pPr marL="0" indent="0">
              <a:buNone/>
            </a:pPr>
            <a:endParaRPr lang="en-IN" u="sng" dirty="0">
              <a:solidFill>
                <a:schemeClr val="tx1"/>
              </a:solidFill>
            </a:endParaRPr>
          </a:p>
          <a:p>
            <a:pPr marL="0" indent="0">
              <a:buNone/>
            </a:pPr>
            <a:endParaRPr lang="en-IN" u="sng" dirty="0">
              <a:solidFill>
                <a:schemeClr val="tx1"/>
              </a:solidFill>
            </a:endParaRPr>
          </a:p>
        </p:txBody>
      </p:sp>
    </p:spTree>
    <p:extLst>
      <p:ext uri="{BB962C8B-B14F-4D97-AF65-F5344CB8AC3E}">
        <p14:creationId xmlns:p14="http://schemas.microsoft.com/office/powerpoint/2010/main" xmlns="" val="39616087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1B15ED52-F352-441B-82BF-E0EA34836D0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xmlns=""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xmlns="" id="{3B2E3793-BFE6-45A2-9B7B-E18844431C9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xmlns="" id="{BC4C4868-CB8F-4AF9-9CDB-8108F2C19B6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xmlns="" id="{375E0459-6403-40CD-989D-56A4407CA12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xmlns="" id="{53E5B1A8-3AC9-4BD1-9BBC-78CA94F2D1B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xmlns="" id="{80ECAD58-986C-7298-1DB6-9481926BED7E}"/>
              </a:ext>
            </a:extLst>
          </p:cNvPr>
          <p:cNvSpPr>
            <a:spLocks noGrp="1"/>
          </p:cNvSpPr>
          <p:nvPr>
            <p:ph type="title"/>
          </p:nvPr>
        </p:nvSpPr>
        <p:spPr>
          <a:xfrm>
            <a:off x="1371599" y="294538"/>
            <a:ext cx="9895951" cy="1033669"/>
          </a:xfrm>
        </p:spPr>
        <p:txBody>
          <a:bodyPr>
            <a:normAutofit/>
          </a:bodyPr>
          <a:lstStyle/>
          <a:p>
            <a:r>
              <a:rPr lang="en-GB" sz="4000">
                <a:solidFill>
                  <a:srgbClr val="FFFFFF"/>
                </a:solidFill>
                <a:cs typeface="Calibri Light"/>
              </a:rPr>
              <a:t>Structure:</a:t>
            </a:r>
            <a:endParaRPr lang="en-GB" sz="4000">
              <a:solidFill>
                <a:srgbClr val="FFFFFF"/>
              </a:solidFill>
            </a:endParaRPr>
          </a:p>
        </p:txBody>
      </p:sp>
      <p:sp>
        <p:nvSpPr>
          <p:cNvPr id="3" name="Content Placeholder 2">
            <a:extLst>
              <a:ext uri="{FF2B5EF4-FFF2-40B4-BE49-F238E27FC236}">
                <a16:creationId xmlns:a16="http://schemas.microsoft.com/office/drawing/2014/main" xmlns="" id="{5C0B4BD7-1955-2580-BA73-B8904239C1B6}"/>
              </a:ext>
            </a:extLst>
          </p:cNvPr>
          <p:cNvSpPr>
            <a:spLocks noGrp="1"/>
          </p:cNvSpPr>
          <p:nvPr>
            <p:ph idx="1"/>
          </p:nvPr>
        </p:nvSpPr>
        <p:spPr>
          <a:xfrm>
            <a:off x="1371599" y="2318197"/>
            <a:ext cx="9724031" cy="3683358"/>
          </a:xfrm>
        </p:spPr>
        <p:txBody>
          <a:bodyPr vert="horz" lIns="91440" tIns="45720" rIns="91440" bIns="45720" rtlCol="0" anchor="ctr">
            <a:normAutofit/>
          </a:bodyPr>
          <a:lstStyle/>
          <a:p>
            <a:r>
              <a:rPr lang="en-GB" sz="2000" dirty="0">
                <a:cs typeface="Calibri"/>
              </a:rPr>
              <a:t>Structure can also be declared as:-</a:t>
            </a:r>
          </a:p>
          <a:p>
            <a:r>
              <a:rPr lang="en-GB" sz="2000" dirty="0">
                <a:cs typeface="Calibri"/>
              </a:rPr>
              <a:t>Struct point{</a:t>
            </a:r>
          </a:p>
          <a:p>
            <a:pPr lvl="1"/>
            <a:r>
              <a:rPr lang="en-GB" sz="2000" dirty="0">
                <a:cs typeface="Calibri"/>
              </a:rPr>
              <a:t>Int x;</a:t>
            </a:r>
          </a:p>
          <a:p>
            <a:pPr lvl="1"/>
            <a:r>
              <a:rPr lang="en-GB" sz="2000" dirty="0">
                <a:cs typeface="Calibri"/>
              </a:rPr>
              <a:t>Int y;</a:t>
            </a:r>
          </a:p>
          <a:p>
            <a:pPr lvl="1"/>
            <a:r>
              <a:rPr lang="en-GB" sz="2000" dirty="0">
                <a:cs typeface="Calibri"/>
              </a:rPr>
              <a:t>}a , b,  c;</a:t>
            </a:r>
          </a:p>
          <a:p>
            <a:r>
              <a:rPr lang="en-GB" sz="2000" dirty="0">
                <a:cs typeface="Calibri"/>
              </a:rPr>
              <a:t>A , b, c are the variables of the point type.</a:t>
            </a:r>
          </a:p>
          <a:p>
            <a:r>
              <a:rPr lang="en-GB" sz="2000" dirty="0">
                <a:cs typeface="Calibri"/>
              </a:rPr>
              <a:t>These variables reserves memory space.</a:t>
            </a:r>
          </a:p>
        </p:txBody>
      </p:sp>
    </p:spTree>
    <p:extLst>
      <p:ext uri="{BB962C8B-B14F-4D97-AF65-F5344CB8AC3E}">
        <p14:creationId xmlns:p14="http://schemas.microsoft.com/office/powerpoint/2010/main" xmlns="" val="32645060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1B15ED52-F352-441B-82BF-E0EA34836D0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xmlns=""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xmlns="" id="{3B2E3793-BFE6-45A2-9B7B-E18844431C9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xmlns="" id="{BC4C4868-CB8F-4AF9-9CDB-8108F2C19B6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xmlns="" id="{375E0459-6403-40CD-989D-56A4407CA12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xmlns="" id="{53E5B1A8-3AC9-4BD1-9BBC-78CA94F2D1B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4733D578-F6B3-6530-AAD2-5F1458D644B9}"/>
              </a:ext>
            </a:extLst>
          </p:cNvPr>
          <p:cNvSpPr>
            <a:spLocks noGrp="1"/>
          </p:cNvSpPr>
          <p:nvPr>
            <p:ph type="title"/>
          </p:nvPr>
        </p:nvSpPr>
        <p:spPr>
          <a:xfrm>
            <a:off x="1371599" y="294538"/>
            <a:ext cx="9895951" cy="1033669"/>
          </a:xfrm>
        </p:spPr>
        <p:txBody>
          <a:bodyPr>
            <a:normAutofit/>
          </a:bodyPr>
          <a:lstStyle/>
          <a:p>
            <a:r>
              <a:rPr lang="en-GB" sz="4000">
                <a:solidFill>
                  <a:srgbClr val="FFFFFF"/>
                </a:solidFill>
                <a:cs typeface="Calibri Light"/>
              </a:rPr>
              <a:t>Structure:</a:t>
            </a:r>
            <a:endParaRPr lang="en-GB" sz="4000">
              <a:solidFill>
                <a:srgbClr val="FFFFFF"/>
              </a:solidFill>
            </a:endParaRPr>
          </a:p>
        </p:txBody>
      </p:sp>
      <p:sp>
        <p:nvSpPr>
          <p:cNvPr id="3" name="Content Placeholder 2">
            <a:extLst>
              <a:ext uri="{FF2B5EF4-FFF2-40B4-BE49-F238E27FC236}">
                <a16:creationId xmlns:a16="http://schemas.microsoft.com/office/drawing/2014/main" xmlns="" id="{8BD8ECC9-2A1E-32EA-07EA-D7182DA8A438}"/>
              </a:ext>
            </a:extLst>
          </p:cNvPr>
          <p:cNvSpPr>
            <a:spLocks noGrp="1"/>
          </p:cNvSpPr>
          <p:nvPr>
            <p:ph idx="1"/>
          </p:nvPr>
        </p:nvSpPr>
        <p:spPr>
          <a:xfrm>
            <a:off x="800099" y="1765747"/>
            <a:ext cx="9724031" cy="3683358"/>
          </a:xfrm>
        </p:spPr>
        <p:txBody>
          <a:bodyPr vert="horz" lIns="91440" tIns="45720" rIns="91440" bIns="45720" rtlCol="0" anchor="ctr">
            <a:normAutofit/>
          </a:bodyPr>
          <a:lstStyle/>
          <a:p>
            <a:r>
              <a:rPr lang="en-GB" sz="2400" dirty="0">
                <a:cs typeface="Calibri"/>
              </a:rPr>
              <a:t>Struct point a;</a:t>
            </a:r>
          </a:p>
          <a:p>
            <a:r>
              <a:rPr lang="en-GB" sz="2400" dirty="0">
                <a:cs typeface="Calibri"/>
              </a:rPr>
              <a:t>Defines a variable of point type</a:t>
            </a:r>
          </a:p>
          <a:p>
            <a:r>
              <a:rPr lang="en-GB" sz="2400" dirty="0">
                <a:cs typeface="Calibri"/>
              </a:rPr>
              <a:t>Initialization:</a:t>
            </a:r>
          </a:p>
          <a:p>
            <a:pPr lvl="1"/>
            <a:r>
              <a:rPr lang="en-GB" sz="2400" dirty="0">
                <a:cs typeface="Calibri"/>
              </a:rPr>
              <a:t>Struct point a={12,13};</a:t>
            </a:r>
          </a:p>
          <a:p>
            <a:r>
              <a:rPr lang="en-GB" sz="2400" dirty="0">
                <a:cs typeface="Calibri"/>
              </a:rPr>
              <a:t>Initialize x to 12 and y to 13</a:t>
            </a:r>
          </a:p>
        </p:txBody>
      </p:sp>
    </p:spTree>
    <p:extLst>
      <p:ext uri="{BB962C8B-B14F-4D97-AF65-F5344CB8AC3E}">
        <p14:creationId xmlns:p14="http://schemas.microsoft.com/office/powerpoint/2010/main" xmlns="" val="14126053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1210950-927A-194E-A173-1451FD6E8AB3}"/>
              </a:ext>
            </a:extLst>
          </p:cNvPr>
          <p:cNvSpPr>
            <a:spLocks noGrp="1"/>
          </p:cNvSpPr>
          <p:nvPr>
            <p:ph type="title"/>
          </p:nvPr>
        </p:nvSpPr>
        <p:spPr/>
        <p:txBody>
          <a:bodyPr>
            <a:normAutofit fontScale="90000"/>
          </a:bodyPr>
          <a:lstStyle/>
          <a:p>
            <a:r>
              <a:rPr lang="en-IN" b="0" i="0" dirty="0">
                <a:solidFill>
                  <a:srgbClr val="FF0000"/>
                </a:solidFill>
                <a:effectLst/>
                <a:latin typeface="erdana"/>
              </a:rPr>
              <a:t>Why use structure?</a:t>
            </a:r>
            <a:br>
              <a:rPr lang="en-IN" b="0" i="0" dirty="0">
                <a:solidFill>
                  <a:srgbClr val="FF0000"/>
                </a:solidFill>
                <a:effectLst/>
                <a:latin typeface="erdana"/>
              </a:rPr>
            </a:br>
            <a:endParaRPr lang="en-IN" dirty="0">
              <a:solidFill>
                <a:srgbClr val="FF0000"/>
              </a:solidFill>
            </a:endParaRPr>
          </a:p>
        </p:txBody>
      </p:sp>
      <p:sp>
        <p:nvSpPr>
          <p:cNvPr id="3" name="Content Placeholder 2">
            <a:extLst>
              <a:ext uri="{FF2B5EF4-FFF2-40B4-BE49-F238E27FC236}">
                <a16:creationId xmlns:a16="http://schemas.microsoft.com/office/drawing/2014/main" xmlns="" id="{C5D4DEC1-8B44-56B6-01CC-0B48E0098DE5}"/>
              </a:ext>
            </a:extLst>
          </p:cNvPr>
          <p:cNvSpPr>
            <a:spLocks noGrp="1"/>
          </p:cNvSpPr>
          <p:nvPr>
            <p:ph idx="1"/>
          </p:nvPr>
        </p:nvSpPr>
        <p:spPr/>
        <p:txBody>
          <a:bodyPr>
            <a:normAutofit fontScale="92500" lnSpcReduction="20000"/>
          </a:bodyPr>
          <a:lstStyle/>
          <a:p>
            <a:pPr algn="just"/>
            <a:r>
              <a:rPr lang="en-US" b="0" i="0" dirty="0">
                <a:solidFill>
                  <a:srgbClr val="002060"/>
                </a:solidFill>
                <a:effectLst/>
                <a:latin typeface="inter-regular"/>
              </a:rPr>
              <a:t>In C, there are cases where we need to store multiple attributes of an entity. It is not necessary that an entity has all the information of one type only. It can have different attributes of different data types. For example, an entity </a:t>
            </a:r>
            <a:r>
              <a:rPr lang="en-US" b="1" i="0" dirty="0">
                <a:solidFill>
                  <a:srgbClr val="002060"/>
                </a:solidFill>
                <a:effectLst/>
                <a:latin typeface="inter-bold"/>
              </a:rPr>
              <a:t>Student</a:t>
            </a:r>
            <a:r>
              <a:rPr lang="en-US" b="0" i="0" dirty="0">
                <a:solidFill>
                  <a:srgbClr val="002060"/>
                </a:solidFill>
                <a:effectLst/>
                <a:latin typeface="inter-regular"/>
              </a:rPr>
              <a:t> may have its name (string), roll number (int), marks (float). To store such type of information regarding an entity student, we have the following approaches:</a:t>
            </a:r>
          </a:p>
          <a:p>
            <a:pPr algn="just">
              <a:buFont typeface="Arial" panose="020B0604020202020204" pitchFamily="34" charset="0"/>
              <a:buChar char="•"/>
            </a:pPr>
            <a:r>
              <a:rPr lang="en-US" b="0" i="0" dirty="0">
                <a:solidFill>
                  <a:srgbClr val="002060"/>
                </a:solidFill>
                <a:effectLst/>
                <a:latin typeface="inter-regular"/>
              </a:rPr>
              <a:t>Construct individual arrays for storing names, roll numbers, and marks.</a:t>
            </a:r>
          </a:p>
          <a:p>
            <a:pPr algn="just">
              <a:buFont typeface="Arial" panose="020B0604020202020204" pitchFamily="34" charset="0"/>
              <a:buChar char="•"/>
            </a:pPr>
            <a:r>
              <a:rPr lang="en-US" b="0" i="0" dirty="0">
                <a:solidFill>
                  <a:srgbClr val="002060"/>
                </a:solidFill>
                <a:effectLst/>
                <a:latin typeface="inter-regular"/>
              </a:rPr>
              <a:t>Use a special data structure to store the collection of different data types.</a:t>
            </a:r>
          </a:p>
          <a:p>
            <a:endParaRPr lang="en-IN" dirty="0">
              <a:solidFill>
                <a:schemeClr val="bg1"/>
              </a:solidFill>
            </a:endParaRPr>
          </a:p>
        </p:txBody>
      </p:sp>
    </p:spTree>
    <p:extLst>
      <p:ext uri="{BB962C8B-B14F-4D97-AF65-F5344CB8AC3E}">
        <p14:creationId xmlns:p14="http://schemas.microsoft.com/office/powerpoint/2010/main" xmlns="" val="5570970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C948452-9722-2AC0-2B5F-9EB7F166A37A}"/>
              </a:ext>
            </a:extLst>
          </p:cNvPr>
          <p:cNvSpPr>
            <a:spLocks noGrp="1"/>
          </p:cNvSpPr>
          <p:nvPr>
            <p:ph type="title"/>
          </p:nvPr>
        </p:nvSpPr>
        <p:spPr/>
        <p:txBody>
          <a:bodyPr/>
          <a:lstStyle/>
          <a:p>
            <a:r>
              <a:rPr lang="en-US" b="0" i="0" dirty="0">
                <a:solidFill>
                  <a:srgbClr val="FF0000"/>
                </a:solidFill>
                <a:effectLst/>
                <a:latin typeface="inter-regular"/>
              </a:rPr>
              <a:t> Example to define a structure</a:t>
            </a:r>
            <a:endParaRPr lang="en-IN" dirty="0">
              <a:solidFill>
                <a:srgbClr val="FF0000"/>
              </a:solidFill>
            </a:endParaRPr>
          </a:p>
        </p:txBody>
      </p:sp>
      <p:pic>
        <p:nvPicPr>
          <p:cNvPr id="5" name="Content Placeholder 4" descr="Diagram&#10;&#10;Description automatically generated">
            <a:extLst>
              <a:ext uri="{FF2B5EF4-FFF2-40B4-BE49-F238E27FC236}">
                <a16:creationId xmlns:a16="http://schemas.microsoft.com/office/drawing/2014/main" xmlns="" id="{0B5842E6-927B-5E54-3483-8F87DB65E217}"/>
              </a:ext>
            </a:extLst>
          </p:cNvPr>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8421453" y="1787760"/>
            <a:ext cx="3522219" cy="2364362"/>
          </a:xfrm>
        </p:spPr>
      </p:pic>
      <p:sp>
        <p:nvSpPr>
          <p:cNvPr id="7" name="TextBox 6">
            <a:extLst>
              <a:ext uri="{FF2B5EF4-FFF2-40B4-BE49-F238E27FC236}">
                <a16:creationId xmlns:a16="http://schemas.microsoft.com/office/drawing/2014/main" xmlns="" id="{11B2D9A1-33FA-7D4F-DC7D-F5ADAACCC548}"/>
              </a:ext>
            </a:extLst>
          </p:cNvPr>
          <p:cNvSpPr txBox="1"/>
          <p:nvPr/>
        </p:nvSpPr>
        <p:spPr>
          <a:xfrm>
            <a:off x="836024" y="1787761"/>
            <a:ext cx="6218114" cy="2308324"/>
          </a:xfrm>
          <a:prstGeom prst="rect">
            <a:avLst/>
          </a:prstGeom>
          <a:noFill/>
        </p:spPr>
        <p:txBody>
          <a:bodyPr wrap="square">
            <a:spAutoFit/>
          </a:bodyPr>
          <a:lstStyle/>
          <a:p>
            <a:pPr algn="just"/>
            <a:r>
              <a:rPr lang="en-US" b="1" i="0" dirty="0">
                <a:solidFill>
                  <a:srgbClr val="006699"/>
                </a:solidFill>
                <a:effectLst/>
                <a:latin typeface="inter-regular"/>
              </a:rPr>
              <a:t>struct</a:t>
            </a:r>
            <a:r>
              <a:rPr lang="en-US" b="0" i="0" dirty="0">
                <a:solidFill>
                  <a:srgbClr val="000000"/>
                </a:solidFill>
                <a:effectLst/>
                <a:latin typeface="inter-regular"/>
              </a:rPr>
              <a:t> employee  </a:t>
            </a:r>
          </a:p>
          <a:p>
            <a:pPr algn="just"/>
            <a:r>
              <a:rPr lang="en-US" b="0" i="0" dirty="0">
                <a:solidFill>
                  <a:srgbClr val="000000"/>
                </a:solidFill>
                <a:effectLst/>
                <a:latin typeface="inter-regular"/>
              </a:rPr>
              <a:t>{   </a:t>
            </a:r>
            <a:r>
              <a:rPr lang="en-US" b="1" i="0" dirty="0">
                <a:solidFill>
                  <a:srgbClr val="2E8B57"/>
                </a:solidFill>
                <a:effectLst/>
                <a:latin typeface="inter-regular"/>
              </a:rPr>
              <a:t>int</a:t>
            </a:r>
            <a:r>
              <a:rPr lang="en-US" b="0" i="0" dirty="0">
                <a:solidFill>
                  <a:srgbClr val="000000"/>
                </a:solidFill>
                <a:effectLst/>
                <a:latin typeface="inter-regular"/>
              </a:rPr>
              <a:t> id;  </a:t>
            </a:r>
          </a:p>
          <a:p>
            <a:pPr algn="just"/>
            <a:r>
              <a:rPr lang="en-US" b="0" i="0" dirty="0">
                <a:solidFill>
                  <a:srgbClr val="000000"/>
                </a:solidFill>
                <a:effectLst/>
                <a:latin typeface="inter-regular"/>
              </a:rPr>
              <a:t>    </a:t>
            </a:r>
            <a:r>
              <a:rPr lang="en-US" b="1" i="0" dirty="0">
                <a:solidFill>
                  <a:srgbClr val="2E8B57"/>
                </a:solidFill>
                <a:effectLst/>
                <a:latin typeface="inter-regular"/>
              </a:rPr>
              <a:t>char</a:t>
            </a:r>
            <a:r>
              <a:rPr lang="en-US" b="0" i="0" dirty="0">
                <a:solidFill>
                  <a:srgbClr val="000000"/>
                </a:solidFill>
                <a:effectLst/>
                <a:latin typeface="inter-regular"/>
              </a:rPr>
              <a:t> name[50];  </a:t>
            </a:r>
          </a:p>
          <a:p>
            <a:pPr algn="just"/>
            <a:r>
              <a:rPr lang="en-US" b="0" i="0" dirty="0">
                <a:solidFill>
                  <a:srgbClr val="000000"/>
                </a:solidFill>
                <a:effectLst/>
                <a:latin typeface="inter-regular"/>
              </a:rPr>
              <a:t>    </a:t>
            </a:r>
            <a:r>
              <a:rPr lang="en-US" b="1" i="0" dirty="0">
                <a:solidFill>
                  <a:srgbClr val="2E8B57"/>
                </a:solidFill>
                <a:effectLst/>
                <a:latin typeface="inter-regular"/>
              </a:rPr>
              <a:t>float</a:t>
            </a:r>
            <a:r>
              <a:rPr lang="en-US" b="0" i="0" dirty="0">
                <a:solidFill>
                  <a:srgbClr val="000000"/>
                </a:solidFill>
                <a:effectLst/>
                <a:latin typeface="inter-regular"/>
              </a:rPr>
              <a:t> salary;  </a:t>
            </a:r>
          </a:p>
          <a:p>
            <a:pPr algn="just"/>
            <a:r>
              <a:rPr lang="en-US" b="0" i="0" dirty="0">
                <a:solidFill>
                  <a:srgbClr val="000000"/>
                </a:solidFill>
                <a:effectLst/>
                <a:latin typeface="inter-regular"/>
              </a:rPr>
              <a:t>};  </a:t>
            </a:r>
          </a:p>
          <a:p>
            <a:pPr algn="just"/>
            <a:r>
              <a:rPr lang="en-US" b="0" i="0" dirty="0">
                <a:solidFill>
                  <a:srgbClr val="7030A0"/>
                </a:solidFill>
                <a:effectLst/>
                <a:latin typeface="inter-regular"/>
              </a:rPr>
              <a:t>Here, </a:t>
            </a:r>
            <a:r>
              <a:rPr lang="en-US" b="1" i="0" dirty="0">
                <a:solidFill>
                  <a:srgbClr val="7030A0"/>
                </a:solidFill>
                <a:effectLst/>
                <a:latin typeface="inter-bold"/>
              </a:rPr>
              <a:t>struct</a:t>
            </a:r>
            <a:r>
              <a:rPr lang="en-US" b="0" i="0" dirty="0">
                <a:solidFill>
                  <a:srgbClr val="7030A0"/>
                </a:solidFill>
                <a:effectLst/>
                <a:latin typeface="inter-regular"/>
              </a:rPr>
              <a:t> is the keyword; </a:t>
            </a:r>
            <a:r>
              <a:rPr lang="en-US" b="1" i="0" dirty="0">
                <a:solidFill>
                  <a:srgbClr val="7030A0"/>
                </a:solidFill>
                <a:effectLst/>
                <a:latin typeface="inter-bold"/>
              </a:rPr>
              <a:t>employee</a:t>
            </a:r>
            <a:r>
              <a:rPr lang="en-US" b="0" i="0" dirty="0">
                <a:solidFill>
                  <a:srgbClr val="7030A0"/>
                </a:solidFill>
                <a:effectLst/>
                <a:latin typeface="inter-regular"/>
              </a:rPr>
              <a:t> is the name of the structure; </a:t>
            </a:r>
            <a:r>
              <a:rPr lang="en-US" b="1" i="0" dirty="0">
                <a:solidFill>
                  <a:srgbClr val="7030A0"/>
                </a:solidFill>
                <a:effectLst/>
                <a:latin typeface="inter-bold"/>
              </a:rPr>
              <a:t>id</a:t>
            </a:r>
            <a:r>
              <a:rPr lang="en-US" b="0" i="0" dirty="0">
                <a:solidFill>
                  <a:srgbClr val="7030A0"/>
                </a:solidFill>
                <a:effectLst/>
                <a:latin typeface="inter-regular"/>
              </a:rPr>
              <a:t>, </a:t>
            </a:r>
            <a:r>
              <a:rPr lang="en-US" b="1" i="0" dirty="0">
                <a:solidFill>
                  <a:srgbClr val="7030A0"/>
                </a:solidFill>
                <a:effectLst/>
                <a:latin typeface="inter-bold"/>
              </a:rPr>
              <a:t>name</a:t>
            </a:r>
            <a:r>
              <a:rPr lang="en-US" b="0" i="0" dirty="0">
                <a:solidFill>
                  <a:srgbClr val="7030A0"/>
                </a:solidFill>
                <a:effectLst/>
                <a:latin typeface="inter-regular"/>
              </a:rPr>
              <a:t>, and </a:t>
            </a:r>
            <a:r>
              <a:rPr lang="en-US" b="1" i="0" dirty="0">
                <a:solidFill>
                  <a:srgbClr val="7030A0"/>
                </a:solidFill>
                <a:effectLst/>
                <a:latin typeface="inter-bold"/>
              </a:rPr>
              <a:t>salary</a:t>
            </a:r>
            <a:r>
              <a:rPr lang="en-US" b="0" i="0" dirty="0">
                <a:solidFill>
                  <a:srgbClr val="7030A0"/>
                </a:solidFill>
                <a:effectLst/>
                <a:latin typeface="inter-regular"/>
              </a:rPr>
              <a:t> are the members or fields of the structure</a:t>
            </a:r>
            <a:r>
              <a:rPr lang="en-US" b="0" i="0" dirty="0">
                <a:solidFill>
                  <a:schemeClr val="bg1"/>
                </a:solidFill>
                <a:effectLst/>
                <a:latin typeface="inter-regular"/>
              </a:rPr>
              <a:t>.</a:t>
            </a:r>
          </a:p>
        </p:txBody>
      </p:sp>
    </p:spTree>
    <p:extLst>
      <p:ext uri="{BB962C8B-B14F-4D97-AF65-F5344CB8AC3E}">
        <p14:creationId xmlns:p14="http://schemas.microsoft.com/office/powerpoint/2010/main" xmlns="" val="39178323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DBEF8CC-D0B4-2755-8D74-AA5FE8871437}"/>
              </a:ext>
            </a:extLst>
          </p:cNvPr>
          <p:cNvSpPr>
            <a:spLocks noGrp="1"/>
          </p:cNvSpPr>
          <p:nvPr>
            <p:ph type="title"/>
          </p:nvPr>
        </p:nvSpPr>
        <p:spPr/>
        <p:txBody>
          <a:bodyPr>
            <a:normAutofit fontScale="90000"/>
          </a:bodyPr>
          <a:lstStyle/>
          <a:p>
            <a:r>
              <a:rPr lang="en-IN" b="0" i="0" dirty="0">
                <a:solidFill>
                  <a:srgbClr val="FF0000"/>
                </a:solidFill>
                <a:effectLst/>
                <a:latin typeface="erdana"/>
              </a:rPr>
              <a:t>Declaring structure variable</a:t>
            </a:r>
            <a:br>
              <a:rPr lang="en-IN" b="0" i="0" dirty="0">
                <a:solidFill>
                  <a:srgbClr val="FF0000"/>
                </a:solidFill>
                <a:effectLst/>
                <a:latin typeface="erdana"/>
              </a:rPr>
            </a:br>
            <a:endParaRPr lang="en-IN" dirty="0">
              <a:solidFill>
                <a:srgbClr val="FF0000"/>
              </a:solidFill>
            </a:endParaRPr>
          </a:p>
        </p:txBody>
      </p:sp>
      <p:sp>
        <p:nvSpPr>
          <p:cNvPr id="3" name="Content Placeholder 2">
            <a:extLst>
              <a:ext uri="{FF2B5EF4-FFF2-40B4-BE49-F238E27FC236}">
                <a16:creationId xmlns:a16="http://schemas.microsoft.com/office/drawing/2014/main" xmlns="" id="{673B0A9E-81F7-5572-1B79-B69196D5A320}"/>
              </a:ext>
            </a:extLst>
          </p:cNvPr>
          <p:cNvSpPr>
            <a:spLocks noGrp="1"/>
          </p:cNvSpPr>
          <p:nvPr>
            <p:ph idx="1"/>
          </p:nvPr>
        </p:nvSpPr>
        <p:spPr/>
        <p:txBody>
          <a:bodyPr/>
          <a:lstStyle/>
          <a:p>
            <a:pPr algn="just"/>
            <a:r>
              <a:rPr lang="en-US" b="0" i="0" dirty="0" smtClean="0">
                <a:solidFill>
                  <a:srgbClr val="002060"/>
                </a:solidFill>
                <a:effectLst/>
                <a:latin typeface="inter-regular"/>
              </a:rPr>
              <a:t>We can declare a variable for the structure so that we can access the member of the structure easily. There are two ways to declare structure variable:</a:t>
            </a:r>
          </a:p>
          <a:p>
            <a:pPr algn="just">
              <a:buFont typeface="+mj-lt"/>
              <a:buAutoNum type="arabicPeriod"/>
            </a:pPr>
            <a:r>
              <a:rPr lang="en-US" b="0" i="0" dirty="0" smtClean="0">
                <a:solidFill>
                  <a:srgbClr val="002060"/>
                </a:solidFill>
                <a:effectLst/>
                <a:latin typeface="inter-regular"/>
              </a:rPr>
              <a:t>By </a:t>
            </a:r>
            <a:r>
              <a:rPr lang="en-US" b="0" i="0" dirty="0" err="1" smtClean="0">
                <a:solidFill>
                  <a:srgbClr val="002060"/>
                </a:solidFill>
                <a:effectLst/>
                <a:latin typeface="inter-regular"/>
              </a:rPr>
              <a:t>struct</a:t>
            </a:r>
            <a:r>
              <a:rPr lang="en-US" b="0" i="0" dirty="0" smtClean="0">
                <a:solidFill>
                  <a:srgbClr val="002060"/>
                </a:solidFill>
                <a:effectLst/>
                <a:latin typeface="inter-regular"/>
              </a:rPr>
              <a:t> keyword within main() function</a:t>
            </a:r>
          </a:p>
          <a:p>
            <a:pPr algn="just">
              <a:buFont typeface="+mj-lt"/>
              <a:buAutoNum type="arabicPeriod"/>
            </a:pPr>
            <a:r>
              <a:rPr lang="en-US" b="0" i="0" dirty="0" smtClean="0">
                <a:solidFill>
                  <a:srgbClr val="002060"/>
                </a:solidFill>
                <a:effectLst/>
                <a:latin typeface="inter-regular"/>
              </a:rPr>
              <a:t>By declaring a variable at the time of defining the structure</a:t>
            </a:r>
            <a:r>
              <a:rPr lang="en-US" b="0" i="0" dirty="0" smtClean="0">
                <a:solidFill>
                  <a:schemeClr val="bg1"/>
                </a:solidFill>
                <a:effectLst/>
                <a:latin typeface="inter-regular"/>
              </a:rPr>
              <a:t>.</a:t>
            </a:r>
          </a:p>
          <a:p>
            <a:endParaRPr lang="en-IN" dirty="0">
              <a:solidFill>
                <a:schemeClr val="bg1"/>
              </a:solidFill>
            </a:endParaRPr>
          </a:p>
        </p:txBody>
      </p:sp>
    </p:spTree>
    <p:extLst>
      <p:ext uri="{BB962C8B-B14F-4D97-AF65-F5344CB8AC3E}">
        <p14:creationId xmlns:p14="http://schemas.microsoft.com/office/powerpoint/2010/main" xmlns="" val="41247047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a:extLst>
              <a:ext uri="{FF2B5EF4-FFF2-40B4-BE49-F238E27FC236}">
                <a16:creationId xmlns:a16="http://schemas.microsoft.com/office/drawing/2014/main" xmlns="" id="{CE751E78-8356-0A73-1A27-87316F928F24}"/>
              </a:ext>
            </a:extLst>
          </p:cNvPr>
          <p:cNvSpPr>
            <a:spLocks noGrp="1" noChangeArrowheads="1"/>
          </p:cNvSpPr>
          <p:nvPr>
            <p:ph type="title"/>
          </p:nvPr>
        </p:nvSpPr>
        <p:spPr/>
        <p:txBody>
          <a:bodyPr/>
          <a:lstStyle/>
          <a:p>
            <a:pPr eaLnBrk="1" hangingPunct="1"/>
            <a:r>
              <a:rPr lang="en-US" altLang="en-US" dirty="0">
                <a:solidFill>
                  <a:srgbClr val="FF0000"/>
                </a:solidFill>
              </a:rPr>
              <a:t>Arrays of Structures</a:t>
            </a:r>
          </a:p>
        </p:txBody>
      </p:sp>
      <p:sp>
        <p:nvSpPr>
          <p:cNvPr id="12292" name="Rectangle 3">
            <a:extLst>
              <a:ext uri="{FF2B5EF4-FFF2-40B4-BE49-F238E27FC236}">
                <a16:creationId xmlns:a16="http://schemas.microsoft.com/office/drawing/2014/main" xmlns="" id="{410317E1-D8E4-EAF2-714E-9006DCF3E450}"/>
              </a:ext>
            </a:extLst>
          </p:cNvPr>
          <p:cNvSpPr>
            <a:spLocks noGrp="1" noChangeArrowheads="1"/>
          </p:cNvSpPr>
          <p:nvPr>
            <p:ph idx="1"/>
          </p:nvPr>
        </p:nvSpPr>
        <p:spPr/>
        <p:txBody>
          <a:bodyPr/>
          <a:lstStyle/>
          <a:p>
            <a:pPr eaLnBrk="1" hangingPunct="1"/>
            <a:r>
              <a:rPr lang="en-US" altLang="en-US"/>
              <a:t>Once a structure has been defined, we can declare an array of structures</a:t>
            </a:r>
          </a:p>
          <a:p>
            <a:pPr lvl="1" eaLnBrk="1" hangingPunct="1">
              <a:buFont typeface="Wingdings" panose="05000000000000000000" pitchFamily="2" charset="2"/>
              <a:buNone/>
            </a:pPr>
            <a:r>
              <a:rPr lang="en-US" altLang="en-US"/>
              <a:t>	</a:t>
            </a:r>
            <a:r>
              <a:rPr lang="en-US" altLang="en-US">
                <a:solidFill>
                  <a:srgbClr val="0000FF"/>
                </a:solidFill>
              </a:rPr>
              <a:t>struct student class[50];</a:t>
            </a:r>
          </a:p>
          <a:p>
            <a:pPr lvl="1" eaLnBrk="1" hangingPunct="1">
              <a:buFont typeface="Wingdings" panose="05000000000000000000" pitchFamily="2" charset="2"/>
              <a:buNone/>
            </a:pPr>
            <a:endParaRPr lang="en-US" altLang="en-US">
              <a:solidFill>
                <a:srgbClr val="800080"/>
              </a:solidFill>
              <a:latin typeface="Courier New" panose="02070309020205020404" pitchFamily="49" charset="0"/>
            </a:endParaRPr>
          </a:p>
          <a:p>
            <a:pPr lvl="1" eaLnBrk="1" hangingPunct="1"/>
            <a:endParaRPr lang="en-US" altLang="en-US"/>
          </a:p>
          <a:p>
            <a:pPr lvl="1" eaLnBrk="1" hangingPunct="1"/>
            <a:r>
              <a:rPr lang="en-US" altLang="en-US"/>
              <a:t>The individual members can be accessed as:</a:t>
            </a:r>
          </a:p>
          <a:p>
            <a:pPr lvl="2" eaLnBrk="1" hangingPunct="1">
              <a:buFont typeface="Wingdings" panose="05000000000000000000" pitchFamily="2" charset="2"/>
              <a:buNone/>
            </a:pPr>
            <a:r>
              <a:rPr lang="en-US" altLang="en-US" sz="2722">
                <a:latin typeface="Courier New" panose="02070309020205020404" pitchFamily="49" charset="0"/>
              </a:rPr>
              <a:t>  </a:t>
            </a:r>
            <a:r>
              <a:rPr lang="en-US" altLang="en-US" sz="2722">
                <a:solidFill>
                  <a:srgbClr val="0000FF"/>
                </a:solidFill>
              </a:rPr>
              <a:t>class[i].name</a:t>
            </a:r>
          </a:p>
          <a:p>
            <a:pPr lvl="2" eaLnBrk="1" hangingPunct="1">
              <a:buFont typeface="Wingdings" panose="05000000000000000000" pitchFamily="2" charset="2"/>
              <a:buNone/>
            </a:pPr>
            <a:r>
              <a:rPr lang="en-US" altLang="en-US" sz="2722">
                <a:solidFill>
                  <a:srgbClr val="0000FF"/>
                </a:solidFill>
              </a:rPr>
              <a:t>    class[5].roll_number</a:t>
            </a:r>
          </a:p>
        </p:txBody>
      </p:sp>
      <p:sp>
        <p:nvSpPr>
          <p:cNvPr id="12293" name="Text Box 4">
            <a:extLst>
              <a:ext uri="{FF2B5EF4-FFF2-40B4-BE49-F238E27FC236}">
                <a16:creationId xmlns:a16="http://schemas.microsoft.com/office/drawing/2014/main" xmlns="" id="{C0E626E7-4E17-B823-9D3F-811C181AC2EF}"/>
              </a:ext>
            </a:extLst>
          </p:cNvPr>
          <p:cNvSpPr txBox="1">
            <a:spLocks noChangeArrowheads="1"/>
          </p:cNvSpPr>
          <p:nvPr/>
        </p:nvSpPr>
        <p:spPr bwMode="auto">
          <a:xfrm>
            <a:off x="3400039" y="3912892"/>
            <a:ext cx="2281199" cy="33502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lvl1pPr defTabSz="912813">
              <a:defRPr>
                <a:solidFill>
                  <a:schemeClr val="tx1"/>
                </a:solidFill>
                <a:latin typeface="Arial" panose="020B0604020202020204" pitchFamily="34" charset="0"/>
              </a:defRPr>
            </a:lvl1pPr>
            <a:lvl2pPr marL="742950" indent="-285750" defTabSz="912813">
              <a:defRPr>
                <a:solidFill>
                  <a:schemeClr val="tx1"/>
                </a:solidFill>
                <a:latin typeface="Arial" panose="020B0604020202020204" pitchFamily="34" charset="0"/>
              </a:defRPr>
            </a:lvl2pPr>
            <a:lvl3pPr marL="1143000" indent="-228600" defTabSz="912813">
              <a:defRPr>
                <a:solidFill>
                  <a:schemeClr val="tx1"/>
                </a:solidFill>
                <a:latin typeface="Arial" panose="020B0604020202020204" pitchFamily="34" charset="0"/>
              </a:defRPr>
            </a:lvl3pPr>
            <a:lvl4pPr marL="1600200" indent="-228600" defTabSz="912813">
              <a:defRPr>
                <a:solidFill>
                  <a:schemeClr val="tx1"/>
                </a:solidFill>
                <a:latin typeface="Arial" panose="020B0604020202020204" pitchFamily="34" charset="0"/>
              </a:defRPr>
            </a:lvl4pPr>
            <a:lvl5pPr marL="2057400" indent="-228600" defTabSz="912813">
              <a:defRPr>
                <a:solidFill>
                  <a:schemeClr val="tx1"/>
                </a:solidFill>
                <a:latin typeface="Arial" panose="020B0604020202020204" pitchFamily="34" charset="0"/>
              </a:defRPr>
            </a:lvl5pPr>
            <a:lvl6pPr marL="2514600" indent="-228600" defTabSz="912813" eaLnBrk="0" fontAlgn="base" hangingPunct="0">
              <a:spcBef>
                <a:spcPct val="0"/>
              </a:spcBef>
              <a:spcAft>
                <a:spcPct val="0"/>
              </a:spcAft>
              <a:defRPr>
                <a:solidFill>
                  <a:schemeClr val="tx1"/>
                </a:solidFill>
                <a:latin typeface="Arial" panose="020B0604020202020204" pitchFamily="34" charset="0"/>
              </a:defRPr>
            </a:lvl6pPr>
            <a:lvl7pPr marL="2971800" indent="-228600" defTabSz="912813" eaLnBrk="0" fontAlgn="base" hangingPunct="0">
              <a:spcBef>
                <a:spcPct val="0"/>
              </a:spcBef>
              <a:spcAft>
                <a:spcPct val="0"/>
              </a:spcAft>
              <a:defRPr>
                <a:solidFill>
                  <a:schemeClr val="tx1"/>
                </a:solidFill>
                <a:latin typeface="Arial" panose="020B0604020202020204" pitchFamily="34" charset="0"/>
              </a:defRPr>
            </a:lvl7pPr>
            <a:lvl8pPr marL="3429000" indent="-228600" defTabSz="912813" eaLnBrk="0" fontAlgn="base" hangingPunct="0">
              <a:spcBef>
                <a:spcPct val="0"/>
              </a:spcBef>
              <a:spcAft>
                <a:spcPct val="0"/>
              </a:spcAft>
              <a:defRPr>
                <a:solidFill>
                  <a:schemeClr val="tx1"/>
                </a:solidFill>
                <a:latin typeface="Arial" panose="020B0604020202020204" pitchFamily="34" charset="0"/>
              </a:defRPr>
            </a:lvl8pPr>
            <a:lvl9pPr marL="3886200" indent="-228600" defTabSz="912813"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2177" b="1">
                <a:solidFill>
                  <a:srgbClr val="FF3300"/>
                </a:solidFill>
              </a:rPr>
              <a:t>type name</a:t>
            </a:r>
          </a:p>
        </p:txBody>
      </p:sp>
      <p:sp>
        <p:nvSpPr>
          <p:cNvPr id="12294" name="AutoShape 5">
            <a:extLst>
              <a:ext uri="{FF2B5EF4-FFF2-40B4-BE49-F238E27FC236}">
                <a16:creationId xmlns:a16="http://schemas.microsoft.com/office/drawing/2014/main" xmlns="" id="{6CD8BF58-E338-D524-4A3E-A01311676D88}"/>
              </a:ext>
            </a:extLst>
          </p:cNvPr>
          <p:cNvSpPr>
            <a:spLocks/>
          </p:cNvSpPr>
          <p:nvPr/>
        </p:nvSpPr>
        <p:spPr bwMode="auto">
          <a:xfrm rot="16200000">
            <a:off x="3883931" y="3014238"/>
            <a:ext cx="276509" cy="1382545"/>
          </a:xfrm>
          <a:prstGeom prst="leftBrace">
            <a:avLst>
              <a:gd name="adj1" fmla="val 41667"/>
              <a:gd name="adj2" fmla="val 50000"/>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sz="1633"/>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a:extLst>
              <a:ext uri="{FF2B5EF4-FFF2-40B4-BE49-F238E27FC236}">
                <a16:creationId xmlns:a16="http://schemas.microsoft.com/office/drawing/2014/main" xmlns="" id="{3097DF86-70E6-F124-07B1-D65D03DACFE7}"/>
              </a:ext>
            </a:extLst>
          </p:cNvPr>
          <p:cNvSpPr>
            <a:spLocks noGrp="1" noChangeArrowheads="1"/>
          </p:cNvSpPr>
          <p:nvPr>
            <p:ph type="title"/>
          </p:nvPr>
        </p:nvSpPr>
        <p:spPr>
          <a:xfrm>
            <a:off x="884837" y="0"/>
            <a:ext cx="8230464" cy="1371024"/>
          </a:xfrm>
        </p:spPr>
        <p:txBody>
          <a:bodyPr/>
          <a:lstStyle/>
          <a:p>
            <a:pPr eaLnBrk="1" hangingPunct="1"/>
            <a:r>
              <a:rPr lang="en-US" altLang="en-US" dirty="0">
                <a:solidFill>
                  <a:srgbClr val="FF0000"/>
                </a:solidFill>
              </a:rPr>
              <a:t>Arrays within Structures</a:t>
            </a:r>
          </a:p>
        </p:txBody>
      </p:sp>
      <p:sp>
        <p:nvSpPr>
          <p:cNvPr id="13316" name="Rectangle 3">
            <a:extLst>
              <a:ext uri="{FF2B5EF4-FFF2-40B4-BE49-F238E27FC236}">
                <a16:creationId xmlns:a16="http://schemas.microsoft.com/office/drawing/2014/main" xmlns="" id="{E98538A2-C1B7-45DA-C531-808162B264C6}"/>
              </a:ext>
            </a:extLst>
          </p:cNvPr>
          <p:cNvSpPr>
            <a:spLocks noGrp="1" noChangeArrowheads="1"/>
          </p:cNvSpPr>
          <p:nvPr>
            <p:ph idx="1"/>
          </p:nvPr>
        </p:nvSpPr>
        <p:spPr>
          <a:xfrm>
            <a:off x="476237" y="1769947"/>
            <a:ext cx="7880507" cy="4424144"/>
          </a:xfrm>
        </p:spPr>
        <p:txBody>
          <a:bodyPr>
            <a:normAutofit lnSpcReduction="10000"/>
          </a:bodyPr>
          <a:lstStyle/>
          <a:p>
            <a:pPr eaLnBrk="1" hangingPunct="1">
              <a:lnSpc>
                <a:spcPct val="90000"/>
              </a:lnSpc>
            </a:pPr>
            <a:r>
              <a:rPr lang="en-US" altLang="en-US" sz="2903" dirty="0"/>
              <a:t>A structure member can be an array</a:t>
            </a:r>
          </a:p>
          <a:p>
            <a:pPr eaLnBrk="1" hangingPunct="1">
              <a:lnSpc>
                <a:spcPct val="90000"/>
              </a:lnSpc>
            </a:pPr>
            <a:endParaRPr lang="en-US" altLang="en-US" sz="2903" dirty="0"/>
          </a:p>
          <a:p>
            <a:pPr eaLnBrk="1" hangingPunct="1">
              <a:lnSpc>
                <a:spcPct val="90000"/>
              </a:lnSpc>
            </a:pPr>
            <a:endParaRPr lang="en-US" altLang="en-US" dirty="0"/>
          </a:p>
          <a:p>
            <a:pPr eaLnBrk="1" hangingPunct="1">
              <a:lnSpc>
                <a:spcPct val="90000"/>
              </a:lnSpc>
            </a:pPr>
            <a:endParaRPr lang="en-US" altLang="en-US" dirty="0"/>
          </a:p>
          <a:p>
            <a:pPr eaLnBrk="1" hangingPunct="1">
              <a:lnSpc>
                <a:spcPct val="90000"/>
              </a:lnSpc>
            </a:pPr>
            <a:endParaRPr lang="en-US" altLang="en-US" dirty="0"/>
          </a:p>
          <a:p>
            <a:pPr eaLnBrk="1" hangingPunct="1">
              <a:lnSpc>
                <a:spcPct val="90000"/>
              </a:lnSpc>
            </a:pPr>
            <a:endParaRPr lang="en-US" altLang="en-US" dirty="0"/>
          </a:p>
          <a:p>
            <a:pPr eaLnBrk="1" hangingPunct="1">
              <a:lnSpc>
                <a:spcPct val="90000"/>
              </a:lnSpc>
            </a:pPr>
            <a:r>
              <a:rPr lang="en-US" altLang="en-US" sz="2903" dirty="0"/>
              <a:t>The array element within the structure can be accessed as:</a:t>
            </a:r>
          </a:p>
          <a:p>
            <a:pPr lvl="1" eaLnBrk="1" hangingPunct="1">
              <a:lnSpc>
                <a:spcPct val="90000"/>
              </a:lnSpc>
              <a:buFont typeface="Wingdings" panose="05000000000000000000" pitchFamily="2" charset="2"/>
              <a:buNone/>
            </a:pPr>
            <a:r>
              <a:rPr lang="en-US" altLang="en-US" dirty="0"/>
              <a:t>   </a:t>
            </a:r>
            <a:r>
              <a:rPr lang="en-US" altLang="en-US" dirty="0">
                <a:solidFill>
                  <a:srgbClr val="0000FF"/>
                </a:solidFill>
              </a:rPr>
              <a:t>a1.marks[2], a1.dob[3],…</a:t>
            </a:r>
          </a:p>
        </p:txBody>
      </p:sp>
      <p:sp>
        <p:nvSpPr>
          <p:cNvPr id="13317" name="Rectangle 4">
            <a:extLst>
              <a:ext uri="{FF2B5EF4-FFF2-40B4-BE49-F238E27FC236}">
                <a16:creationId xmlns:a16="http://schemas.microsoft.com/office/drawing/2014/main" xmlns="" id="{9C9D7D03-0B23-2A84-50A4-C0264D5E7045}"/>
              </a:ext>
            </a:extLst>
          </p:cNvPr>
          <p:cNvSpPr>
            <a:spLocks noChangeArrowheads="1"/>
          </p:cNvSpPr>
          <p:nvPr/>
        </p:nvSpPr>
        <p:spPr bwMode="auto">
          <a:xfrm>
            <a:off x="463175" y="2142032"/>
            <a:ext cx="5410648" cy="255466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0">
                <a:solidFill>
                  <a:srgbClr val="000000"/>
                </a:solidFill>
                <a:miter lim="800000"/>
                <a:headEnd/>
                <a:tailEnd/>
              </a14:hiddenLine>
            </a:ext>
          </a:extLst>
        </p:spPr>
        <p:txBody>
          <a:bodyPr lIns="91429" tIns="45715" rIns="91429" bIns="45715">
            <a:spAutoFit/>
          </a:bodyPr>
          <a:lstStyle>
            <a:lvl1pPr marL="342900" indent="-342900" defTabSz="1008063">
              <a:defRPr>
                <a:solidFill>
                  <a:schemeClr val="tx1"/>
                </a:solidFill>
                <a:latin typeface="Arial" panose="020B0604020202020204" pitchFamily="34" charset="0"/>
              </a:defRPr>
            </a:lvl1pPr>
            <a:lvl2pPr marL="503238" defTabSz="1008063">
              <a:defRPr>
                <a:solidFill>
                  <a:schemeClr val="tx1"/>
                </a:solidFill>
                <a:latin typeface="Arial" panose="020B0604020202020204" pitchFamily="34" charset="0"/>
              </a:defRPr>
            </a:lvl2pPr>
            <a:lvl3pPr marL="1143000" indent="-228600" defTabSz="1008063">
              <a:defRPr>
                <a:solidFill>
                  <a:schemeClr val="tx1"/>
                </a:solidFill>
                <a:latin typeface="Arial" panose="020B0604020202020204" pitchFamily="34" charset="0"/>
              </a:defRPr>
            </a:lvl3pPr>
            <a:lvl4pPr marL="1600200" indent="-228600" defTabSz="1008063">
              <a:defRPr>
                <a:solidFill>
                  <a:schemeClr val="tx1"/>
                </a:solidFill>
                <a:latin typeface="Arial" panose="020B0604020202020204" pitchFamily="34" charset="0"/>
              </a:defRPr>
            </a:lvl4pPr>
            <a:lvl5pPr marL="2057400" indent="-228600" defTabSz="1008063">
              <a:defRPr>
                <a:solidFill>
                  <a:schemeClr val="tx1"/>
                </a:solidFill>
                <a:latin typeface="Arial" panose="020B0604020202020204" pitchFamily="34" charset="0"/>
              </a:defRPr>
            </a:lvl5pPr>
            <a:lvl6pPr marL="2514600" indent="-228600" defTabSz="1008063" eaLnBrk="0" fontAlgn="base" hangingPunct="0">
              <a:spcBef>
                <a:spcPct val="0"/>
              </a:spcBef>
              <a:spcAft>
                <a:spcPct val="0"/>
              </a:spcAft>
              <a:defRPr>
                <a:solidFill>
                  <a:schemeClr val="tx1"/>
                </a:solidFill>
                <a:latin typeface="Arial" panose="020B0604020202020204" pitchFamily="34" charset="0"/>
              </a:defRPr>
            </a:lvl6pPr>
            <a:lvl7pPr marL="2971800" indent="-228600" defTabSz="1008063" eaLnBrk="0" fontAlgn="base" hangingPunct="0">
              <a:spcBef>
                <a:spcPct val="0"/>
              </a:spcBef>
              <a:spcAft>
                <a:spcPct val="0"/>
              </a:spcAft>
              <a:defRPr>
                <a:solidFill>
                  <a:schemeClr val="tx1"/>
                </a:solidFill>
                <a:latin typeface="Arial" panose="020B0604020202020204" pitchFamily="34" charset="0"/>
              </a:defRPr>
            </a:lvl7pPr>
            <a:lvl8pPr marL="3429000" indent="-228600" defTabSz="1008063" eaLnBrk="0" fontAlgn="base" hangingPunct="0">
              <a:spcBef>
                <a:spcPct val="0"/>
              </a:spcBef>
              <a:spcAft>
                <a:spcPct val="0"/>
              </a:spcAft>
              <a:defRPr>
                <a:solidFill>
                  <a:schemeClr val="tx1"/>
                </a:solidFill>
                <a:latin typeface="Arial" panose="020B0604020202020204" pitchFamily="34" charset="0"/>
              </a:defRPr>
            </a:lvl8pPr>
            <a:lvl9pPr marL="3886200" indent="-228600" defTabSz="1008063" eaLnBrk="0" fontAlgn="base" hangingPunct="0">
              <a:spcBef>
                <a:spcPct val="0"/>
              </a:spcBef>
              <a:spcAft>
                <a:spcPct val="0"/>
              </a:spcAft>
              <a:defRPr>
                <a:solidFill>
                  <a:schemeClr val="tx1"/>
                </a:solidFill>
                <a:latin typeface="Arial" panose="020B0604020202020204" pitchFamily="34" charset="0"/>
              </a:defRPr>
            </a:lvl9pPr>
          </a:lstStyle>
          <a:p>
            <a:pPr lvl="1" eaLnBrk="1" hangingPunct="1">
              <a:lnSpc>
                <a:spcPct val="90000"/>
              </a:lnSpc>
            </a:pPr>
            <a:r>
              <a:rPr lang="en-US" altLang="en-US" sz="2540" dirty="0">
                <a:solidFill>
                  <a:srgbClr val="0000FF"/>
                </a:solidFill>
              </a:rPr>
              <a:t>struct  student  </a:t>
            </a:r>
          </a:p>
          <a:p>
            <a:pPr lvl="1" eaLnBrk="1" hangingPunct="1">
              <a:lnSpc>
                <a:spcPct val="90000"/>
              </a:lnSpc>
            </a:pPr>
            <a:r>
              <a:rPr lang="en-US" altLang="en-US" sz="2540" dirty="0">
                <a:solidFill>
                  <a:srgbClr val="0000FF"/>
                </a:solidFill>
              </a:rPr>
              <a:t>{          </a:t>
            </a:r>
          </a:p>
          <a:p>
            <a:pPr lvl="1" eaLnBrk="1" hangingPunct="1">
              <a:lnSpc>
                <a:spcPct val="90000"/>
              </a:lnSpc>
            </a:pPr>
            <a:r>
              <a:rPr lang="en-US" altLang="en-US" sz="2540" dirty="0">
                <a:solidFill>
                  <a:srgbClr val="0000FF"/>
                </a:solidFill>
              </a:rPr>
              <a:t>     char  name[30];</a:t>
            </a:r>
          </a:p>
          <a:p>
            <a:pPr lvl="1" eaLnBrk="1" hangingPunct="1">
              <a:lnSpc>
                <a:spcPct val="90000"/>
              </a:lnSpc>
            </a:pPr>
            <a:r>
              <a:rPr lang="en-US" altLang="en-US" sz="2540" dirty="0">
                <a:solidFill>
                  <a:srgbClr val="0000FF"/>
                </a:solidFill>
              </a:rPr>
              <a:t>     int  </a:t>
            </a:r>
            <a:r>
              <a:rPr lang="en-US" altLang="en-US" sz="2540" dirty="0" err="1">
                <a:solidFill>
                  <a:srgbClr val="0000FF"/>
                </a:solidFill>
              </a:rPr>
              <a:t>roll_number</a:t>
            </a:r>
            <a:r>
              <a:rPr lang="en-US" altLang="en-US" sz="2540" dirty="0">
                <a:solidFill>
                  <a:srgbClr val="0000FF"/>
                </a:solidFill>
              </a:rPr>
              <a:t>;</a:t>
            </a:r>
          </a:p>
          <a:p>
            <a:pPr lvl="1" eaLnBrk="1" hangingPunct="1">
              <a:lnSpc>
                <a:spcPct val="90000"/>
              </a:lnSpc>
            </a:pPr>
            <a:r>
              <a:rPr lang="en-US" altLang="en-US" sz="2540" dirty="0">
                <a:solidFill>
                  <a:srgbClr val="0000FF"/>
                </a:solidFill>
              </a:rPr>
              <a:t>     int  marks[5];</a:t>
            </a:r>
          </a:p>
          <a:p>
            <a:pPr lvl="1" eaLnBrk="1" hangingPunct="1">
              <a:lnSpc>
                <a:spcPct val="90000"/>
              </a:lnSpc>
            </a:pPr>
            <a:r>
              <a:rPr lang="en-US" altLang="en-US" sz="2540" dirty="0">
                <a:solidFill>
                  <a:srgbClr val="0000FF"/>
                </a:solidFill>
              </a:rPr>
              <a:t>     char  dob[10];</a:t>
            </a:r>
          </a:p>
          <a:p>
            <a:pPr lvl="1" eaLnBrk="1" hangingPunct="1">
              <a:lnSpc>
                <a:spcPct val="90000"/>
              </a:lnSpc>
            </a:pPr>
            <a:r>
              <a:rPr lang="en-US" altLang="en-US" sz="2540" dirty="0">
                <a:solidFill>
                  <a:srgbClr val="0000FF"/>
                </a:solidFill>
              </a:rPr>
              <a:t>}  a1, a2, a3;</a:t>
            </a:r>
          </a:p>
        </p:txBody>
      </p:sp>
    </p:spTree>
  </p:cSld>
  <p:clrMapOvr>
    <a:masterClrMapping/>
  </p:clrMapOvr>
  <p:transition/>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Trek">
  <a:themeElements>
    <a:clrScheme name="Trek">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Trek">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Trek</Template>
  <TotalTime>106</TotalTime>
  <Words>319</Words>
  <Application>Microsoft Office PowerPoint</Application>
  <PresentationFormat>Custom</PresentationFormat>
  <Paragraphs>81</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Trek</vt:lpstr>
      <vt:lpstr>                             STRUCTURE IN C</vt:lpstr>
      <vt:lpstr>DEFINITION</vt:lpstr>
      <vt:lpstr>Structure:</vt:lpstr>
      <vt:lpstr>Structure:</vt:lpstr>
      <vt:lpstr>Why use structure? </vt:lpstr>
      <vt:lpstr> Example to define a structure</vt:lpstr>
      <vt:lpstr>Declaring structure variable </vt:lpstr>
      <vt:lpstr>Arrays of Structures</vt:lpstr>
      <vt:lpstr>Arrays within Structures</vt:lpstr>
      <vt:lpstr>Parameter Passing in a Function</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Structure </dc:title>
  <dc:creator>Anujraj Mohapatra</dc:creator>
  <cp:lastModifiedBy>SONY</cp:lastModifiedBy>
  <cp:revision>4</cp:revision>
  <dcterms:created xsi:type="dcterms:W3CDTF">2022-10-11T17:02:30Z</dcterms:created>
  <dcterms:modified xsi:type="dcterms:W3CDTF">2022-10-12T02:02:43Z</dcterms:modified>
</cp:coreProperties>
</file>