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E279B0-74D9-4EAD-8438-678A3D81AF02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5BBE2F-34A9-43C9-BE86-C993AE8D432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3214686"/>
            <a:ext cx="6400800" cy="16002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SUBHRANU SWAIN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FUNCTIONS IN C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 and no return value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401080" cy="51959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Void sum(int,int);</a:t>
            </a:r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int m,n;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sum(m,n);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sum(int,int)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int a,b,c;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printf(“ enter two no.s: ”);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scanf(“ %d %d ”,&amp;a,&amp;b);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c=a+b;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printf(“ addition:%d”,c);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 and a return value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401080" cy="51959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 </a:t>
            </a:r>
            <a:r>
              <a:rPr lang="en-US" dirty="0" smtClean="0"/>
              <a:t>sum(int,int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int </a:t>
            </a:r>
            <a:r>
              <a:rPr lang="en-US" dirty="0" smtClean="0"/>
              <a:t>m,n,s;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smtClean="0"/>
              <a:t>s=sum(m,n);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printf</a:t>
            </a:r>
            <a:r>
              <a:rPr lang="en-US" dirty="0" smtClean="0"/>
              <a:t>(“ addition:%d</a:t>
            </a:r>
            <a:r>
              <a:rPr lang="en-US" dirty="0" smtClean="0"/>
              <a:t>”,s);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int </a:t>
            </a:r>
            <a:r>
              <a:rPr lang="en-US" dirty="0" smtClean="0"/>
              <a:t>sum(int,int)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int a,b,c;</a:t>
            </a:r>
          </a:p>
          <a:p>
            <a:r>
              <a:rPr lang="en-US" dirty="0" smtClean="0"/>
              <a:t>       printf(“ enter two no.s: ”);</a:t>
            </a:r>
          </a:p>
          <a:p>
            <a:r>
              <a:rPr lang="en-US" dirty="0" smtClean="0"/>
              <a:t>       scanf(“ %d %d ”,&amp;a,&amp;b);</a:t>
            </a:r>
          </a:p>
          <a:p>
            <a:r>
              <a:rPr lang="en-US" dirty="0" smtClean="0"/>
              <a:t>       c=a+b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return  c;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</a:t>
            </a:r>
          </a:p>
          <a:p>
            <a:pPr>
              <a:buNone/>
            </a:pP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5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Function is basically a set of statements that takes inputs</a:t>
            </a:r>
            <a:r>
              <a:rPr lang="en-US" b="1" dirty="0" smtClean="0"/>
              <a:t>,</a:t>
            </a:r>
            <a:r>
              <a:rPr lang="en-US" b="1" dirty="0" smtClean="0"/>
              <a:t> perform some computation and produces output.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/>
              <a:t>Return_type</a:t>
            </a:r>
            <a:r>
              <a:rPr lang="en-US" dirty="0" smtClean="0"/>
              <a:t>  </a:t>
            </a:r>
            <a:r>
              <a:rPr lang="en-US" u="sng" dirty="0" smtClean="0"/>
              <a:t>function_name</a:t>
            </a:r>
            <a:r>
              <a:rPr lang="en-US" dirty="0" smtClean="0"/>
              <a:t>(</a:t>
            </a:r>
            <a:r>
              <a:rPr lang="en-US" u="sng" dirty="0" smtClean="0"/>
              <a:t>set_of_inputs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b="1" u="sng" dirty="0" smtClean="0"/>
              <a:t>RETUTN_TYPE</a:t>
            </a:r>
            <a:r>
              <a:rPr lang="en-US" sz="4000" b="1" dirty="0" smtClean="0"/>
              <a:t>:-</a:t>
            </a:r>
            <a:r>
              <a:rPr lang="en-US" sz="1800" b="1" dirty="0" smtClean="0"/>
              <a:t> </a:t>
            </a:r>
            <a:r>
              <a:rPr lang="en-US" sz="2400" dirty="0" smtClean="0"/>
              <a:t>It indicates the type of output returned by </a:t>
            </a:r>
            <a:r>
              <a:rPr lang="en-US" sz="1800" b="1" dirty="0" smtClean="0"/>
              <a:t>function.</a:t>
            </a:r>
          </a:p>
          <a:p>
            <a:r>
              <a:rPr lang="en-US" sz="2400" b="1" u="sng" dirty="0" smtClean="0"/>
              <a:t>FUNCTION_NAME</a:t>
            </a:r>
            <a:r>
              <a:rPr lang="en-US" sz="4000" b="1" dirty="0" smtClean="0"/>
              <a:t>:-</a:t>
            </a:r>
            <a:r>
              <a:rPr lang="en-US" sz="2400" dirty="0" smtClean="0"/>
              <a:t>It indicates the name of the function.</a:t>
            </a:r>
          </a:p>
          <a:p>
            <a:r>
              <a:rPr lang="en-US" b="1" u="sng" dirty="0" smtClean="0"/>
              <a:t>SET_OF_INPUTS</a:t>
            </a:r>
            <a:r>
              <a:rPr lang="en-US" sz="4000" b="1" dirty="0" smtClean="0"/>
              <a:t>:-</a:t>
            </a:r>
            <a:r>
              <a:rPr lang="en-US" sz="2400" dirty="0" smtClean="0"/>
              <a:t>It indicates the inputs provided to the function.</a:t>
            </a:r>
          </a:p>
          <a:p>
            <a:r>
              <a:rPr lang="en-US" sz="2400" b="1" u="sng" dirty="0" smtClean="0"/>
              <a:t>N.B</a:t>
            </a:r>
            <a:r>
              <a:rPr lang="en-US" sz="3200" b="1" dirty="0" smtClean="0"/>
              <a:t>:-</a:t>
            </a:r>
            <a:r>
              <a:rPr lang="en-US" sz="2400" dirty="0" smtClean="0"/>
              <a:t>It is not necessary to provide inputs to the function,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without  input it can perform some computation &amp; it can return some  output as well.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Besically function is devided into two parts:--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1. </a:t>
            </a:r>
            <a:r>
              <a:rPr lang="en-US" b="1" u="sng" dirty="0" smtClean="0"/>
              <a:t>Library Function (or) pre defined function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( printf(),scanf(),etc.. 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2. </a:t>
            </a:r>
            <a:r>
              <a:rPr lang="en-US" b="1" dirty="0" smtClean="0"/>
              <a:t>User defined function (created by user.)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USE FUNCTION ?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2  important reasons of why we are using functions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1.</a:t>
            </a:r>
            <a:r>
              <a:rPr lang="en-US" b="1" u="sng" dirty="0" smtClean="0"/>
              <a:t>Reusability</a:t>
            </a:r>
            <a:r>
              <a:rPr lang="en-US" b="1" dirty="0" smtClean="0"/>
              <a:t>:-</a:t>
            </a:r>
            <a:r>
              <a:rPr lang="en-US" dirty="0" smtClean="0"/>
              <a:t>The function is defined once ,we can reuse it again and again in our code without using it’s functionality.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2.</a:t>
            </a:r>
            <a:r>
              <a:rPr lang="en-US" b="1" u="sng" dirty="0" smtClean="0"/>
              <a:t>Abstraction</a:t>
            </a:r>
            <a:r>
              <a:rPr lang="en-US" b="1" dirty="0" smtClean="0"/>
              <a:t>:-</a:t>
            </a:r>
            <a:r>
              <a:rPr lang="en-US" sz="2400" dirty="0" smtClean="0"/>
              <a:t>If we are just using the function in our program then we don’t have to worry about how it works inside.</a:t>
            </a:r>
          </a:p>
          <a:p>
            <a:pPr>
              <a:buNone/>
            </a:pPr>
            <a:r>
              <a:rPr lang="en-US" sz="2400" dirty="0" smtClean="0"/>
              <a:t> (</a:t>
            </a:r>
            <a:r>
              <a:rPr lang="en-US" sz="2400" dirty="0" smtClean="0"/>
              <a:t> EX:- scanf  function.)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Lets Demonstrate the use of functions written in C program.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500" dirty="0" smtClean="0">
                <a:solidFill>
                  <a:srgbClr val="00B050"/>
                </a:solidFill>
              </a:rPr>
              <a:t>   #include &lt;stdio.h&gt;</a:t>
            </a:r>
          </a:p>
          <a:p>
            <a:pPr>
              <a:buNone/>
            </a:pPr>
            <a:r>
              <a:rPr lang="en-US" sz="4500" dirty="0" smtClean="0">
                <a:solidFill>
                  <a:srgbClr val="0070C0"/>
                </a:solidFill>
              </a:rPr>
              <a:t> </a:t>
            </a:r>
            <a:r>
              <a:rPr lang="en-US" sz="4500" dirty="0" smtClean="0">
                <a:solidFill>
                  <a:srgbClr val="0070C0"/>
                </a:solidFill>
              </a:rPr>
              <a:t>   int </a:t>
            </a:r>
            <a:r>
              <a:rPr lang="en-US" sz="4500" dirty="0" smtClean="0"/>
              <a:t>AreaOfRect(</a:t>
            </a:r>
            <a:r>
              <a:rPr lang="en-US" sz="4500" dirty="0" smtClean="0">
                <a:solidFill>
                  <a:srgbClr val="0070C0"/>
                </a:solidFill>
              </a:rPr>
              <a:t>int</a:t>
            </a:r>
            <a:r>
              <a:rPr lang="en-US" sz="4500" dirty="0" smtClean="0"/>
              <a:t> length,</a:t>
            </a:r>
            <a:r>
              <a:rPr lang="en-US" sz="4500" dirty="0" smtClean="0">
                <a:solidFill>
                  <a:srgbClr val="0070C0"/>
                </a:solidFill>
              </a:rPr>
              <a:t>int</a:t>
            </a:r>
            <a:r>
              <a:rPr lang="en-US" sz="4500" dirty="0" smtClean="0"/>
              <a:t> breadth)</a:t>
            </a:r>
          </a:p>
          <a:p>
            <a:pPr>
              <a:buNone/>
            </a:pPr>
            <a:r>
              <a:rPr lang="en-US" sz="4500" dirty="0" smtClean="0"/>
              <a:t> </a:t>
            </a:r>
            <a:r>
              <a:rPr lang="en-US" sz="4500" dirty="0" smtClean="0"/>
              <a:t>   {</a:t>
            </a:r>
          </a:p>
          <a:p>
            <a:pPr>
              <a:buNone/>
            </a:pPr>
            <a:r>
              <a:rPr lang="en-US" sz="4500" dirty="0" smtClean="0"/>
              <a:t>             </a:t>
            </a:r>
            <a:r>
              <a:rPr lang="en-US" sz="4500" dirty="0" smtClean="0">
                <a:solidFill>
                  <a:srgbClr val="0070C0"/>
                </a:solidFill>
              </a:rPr>
              <a:t>int</a:t>
            </a:r>
            <a:r>
              <a:rPr lang="en-US" sz="4500" dirty="0" smtClean="0"/>
              <a:t> area;</a:t>
            </a:r>
          </a:p>
          <a:p>
            <a:pPr>
              <a:buNone/>
            </a:pPr>
            <a:r>
              <a:rPr lang="en-US" sz="4500" dirty="0" smtClean="0"/>
              <a:t> </a:t>
            </a:r>
            <a:r>
              <a:rPr lang="en-US" sz="4500" dirty="0" smtClean="0"/>
              <a:t>            area= length * breadth;</a:t>
            </a:r>
          </a:p>
          <a:p>
            <a:pPr>
              <a:buNone/>
            </a:pPr>
            <a:r>
              <a:rPr lang="en-US" sz="4500" dirty="0" smtClean="0"/>
              <a:t> </a:t>
            </a:r>
            <a:r>
              <a:rPr lang="en-US" sz="4500" dirty="0" smtClean="0"/>
              <a:t>            </a:t>
            </a:r>
            <a:r>
              <a:rPr lang="en-US" sz="4500" dirty="0" smtClean="0">
                <a:solidFill>
                  <a:srgbClr val="0070C0"/>
                </a:solidFill>
              </a:rPr>
              <a:t>return</a:t>
            </a:r>
            <a:r>
              <a:rPr lang="en-US" sz="4500" dirty="0" smtClean="0"/>
              <a:t> area;</a:t>
            </a:r>
          </a:p>
          <a:p>
            <a:pPr>
              <a:buNone/>
            </a:pPr>
            <a:r>
              <a:rPr lang="en-US" sz="4500" dirty="0" smtClean="0"/>
              <a:t> </a:t>
            </a:r>
            <a:r>
              <a:rPr lang="en-US" sz="4500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sz="4000" dirty="0" smtClean="0">
                <a:solidFill>
                  <a:srgbClr val="0070C0"/>
                </a:solidFill>
              </a:rPr>
              <a:t>int</a:t>
            </a:r>
            <a:r>
              <a:rPr lang="en-US" sz="4000" dirty="0" smtClean="0"/>
              <a:t> main()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/>
              <a:t>    {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/>
              <a:t>           </a:t>
            </a:r>
            <a:r>
              <a:rPr lang="en-US" sz="4000" dirty="0" smtClean="0">
                <a:solidFill>
                  <a:srgbClr val="0070C0"/>
                </a:solidFill>
              </a:rPr>
              <a:t>int</a:t>
            </a:r>
            <a:r>
              <a:rPr lang="en-US" sz="4000" dirty="0" smtClean="0"/>
              <a:t> l=10 , b=5;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/>
              <a:t>       </a:t>
            </a:r>
            <a:r>
              <a:rPr lang="en-US" sz="4000" dirty="0" smtClean="0">
                <a:solidFill>
                  <a:srgbClr val="0070C0"/>
                </a:solidFill>
              </a:rPr>
              <a:t>int</a:t>
            </a:r>
            <a:r>
              <a:rPr lang="en-US" sz="4000" dirty="0" smtClean="0"/>
              <a:t> area = AreaOfRect( l,b );</a:t>
            </a:r>
          </a:p>
          <a:p>
            <a:pPr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en-US" sz="4000" dirty="0" smtClean="0">
                <a:solidFill>
                  <a:srgbClr val="0070C0"/>
                </a:solidFill>
              </a:rPr>
              <a:t>       printf </a:t>
            </a:r>
            <a:r>
              <a:rPr lang="en-US" sz="4000" dirty="0" smtClean="0"/>
              <a:t>(“area of rectangle is: </a:t>
            </a:r>
            <a:r>
              <a:rPr lang="en-US" sz="4000" dirty="0" smtClean="0">
                <a:solidFill>
                  <a:srgbClr val="0070C0"/>
                </a:solidFill>
              </a:rPr>
              <a:t>% d</a:t>
            </a:r>
            <a:r>
              <a:rPr lang="en-US" sz="4000" dirty="0" smtClean="0"/>
              <a:t>”, area);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/>
              <a:t>     }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OF FUNCTION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1. call by value( actual value not changes)</a:t>
            </a:r>
          </a:p>
          <a:p>
            <a:pPr>
              <a:buNone/>
            </a:pPr>
            <a:r>
              <a:rPr lang="en-US" b="1" dirty="0" smtClean="0"/>
              <a:t>       2. call by reference ( actual value changes)</a:t>
            </a:r>
          </a:p>
          <a:p>
            <a:r>
              <a:rPr lang="en-US" dirty="0" smtClean="0"/>
              <a:t>No argument and no return type.</a:t>
            </a:r>
          </a:p>
          <a:p>
            <a:r>
              <a:rPr lang="en-US" dirty="0" smtClean="0"/>
              <a:t>No argument and a return value.</a:t>
            </a:r>
          </a:p>
          <a:p>
            <a:r>
              <a:rPr lang="en-US" dirty="0" smtClean="0"/>
              <a:t>Argument and no return value.</a:t>
            </a:r>
          </a:p>
          <a:p>
            <a:r>
              <a:rPr lang="en-US" dirty="0" smtClean="0"/>
              <a:t>Argument and a return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NO argument and no return type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401080" cy="51244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Void </a:t>
            </a:r>
            <a:r>
              <a:rPr lang="en-US" sz="2400" dirty="0" smtClean="0"/>
              <a:t>sum();</a:t>
            </a:r>
            <a:endParaRPr lang="en-US" sz="2400" dirty="0" smtClean="0"/>
          </a:p>
          <a:p>
            <a:r>
              <a:rPr lang="en-US" sz="2400" dirty="0" smtClean="0"/>
              <a:t>Void main()</a:t>
            </a:r>
          </a:p>
          <a:p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      </a:t>
            </a:r>
            <a:r>
              <a:rPr lang="en-US" sz="2400" dirty="0" smtClean="0"/>
              <a:t>sum();</a:t>
            </a:r>
            <a:endParaRPr lang="en-US" sz="2400" dirty="0" smtClean="0"/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Void sum(int,int)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int a,b,c;</a:t>
            </a:r>
          </a:p>
          <a:p>
            <a:r>
              <a:rPr lang="en-US" sz="2400" dirty="0" smtClean="0"/>
              <a:t>       printf(“ enter two no.s: ”);</a:t>
            </a:r>
          </a:p>
          <a:p>
            <a:r>
              <a:rPr lang="en-US" sz="2400" dirty="0" smtClean="0"/>
              <a:t>       scanf(“ %d %d ”,&amp;a,&amp;b);</a:t>
            </a:r>
          </a:p>
          <a:p>
            <a:r>
              <a:rPr lang="en-US" sz="2400" dirty="0" smtClean="0"/>
              <a:t>       c=a+b;</a:t>
            </a:r>
          </a:p>
          <a:p>
            <a:r>
              <a:rPr lang="en-US" sz="2400" dirty="0" smtClean="0"/>
              <a:t>        printf(“ addition:%d”,c);</a:t>
            </a:r>
          </a:p>
          <a:p>
            <a:r>
              <a:rPr lang="en-US" sz="24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No argument and a return value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214422"/>
            <a:ext cx="8186766" cy="5643578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 </a:t>
            </a:r>
            <a:r>
              <a:rPr lang="en-US" sz="2000" dirty="0" smtClean="0"/>
              <a:t>sum();</a:t>
            </a:r>
            <a:endParaRPr lang="en-US" sz="2000" dirty="0" smtClean="0"/>
          </a:p>
          <a:p>
            <a:r>
              <a:rPr lang="en-US" sz="2000" dirty="0" smtClean="0"/>
              <a:t>Void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int </a:t>
            </a:r>
            <a:r>
              <a:rPr lang="en-US" sz="2000" dirty="0" smtClean="0"/>
              <a:t>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</a:t>
            </a:r>
            <a:r>
              <a:rPr lang="en-US" sz="2000" dirty="0" smtClean="0"/>
              <a:t>s=sum();</a:t>
            </a:r>
            <a:endParaRPr lang="en-US" sz="2000" dirty="0" smtClean="0"/>
          </a:p>
          <a:p>
            <a:r>
              <a:rPr lang="en-US" sz="2000" dirty="0" smtClean="0"/>
              <a:t>      printf(“ addition:%d”,s);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int </a:t>
            </a:r>
            <a:r>
              <a:rPr lang="en-US" sz="2000" dirty="0" smtClean="0"/>
              <a:t>sum()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  int </a:t>
            </a:r>
            <a:r>
              <a:rPr lang="en-US" sz="2000" dirty="0" smtClean="0"/>
              <a:t>a,b,c;</a:t>
            </a:r>
          </a:p>
          <a:p>
            <a:r>
              <a:rPr lang="en-US" sz="2000" dirty="0" smtClean="0"/>
              <a:t>       printf(“ enter two no.s: ”);</a:t>
            </a:r>
          </a:p>
          <a:p>
            <a:r>
              <a:rPr lang="en-US" sz="2000" dirty="0" smtClean="0"/>
              <a:t>       scanf(“ %d %d ”,&amp;a,&amp;b);</a:t>
            </a:r>
          </a:p>
          <a:p>
            <a:r>
              <a:rPr lang="en-US" sz="2000" dirty="0" smtClean="0"/>
              <a:t>       c=a+b;</a:t>
            </a:r>
          </a:p>
          <a:p>
            <a:r>
              <a:rPr lang="en-US" sz="2000" dirty="0" smtClean="0"/>
              <a:t>       return  c;</a:t>
            </a:r>
          </a:p>
          <a:p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155</TotalTime>
  <Words>593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FUNCTIONS IN C</vt:lpstr>
      <vt:lpstr>DEFINITION</vt:lpstr>
      <vt:lpstr>SYNTAX</vt:lpstr>
      <vt:lpstr>TYPES OF FUNCTIONS</vt:lpstr>
      <vt:lpstr>WHY WE USE FUNCTION ?</vt:lpstr>
      <vt:lpstr>Lets Demonstrate the use of functions written in C program.</vt:lpstr>
      <vt:lpstr>CALLING OF FUNCTION</vt:lpstr>
      <vt:lpstr>NO argument and no return type</vt:lpstr>
      <vt:lpstr>No argument and a return value.</vt:lpstr>
      <vt:lpstr>Argument and no return value</vt:lpstr>
      <vt:lpstr>Argument and a return value.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</dc:title>
  <dc:creator>SONY</dc:creator>
  <cp:lastModifiedBy>SONY</cp:lastModifiedBy>
  <cp:revision>16</cp:revision>
  <dcterms:created xsi:type="dcterms:W3CDTF">2022-09-23T14:19:24Z</dcterms:created>
  <dcterms:modified xsi:type="dcterms:W3CDTF">2022-09-23T16:54:35Z</dcterms:modified>
</cp:coreProperties>
</file>