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793414-02C2-48DE-9D0A-4B9268D07BF9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454D76B-DA64-4367-AC3D-1309DC50A91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By </a:t>
            </a:r>
          </a:p>
          <a:p>
            <a:r>
              <a:rPr lang="en-US" b="1" dirty="0" smtClean="0"/>
              <a:t>Subhransu Swain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POINTERS IN 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pointers in C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 which stores the address of another variable.</a:t>
            </a:r>
          </a:p>
          <a:p>
            <a:r>
              <a:rPr lang="en-US" dirty="0" smtClean="0"/>
              <a:t>It can be of  int, char, array, function or any other pointer.</a:t>
            </a:r>
          </a:p>
          <a:p>
            <a:r>
              <a:rPr lang="en-US" dirty="0" smtClean="0"/>
              <a:t>Size depends on the architecture. Ex- 2 bytes for 32bit.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</a:rPr>
              <a:t>Declaration of pointer 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</a:rPr>
              <a:t>       syntax :   datatype  *pointername;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</a:rPr>
              <a:t>Example 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</a:rPr>
              <a:t>    int *ptr;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</a:rPr>
              <a:t>    char *pt;</a:t>
            </a:r>
            <a:endParaRPr lang="en-US" sz="2400" dirty="0" smtClean="0">
              <a:latin typeface="Times New Roman" pitchFamily="18" charset="0"/>
              <a:ea typeface="SimSun" pitchFamily="2" charset="-12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 descr="Paper bag"/>
          <p:cNvSpPr>
            <a:spLocks noChangeArrowheads="1" noChangeShapeType="1"/>
          </p:cNvSpPr>
          <p:nvPr/>
        </p:nvSpPr>
        <p:spPr bwMode="auto">
          <a:xfrm>
            <a:off x="1214414" y="857232"/>
            <a:ext cx="59150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dirty="0">
                <a:ln w="9525" cmpd="sng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The Pointer Special Operators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357290" y="1928802"/>
            <a:ext cx="6400800" cy="38862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495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/>
              <a:t>&amp;  </a:t>
            </a:r>
            <a:r>
              <a:rPr lang="en-US" sz="2400" b="1" dirty="0" smtClean="0">
                <a:sym typeface="Wingdings" pitchFamily="2" charset="2"/>
              </a:rPr>
              <a:t>  Returns </a:t>
            </a:r>
            <a:r>
              <a:rPr lang="en-US" sz="2400" b="1" dirty="0">
                <a:sym typeface="Wingdings" pitchFamily="2" charset="2"/>
              </a:rPr>
              <a:t>the memory address of the operand</a:t>
            </a:r>
            <a:endParaRPr lang="en-US" sz="2400" b="1" dirty="0"/>
          </a:p>
          <a:p>
            <a:pPr algn="just">
              <a:spcBef>
                <a:spcPct val="50000"/>
              </a:spcBef>
            </a:pPr>
            <a:r>
              <a:rPr lang="en-US" sz="3200" b="1" dirty="0" smtClean="0"/>
              <a:t>* </a:t>
            </a:r>
            <a:r>
              <a:rPr lang="en-US" sz="2400" b="1" dirty="0" smtClean="0"/>
              <a:t> </a:t>
            </a:r>
            <a:r>
              <a:rPr lang="en-US" sz="2400" b="1" dirty="0">
                <a:sym typeface="Wingdings" pitchFamily="2" charset="2"/>
              </a:rPr>
              <a:t>  It is the complement of &amp;. It returns the  value contained in the memory location pointed to by the pointer variable’s value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0"/>
            <a:ext cx="7239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Assigning data to the pointer variable</a:t>
            </a:r>
          </a:p>
          <a:p>
            <a:pPr algn="ctr"/>
            <a:endParaRPr lang="en-US" sz="2400" b="1" u="sng" dirty="0"/>
          </a:p>
          <a:p>
            <a:r>
              <a:rPr lang="en-US" sz="2400" b="1" u="sng" dirty="0"/>
              <a:t>syntax :</a:t>
            </a:r>
          </a:p>
          <a:p>
            <a:r>
              <a:rPr lang="en-US" sz="2400" b="1" dirty="0"/>
              <a:t>        pointervariablename=&amp;variablename;</a:t>
            </a:r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 :</a:t>
            </a:r>
          </a:p>
          <a:p>
            <a:r>
              <a:rPr lang="en-US" sz="2000" b="1" dirty="0"/>
              <a:t>int  *</a:t>
            </a:r>
            <a:r>
              <a:rPr lang="en-US" sz="2000" b="1" dirty="0" smtClean="0"/>
              <a:t>a,b=10;</a:t>
            </a:r>
          </a:p>
          <a:p>
            <a:r>
              <a:rPr lang="en-US" sz="2000" b="1" dirty="0" smtClean="0"/>
              <a:t>a</a:t>
            </a:r>
            <a:r>
              <a:rPr lang="en-US" sz="2000" b="1" dirty="0"/>
              <a:t>=&amp;b</a:t>
            </a:r>
            <a:r>
              <a:rPr lang="en-US" sz="2400" b="1" dirty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int </a:t>
            </a:r>
            <a:r>
              <a:rPr lang="en-US" sz="2000" b="1" dirty="0"/>
              <a:t>*p,quantity=20;</a:t>
            </a:r>
          </a:p>
          <a:p>
            <a:r>
              <a:rPr lang="en-US" b="1" dirty="0"/>
              <a:t>p</a:t>
            </a:r>
            <a:r>
              <a:rPr lang="en-US" sz="2000" b="1" dirty="0"/>
              <a:t>=&amp;quantity;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3657600"/>
            <a:ext cx="3429000" cy="2905125"/>
          </a:xfrm>
          <a:prstGeom prst="rect">
            <a:avLst/>
          </a:prstGeom>
          <a:noFill/>
          <a:ln w="9525" cmpd="sng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u="sng" dirty="0"/>
              <a:t>For Example :</a:t>
            </a:r>
          </a:p>
          <a:p>
            <a:r>
              <a:rPr lang="en-US" sz="2000" b="1" dirty="0"/>
              <a:t>#include&lt;stdio.h&gt;</a:t>
            </a:r>
          </a:p>
          <a:p>
            <a:r>
              <a:rPr lang="en-US" sz="2000" b="1" dirty="0"/>
              <a:t>void main()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int val=100;</a:t>
            </a:r>
          </a:p>
          <a:p>
            <a:r>
              <a:rPr lang="en-US" sz="2000" b="1" dirty="0"/>
              <a:t>printf("%u\n",&amp;val);</a:t>
            </a:r>
          </a:p>
          <a:p>
            <a:r>
              <a:rPr lang="en-US" sz="2000" b="1" dirty="0"/>
              <a:t>printf("%d\n",val);</a:t>
            </a:r>
          </a:p>
          <a:p>
            <a:r>
              <a:rPr lang="en-US" sz="2000" b="1" dirty="0"/>
              <a:t>printf("%d\n",*(&amp;val));</a:t>
            </a:r>
          </a:p>
          <a:p>
            <a:r>
              <a:rPr lang="en-US" sz="2000" b="1" dirty="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1905000"/>
            <a:ext cx="4495800" cy="2816225"/>
            <a:chOff x="0" y="0"/>
            <a:chExt cx="2899" cy="1774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2899" cy="177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/>
                <a:t>Variable	         Value           Address</a:t>
              </a:r>
            </a:p>
            <a:p>
              <a:r>
                <a:rPr lang="en-US" sz="1600" b="1" dirty="0"/>
                <a:t>            </a:t>
              </a:r>
            </a:p>
            <a:p>
              <a:r>
                <a:rPr lang="en-US" sz="1600" b="1" dirty="0"/>
                <a:t>  Quantity                                      500       </a:t>
              </a:r>
            </a:p>
            <a:p>
              <a:r>
                <a:rPr lang="en-US" sz="1600" b="1" dirty="0"/>
                <a:t>          </a:t>
              </a:r>
            </a:p>
            <a:p>
              <a:endParaRPr lang="en-US" sz="1600" b="1" dirty="0"/>
            </a:p>
            <a:p>
              <a:r>
                <a:rPr lang="en-US" sz="1600" b="1" dirty="0"/>
                <a:t>   P                                                5048</a:t>
              </a:r>
              <a:endParaRPr lang="en-US" sz="2000" b="1" dirty="0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902" y="404"/>
              <a:ext cx="425" cy="452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/>
                <a:t>20</a:t>
              </a:r>
              <a:endParaRPr lang="en-US" dirty="0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902" y="750"/>
              <a:ext cx="425" cy="450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/>
                <a:t>500</a:t>
              </a:r>
              <a:endParaRPr lang="en-US" dirty="0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347" y="865"/>
              <a:ext cx="141" cy="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347" y="520"/>
              <a:ext cx="141" cy="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535" y="520"/>
              <a:ext cx="1" cy="6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76600" y="2895600"/>
            <a:ext cx="1128713" cy="533400"/>
            <a:chOff x="0" y="0"/>
            <a:chExt cx="711" cy="336"/>
          </a:xfrm>
        </p:grpSpPr>
        <p:sp>
          <p:nvSpPr>
            <p:cNvPr id="8204" name="AutoShape 12"/>
            <p:cNvSpPr>
              <a:spLocks/>
            </p:cNvSpPr>
            <p:nvPr/>
          </p:nvSpPr>
          <p:spPr bwMode="auto">
            <a:xfrm>
              <a:off x="0" y="0"/>
              <a:ext cx="240" cy="336"/>
            </a:xfrm>
            <a:prstGeom prst="rightBrace">
              <a:avLst>
                <a:gd name="adj1" fmla="val 116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83" y="162"/>
              <a:ext cx="528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Why are Pointers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To return more than one value from </a:t>
            </a:r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a function.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To pass arrays &amp; strings more conveniently from one function to </a:t>
            </a:r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another.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To manipulate arrays more easily by moving pointers to them, Instead of moving the arrays </a:t>
            </a:r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themselves.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To allocate memory and access it (Dynamic Memory Allocation</a:t>
            </a:r>
            <a:r>
              <a:rPr lang="en-US" sz="2000" b="1" dirty="0" smtClean="0">
                <a:solidFill>
                  <a:srgbClr val="800000"/>
                </a:solidFill>
                <a:latin typeface="Bookman Old Style" pitchFamily="18" charset="0"/>
              </a:rPr>
              <a:t>).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" y="66675"/>
            <a:ext cx="9020175" cy="6845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mpd="sng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5000"/>
              </a:lnSpc>
              <a:tabLst>
                <a:tab pos="228600" algn="l"/>
              </a:tabLst>
            </a:pPr>
            <a:r>
              <a:rPr lang="en-US" sz="2800" b="1" i="1" u="sng" dirty="0">
                <a:latin typeface="Bookman Old Style" pitchFamily="18" charset="0"/>
              </a:rPr>
              <a:t>Advantages: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Bookman Old Style" pitchFamily="18" charset="0"/>
              </a:rPr>
              <a:t>  </a:t>
            </a:r>
            <a:r>
              <a:rPr lang="en-US" sz="2000" b="1" dirty="0">
                <a:latin typeface="Times New Roman" pitchFamily="18" charset="0"/>
              </a:rPr>
              <a:t>A pointer enables us to access a variable that is defined outside the function.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 Pointers are more efficient in handling the data tables.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 Pointers reduce the length and complexity of a program.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 They increase the execution speed.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 The use of a pointer array to character strings results in saving of data storage space in memory.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The function pointer can be used to call a function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 Pointer arrays give a convenient method for storing strings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Many of the ‘C’ Built-in functions that work with strings use Pointers</a:t>
            </a:r>
          </a:p>
          <a:p>
            <a:pPr algn="just">
              <a:lnSpc>
                <a:spcPct val="165000"/>
              </a:lnSpc>
              <a:buFont typeface="Wingdings" pitchFamily="2" charset="2"/>
              <a:buChar char="J"/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</a:rPr>
              <a:t>It provides a way of accessing a variable without referring to the variable directly</a:t>
            </a:r>
          </a:p>
          <a:p>
            <a:pPr algn="just" eaLnBrk="0" hangingPunct="0">
              <a:lnSpc>
                <a:spcPct val="165000"/>
              </a:lnSpc>
              <a:tabLst>
                <a:tab pos="228600" algn="l"/>
              </a:tabLst>
            </a:pP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05000" y="903288"/>
            <a:ext cx="4953000" cy="5889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Pointers With  Arrays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1920875"/>
            <a:ext cx="76565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u="sng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address of an array element can be expressed in two ways 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1325" y="2784475"/>
            <a:ext cx="8169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By writing the actual array element preceded by the ambersand (&amp;)  sign.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3597275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By writing an expression in which the subscript is added to the   array name.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81000" y="1752600"/>
            <a:ext cx="8534400" cy="2819400"/>
          </a:xfrm>
          <a:prstGeom prst="flowChartPunchedCard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8600" y="1752600"/>
            <a:ext cx="8915400" cy="4800600"/>
          </a:xfrm>
          <a:prstGeom prst="rect">
            <a:avLst/>
          </a:prstGeom>
          <a:solidFill>
            <a:schemeClr val="accent2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715963"/>
            <a:ext cx="8151813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Pointers as Function Arguments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8474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address of the data item is passed and thus the function can  freely access the contents of that address from within the function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3400" y="1768475"/>
            <a:ext cx="534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pointers are passed to a function :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9888" y="3810000"/>
            <a:ext cx="8545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this way, function arguments permit data-items to be altered in the  calling routine and the function.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8938" y="5029200"/>
            <a:ext cx="8602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the arguments are pointers or arrays, a call by reference is made</a:t>
            </a:r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the function as opposed to a call by value for the variable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482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POINTERS IN C</vt:lpstr>
      <vt:lpstr>What is pointers in C ?</vt:lpstr>
      <vt:lpstr>Slide 3</vt:lpstr>
      <vt:lpstr>Slide 4</vt:lpstr>
      <vt:lpstr>Why are Pointers Used ?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IN C</dc:title>
  <dc:creator>SONY</dc:creator>
  <cp:lastModifiedBy>SONY</cp:lastModifiedBy>
  <cp:revision>8</cp:revision>
  <dcterms:created xsi:type="dcterms:W3CDTF">2022-10-10T15:47:00Z</dcterms:created>
  <dcterms:modified xsi:type="dcterms:W3CDTF">2022-10-10T17:07:39Z</dcterms:modified>
</cp:coreProperties>
</file>