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0" d="100"/>
          <a:sy n="110" d="100"/>
        </p:scale>
        <p:origin x="16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B72F53-9D8F-40DF-BC72-FDFB33989F18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Subhransu Swain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6000" b="1" i="1"/>
              <a:t>STRING IN C</a:t>
            </a:r>
            <a:endParaRPr lang="en-US" sz="60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gets() and puts():-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#include&lt;stdio.h&gt;</a:t>
            </a:r>
          </a:p>
          <a:p>
            <a:r>
              <a:rPr lang="en-US" dirty="0"/>
              <a:t> int main()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char name[30]; </a:t>
            </a:r>
          </a:p>
          <a:p>
            <a:r>
              <a:rPr lang="en-US" dirty="0"/>
              <a:t>printf("Enter name: "); </a:t>
            </a:r>
          </a:p>
          <a:p>
            <a:r>
              <a:rPr lang="en-US" dirty="0"/>
              <a:t>gets(name); //Function to read string from user. printf("Name: "); </a:t>
            </a:r>
          </a:p>
          <a:p>
            <a:r>
              <a:rPr lang="en-US" dirty="0"/>
              <a:t>puts(name); //Function to display string. 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Strupr,strlwr:-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#include&lt;stdio.h&gt;</a:t>
            </a:r>
          </a:p>
          <a:p>
            <a:pPr fontAlgn="base"/>
            <a:r>
              <a:rPr lang="en-US" dirty="0"/>
              <a:t>#include&lt;string.h&gt;                           </a:t>
            </a:r>
            <a:r>
              <a:rPr lang="en-US" b="1" dirty="0">
                <a:solidFill>
                  <a:srgbClr val="00B050"/>
                </a:solidFill>
              </a:rPr>
              <a:t>Output: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int main()                                            </a:t>
            </a:r>
            <a:r>
              <a:rPr lang="en-US" dirty="0">
                <a:solidFill>
                  <a:srgbClr val="00B050"/>
                </a:solidFill>
              </a:rPr>
              <a:t>SUBHRANSU SWAIN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char str[ ] = “subhransu swain";</a:t>
            </a:r>
          </a:p>
          <a:p>
            <a:r>
              <a:rPr lang="en-US" dirty="0"/>
              <a:t>	//converting the given string into uppercase.</a:t>
            </a:r>
          </a:p>
          <a:p>
            <a:r>
              <a:rPr lang="en-US" dirty="0"/>
              <a:t>	printf("%s\n", strupr (str));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232D-277F-A9E7-1E28-83D420E3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IN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32A53-43E5-0B5B-EE51-057D61A7A3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is the array of string terminated by \0?</a:t>
            </a:r>
          </a:p>
          <a:p>
            <a:r>
              <a:rPr lang="en-US" dirty="0"/>
              <a:t>Which string function is used to concatenate two strings?</a:t>
            </a:r>
          </a:p>
          <a:p>
            <a:r>
              <a:rPr lang="en-US" dirty="0"/>
              <a:t>Which datatype is used for strings?</a:t>
            </a:r>
          </a:p>
          <a:p>
            <a:r>
              <a:rPr lang="en-US" dirty="0"/>
              <a:t>What is the uses of gets()&amp;puts() function in strings?</a:t>
            </a:r>
          </a:p>
          <a:p>
            <a:r>
              <a:rPr lang="en-US" dirty="0"/>
              <a:t>If the    char str[8]=“hiphytec” </a:t>
            </a:r>
          </a:p>
          <a:p>
            <a:r>
              <a:rPr lang="en-US" dirty="0"/>
              <a:t>             printf(“%s”,str); what it is going </a:t>
            </a:r>
            <a:r>
              <a:rPr lang="en-US"/>
              <a:t>to print?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19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357430"/>
            <a:ext cx="8272466" cy="1214438"/>
          </a:xfr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br>
              <a:rPr lang="en-IN" sz="7200" dirty="0"/>
            </a:br>
            <a:r>
              <a:rPr lang="en-IN" sz="7200" dirty="0"/>
              <a:t>      </a:t>
            </a:r>
            <a:r>
              <a:rPr lang="en-IN" sz="7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7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 flipH="1">
            <a:off x="8415310" y="7358090"/>
            <a:ext cx="2014606" cy="285720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What is string? With syntax &amp; example.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Strings are actually one dimentional of array characters which is terminated by “\0” (NULL) character indicates end of  the string.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\0 is used to mark end of character string in C.</a:t>
            </a:r>
            <a:endParaRPr lang="en-US" dirty="0"/>
          </a:p>
          <a:p>
            <a:r>
              <a:rPr lang="en-US" dirty="0"/>
              <a:t>The ASCII code of “\0” character is zero.</a:t>
            </a:r>
          </a:p>
          <a:p>
            <a:r>
              <a:rPr lang="en-US" dirty="0"/>
              <a:t>Syntax:- datatype   String_name[size];</a:t>
            </a:r>
          </a:p>
          <a:p>
            <a:r>
              <a:rPr lang="en-US" dirty="0"/>
              <a:t>                  (char).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2664073" y="4040783"/>
            <a:ext cx="357190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Declaration Of String</a:t>
            </a:r>
            <a:r>
              <a:rPr lang="en-US" dirty="0"/>
              <a:t>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&lt;1&gt;</a:t>
            </a:r>
            <a:r>
              <a:rPr lang="en-US" b="1" u="sng" dirty="0">
                <a:solidFill>
                  <a:srgbClr val="FF0000"/>
                </a:solidFill>
              </a:rPr>
              <a:t>Character Array</a:t>
            </a:r>
          </a:p>
          <a:p>
            <a:r>
              <a:rPr lang="en-US" dirty="0"/>
              <a:t>          Char str[6]={‘H’,‘E’, ‘L’, ‘L’, ‘O’, ‘\0’};</a:t>
            </a:r>
          </a:p>
          <a:p>
            <a:r>
              <a:rPr lang="en-US" dirty="0"/>
              <a:t>          Char str[ ]=“HELLO”;</a:t>
            </a:r>
          </a:p>
          <a:p>
            <a:r>
              <a:rPr lang="en-US" dirty="0"/>
              <a:t>          Char str[20];</a:t>
            </a:r>
          </a:p>
          <a:p>
            <a:r>
              <a:rPr lang="en-US" dirty="0"/>
              <a:t>&lt;2&gt;</a:t>
            </a:r>
            <a:r>
              <a:rPr lang="en-US" b="1" u="sng" dirty="0">
                <a:solidFill>
                  <a:srgbClr val="FF0000"/>
                </a:solidFill>
              </a:rPr>
              <a:t>String Pointrer:-</a:t>
            </a:r>
          </a:p>
          <a:p>
            <a:r>
              <a:rPr lang="en-US" dirty="0"/>
              <a:t>           char  *str=“HELLO”;</a:t>
            </a:r>
            <a:r>
              <a:rPr lang="en-US" b="1" u="sng" dirty="0">
                <a:solidFill>
                  <a:srgbClr val="FF0000"/>
                </a:solidFill>
              </a:rPr>
              <a:t>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initialize strings?</a:t>
            </a:r>
            <a:endParaRPr lang="en-US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char c[] = "abcd";</a:t>
            </a:r>
          </a:p>
          <a:p>
            <a:r>
              <a:rPr lang="en-US" dirty="0"/>
              <a:t> char c[50] = "abcd"; </a:t>
            </a:r>
          </a:p>
          <a:p>
            <a:r>
              <a:rPr lang="en-US" dirty="0"/>
              <a:t>char c[] = {'a', 'b', 'c', 'd', '\0'}; </a:t>
            </a:r>
          </a:p>
          <a:p>
            <a:r>
              <a:rPr lang="en-US" dirty="0"/>
              <a:t>char c[5] = {'a', 'b', 'c', 'd', '\0'};</a:t>
            </a:r>
          </a:p>
          <a:p>
            <a:endParaRPr lang="en-US" dirty="0"/>
          </a:p>
        </p:txBody>
      </p:sp>
      <p:pic>
        <p:nvPicPr>
          <p:cNvPr id="1026" name="Picture 2" descr="Initialization of strings in C programm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429000"/>
            <a:ext cx="4346644" cy="1285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String Functions In C:-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01004" cy="5053034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&lt;1&gt; </a:t>
            </a:r>
            <a:r>
              <a:rPr lang="en-US" sz="3600" dirty="0">
                <a:solidFill>
                  <a:srgbClr val="FF0000"/>
                </a:solidFill>
              </a:rPr>
              <a:t>strcpy</a:t>
            </a:r>
            <a:r>
              <a:rPr lang="en-US" sz="3600" dirty="0"/>
              <a:t>– Copy one string to another string.</a:t>
            </a:r>
          </a:p>
          <a:p>
            <a:r>
              <a:rPr lang="en-US" sz="3600" dirty="0"/>
              <a:t>&lt;2&gt; </a:t>
            </a:r>
            <a:r>
              <a:rPr lang="en-US" sz="3600" dirty="0">
                <a:solidFill>
                  <a:srgbClr val="FF0000"/>
                </a:solidFill>
              </a:rPr>
              <a:t>strcmp</a:t>
            </a:r>
            <a:r>
              <a:rPr lang="en-US" sz="3600" dirty="0"/>
              <a:t>– Compare two strings.</a:t>
            </a:r>
          </a:p>
          <a:p>
            <a:r>
              <a:rPr lang="en-US" sz="3600" dirty="0"/>
              <a:t>&lt;3&gt;</a:t>
            </a:r>
            <a:r>
              <a:rPr lang="en-US" sz="3600" dirty="0">
                <a:solidFill>
                  <a:srgbClr val="FF0000"/>
                </a:solidFill>
              </a:rPr>
              <a:t>strlen</a:t>
            </a:r>
            <a:r>
              <a:rPr lang="en-US" sz="3600" dirty="0"/>
              <a:t>– For find the length of string.</a:t>
            </a:r>
          </a:p>
          <a:p>
            <a:r>
              <a:rPr lang="en-US" sz="3600" dirty="0"/>
              <a:t>&lt;4&gt;</a:t>
            </a:r>
            <a:r>
              <a:rPr lang="en-US" sz="3600" dirty="0">
                <a:solidFill>
                  <a:srgbClr val="FF0000"/>
                </a:solidFill>
              </a:rPr>
              <a:t>strrev</a:t>
            </a:r>
            <a:r>
              <a:rPr lang="en-US" sz="3600" dirty="0"/>
              <a:t>– Reverse strings.</a:t>
            </a:r>
          </a:p>
          <a:p>
            <a:r>
              <a:rPr lang="en-US" sz="3600" dirty="0"/>
              <a:t>&lt;5&gt;</a:t>
            </a:r>
            <a:r>
              <a:rPr lang="en-US" sz="3600" dirty="0">
                <a:solidFill>
                  <a:srgbClr val="FF0000"/>
                </a:solidFill>
              </a:rPr>
              <a:t>strlwr</a:t>
            </a:r>
            <a:r>
              <a:rPr lang="en-US" sz="3600" dirty="0"/>
              <a:t>– convert string upper to lower.</a:t>
            </a:r>
          </a:p>
          <a:p>
            <a:r>
              <a:rPr lang="en-US" sz="3600" dirty="0"/>
              <a:t>&lt;6&gt;</a:t>
            </a:r>
            <a:r>
              <a:rPr lang="en-US" sz="3600" dirty="0">
                <a:solidFill>
                  <a:srgbClr val="FF0000"/>
                </a:solidFill>
              </a:rPr>
              <a:t>strupr</a:t>
            </a:r>
            <a:r>
              <a:rPr lang="en-US" sz="3600" dirty="0"/>
              <a:t>– convert string lower to upper.</a:t>
            </a:r>
          </a:p>
          <a:p>
            <a:r>
              <a:rPr lang="en-US" sz="3600" dirty="0"/>
              <a:t> &lt;7&gt;</a:t>
            </a:r>
            <a:r>
              <a:rPr lang="en-US" sz="3600" dirty="0">
                <a:solidFill>
                  <a:srgbClr val="FF0000"/>
                </a:solidFill>
              </a:rPr>
              <a:t>strcat</a:t>
            </a:r>
            <a:r>
              <a:rPr lang="en-US" sz="3600" dirty="0"/>
              <a:t>– string concatination (merge two strings).</a:t>
            </a:r>
          </a:p>
          <a:p>
            <a:r>
              <a:rPr lang="en-US" sz="3600" dirty="0"/>
              <a:t>&lt;8&gt;</a:t>
            </a:r>
            <a:r>
              <a:rPr lang="en-US" sz="3600" b="1" dirty="0">
                <a:solidFill>
                  <a:srgbClr val="FF0000"/>
                </a:solidFill>
              </a:rPr>
              <a:t>strchr()-- </a:t>
            </a:r>
            <a:r>
              <a:rPr lang="en-US" sz="3600" dirty="0"/>
              <a:t>This function searches for the character in a particular string.</a:t>
            </a:r>
          </a:p>
          <a:p>
            <a:r>
              <a:rPr lang="en-US" sz="3600" dirty="0"/>
              <a:t>&lt;9&gt;</a:t>
            </a:r>
            <a:r>
              <a:rPr lang="en-US" sz="3600" b="1" dirty="0">
                <a:solidFill>
                  <a:srgbClr val="FF0000"/>
                </a:solidFill>
              </a:rPr>
              <a:t>strstr()</a:t>
            </a:r>
            <a:r>
              <a:rPr lang="en-US" sz="3600" b="1" dirty="0"/>
              <a:t>-- </a:t>
            </a:r>
            <a:r>
              <a:rPr lang="en-US" sz="3600" dirty="0"/>
              <a:t>This function is used to search for a given string inside an already present string.</a:t>
            </a:r>
          </a:p>
          <a:p>
            <a:r>
              <a:rPr lang="en-US" sz="3600" dirty="0"/>
              <a:t>&lt;10&gt;</a:t>
            </a:r>
            <a:r>
              <a:rPr lang="en-US" sz="3600" b="1" dirty="0"/>
              <a:t> </a:t>
            </a:r>
            <a:r>
              <a:rPr lang="en-US" sz="3600" b="1" dirty="0">
                <a:solidFill>
                  <a:srgbClr val="FF0000"/>
                </a:solidFill>
              </a:rPr>
              <a:t>gets()</a:t>
            </a:r>
            <a:r>
              <a:rPr lang="en-US" sz="3600" b="1" dirty="0"/>
              <a:t>-- </a:t>
            </a:r>
            <a:r>
              <a:rPr lang="en-US" sz="3600" dirty="0"/>
              <a:t>This function is used to get the input string from the user.</a:t>
            </a:r>
            <a:endParaRPr lang="en-US" sz="3600" b="1" dirty="0"/>
          </a:p>
          <a:p>
            <a:r>
              <a:rPr lang="en-US" sz="3600" dirty="0"/>
              <a:t>&lt;11&gt; </a:t>
            </a:r>
            <a:r>
              <a:rPr lang="en-US" sz="3600" b="1" dirty="0">
                <a:solidFill>
                  <a:srgbClr val="FF0000"/>
                </a:solidFill>
              </a:rPr>
              <a:t>sizeof()</a:t>
            </a:r>
            <a:r>
              <a:rPr lang="en-US" sz="3600" b="1" dirty="0"/>
              <a:t>--  </a:t>
            </a:r>
            <a:r>
              <a:rPr lang="en-US" sz="3600" dirty="0"/>
              <a:t>This function is used to return the size of the string i.e. the characters the string is capable to hold at a stretch.</a:t>
            </a:r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Strcpy():-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990055"/>
                </a:solidFill>
                <a:latin typeface="Consolas"/>
              </a:rPr>
              <a:t>#</a:t>
            </a:r>
            <a:r>
              <a:rPr lang="en-US" dirty="0">
                <a:solidFill>
                  <a:srgbClr val="0077AA"/>
                </a:solidFill>
                <a:latin typeface="Consolas"/>
              </a:rPr>
              <a:t>include</a:t>
            </a:r>
            <a:r>
              <a:rPr lang="en-US" dirty="0">
                <a:solidFill>
                  <a:srgbClr val="990055"/>
                </a:solidFill>
                <a:latin typeface="Consolas"/>
              </a:rPr>
              <a:t> </a:t>
            </a:r>
            <a:r>
              <a:rPr lang="en-US" dirty="0">
                <a:solidFill>
                  <a:srgbClr val="669900"/>
                </a:solidFill>
                <a:latin typeface="Consolas"/>
              </a:rPr>
              <a:t>&lt;stdio.h&gt;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rgbClr val="990055"/>
                </a:solidFill>
                <a:latin typeface="Consolas"/>
              </a:rPr>
              <a:t>#</a:t>
            </a:r>
            <a:r>
              <a:rPr lang="en-US" dirty="0">
                <a:solidFill>
                  <a:srgbClr val="0077AA"/>
                </a:solidFill>
                <a:latin typeface="Consolas"/>
              </a:rPr>
              <a:t>include</a:t>
            </a:r>
            <a:r>
              <a:rPr lang="en-US" dirty="0">
                <a:solidFill>
                  <a:srgbClr val="990055"/>
                </a:solidFill>
                <a:latin typeface="Consolas"/>
              </a:rPr>
              <a:t> </a:t>
            </a:r>
            <a:r>
              <a:rPr lang="en-US" dirty="0">
                <a:solidFill>
                  <a:srgbClr val="669900"/>
                </a:solidFill>
                <a:latin typeface="Consolas"/>
              </a:rPr>
              <a:t>&lt;string.h&gt;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77AA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D4A68"/>
                </a:solidFill>
                <a:latin typeface="Consolas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rgbClr val="999999"/>
                </a:solidFill>
                <a:latin typeface="Consolas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77AA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str1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[</a:t>
            </a:r>
            <a:r>
              <a:rPr lang="en-US" dirty="0">
                <a:solidFill>
                  <a:srgbClr val="990055"/>
                </a:solidFill>
                <a:latin typeface="Consolas"/>
              </a:rPr>
              <a:t>12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9A6E3A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69900"/>
                </a:solidFill>
                <a:latin typeface="Consolas"/>
              </a:rPr>
              <a:t>"Hello"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77AA"/>
                </a:solidFill>
                <a:latin typeface="Consolas"/>
              </a:rPr>
              <a:t>  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str2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[</a:t>
            </a:r>
            <a:r>
              <a:rPr lang="en-US" dirty="0">
                <a:solidFill>
                  <a:srgbClr val="990055"/>
                </a:solidFill>
                <a:latin typeface="Consolas"/>
              </a:rPr>
              <a:t>12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9A6E3A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69900"/>
                </a:solidFill>
                <a:latin typeface="Consolas"/>
              </a:rPr>
              <a:t>"World"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77AA"/>
                </a:solidFill>
                <a:latin typeface="Consolas"/>
              </a:rPr>
              <a:t>  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str3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[</a:t>
            </a:r>
            <a:r>
              <a:rPr lang="en-US" dirty="0">
                <a:solidFill>
                  <a:srgbClr val="990055"/>
                </a:solidFill>
                <a:latin typeface="Consolas"/>
              </a:rPr>
              <a:t>12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];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77AA"/>
                </a:solidFill>
                <a:latin typeface="Consolas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 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rgbClr val="708090"/>
                </a:solidFill>
                <a:latin typeface="Consolas"/>
              </a:rPr>
              <a:t>/* copy str1 into str3 */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>
                <a:solidFill>
                  <a:srgbClr val="DD4A68"/>
                </a:solidFill>
                <a:latin typeface="Consolas"/>
              </a:rPr>
              <a:t>strcpy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str3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str1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rgbClr val="999999"/>
                </a:solidFill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Strcmp:-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808080"/>
                </a:solidFill>
              </a:rPr>
              <a:t>#include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00"/>
                </a:solidFill>
              </a:rPr>
              <a:t>&lt;stdio.h&gt;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8080"/>
                </a:solidFill>
              </a:rPr>
              <a:t>#include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00"/>
                </a:solidFill>
              </a:rPr>
              <a:t>&lt;string.h&gt;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8B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main()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{ </a:t>
            </a:r>
            <a:r>
              <a:rPr lang="en-US" sz="1800" dirty="0">
                <a:solidFill>
                  <a:srgbClr val="00008B"/>
                </a:solidFill>
              </a:rPr>
              <a:t>char</a:t>
            </a:r>
            <a:r>
              <a:rPr lang="en-US" sz="1800" dirty="0">
                <a:solidFill>
                  <a:srgbClr val="000000"/>
                </a:solidFill>
              </a:rPr>
              <a:t> s1[</a:t>
            </a:r>
            <a:r>
              <a:rPr lang="en-US" sz="1800" dirty="0">
                <a:solidFill>
                  <a:srgbClr val="800000"/>
                </a:solidFill>
              </a:rPr>
              <a:t>20</a:t>
            </a:r>
            <a:r>
              <a:rPr lang="en-US" sz="1800" dirty="0">
                <a:solidFill>
                  <a:srgbClr val="000000"/>
                </a:solidFill>
              </a:rPr>
              <a:t>] = </a:t>
            </a:r>
            <a:r>
              <a:rPr lang="en-US" sz="1800" dirty="0">
                <a:solidFill>
                  <a:srgbClr val="800000"/>
                </a:solidFill>
              </a:rPr>
              <a:t>"BeginnersBook"</a:t>
            </a:r>
            <a:r>
              <a:rPr lang="en-US" sz="1800" dirty="0">
                <a:solidFill>
                  <a:srgbClr val="000000"/>
                </a:solidFill>
              </a:rPr>
              <a:t>; </a:t>
            </a:r>
          </a:p>
          <a:p>
            <a:r>
              <a:rPr lang="en-US" sz="1800" dirty="0">
                <a:solidFill>
                  <a:srgbClr val="00008B"/>
                </a:solidFill>
              </a:rPr>
              <a:t>   char</a:t>
            </a:r>
            <a:r>
              <a:rPr lang="en-US" sz="1800" dirty="0">
                <a:solidFill>
                  <a:srgbClr val="000000"/>
                </a:solidFill>
              </a:rPr>
              <a:t> s2[</a:t>
            </a:r>
            <a:r>
              <a:rPr lang="en-US" sz="1800" dirty="0">
                <a:solidFill>
                  <a:srgbClr val="800000"/>
                </a:solidFill>
              </a:rPr>
              <a:t>20</a:t>
            </a:r>
            <a:r>
              <a:rPr lang="en-US" sz="1800" dirty="0">
                <a:solidFill>
                  <a:srgbClr val="000000"/>
                </a:solidFill>
              </a:rPr>
              <a:t>] = </a:t>
            </a:r>
            <a:r>
              <a:rPr lang="en-US" sz="1800" dirty="0">
                <a:solidFill>
                  <a:srgbClr val="800000"/>
                </a:solidFill>
              </a:rPr>
              <a:t>"BeginnersBook.COM"</a:t>
            </a:r>
            <a:r>
              <a:rPr lang="en-US" sz="1800" dirty="0">
                <a:solidFill>
                  <a:srgbClr val="000000"/>
                </a:solidFill>
              </a:rPr>
              <a:t>;                            </a:t>
            </a:r>
            <a:r>
              <a:rPr lang="en-US" sz="1800" b="1" dirty="0"/>
              <a:t>Output: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8B"/>
                </a:solidFill>
              </a:rPr>
              <a:t>if</a:t>
            </a:r>
            <a:r>
              <a:rPr lang="en-US" sz="1800" dirty="0">
                <a:solidFill>
                  <a:srgbClr val="000000"/>
                </a:solidFill>
              </a:rPr>
              <a:t> (strcmp(s1, s2) ==</a:t>
            </a:r>
            <a:r>
              <a:rPr lang="en-US" sz="1800" dirty="0">
                <a:solidFill>
                  <a:srgbClr val="800000"/>
                </a:solidFill>
              </a:rPr>
              <a:t>0</a:t>
            </a:r>
            <a:r>
              <a:rPr lang="en-US" sz="1800" dirty="0">
                <a:solidFill>
                  <a:srgbClr val="000000"/>
                </a:solidFill>
              </a:rPr>
              <a:t>)                                                    </a:t>
            </a:r>
            <a:r>
              <a:rPr lang="en-US" sz="1800" dirty="0"/>
              <a:t>string 1 and 2 are different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{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printf(</a:t>
            </a:r>
            <a:r>
              <a:rPr lang="en-US" sz="1800" dirty="0">
                <a:solidFill>
                  <a:srgbClr val="800000"/>
                </a:solidFill>
              </a:rPr>
              <a:t>"string 1 and string 2 are equal"</a:t>
            </a:r>
            <a:r>
              <a:rPr lang="en-US" sz="1800" dirty="0">
                <a:solidFill>
                  <a:srgbClr val="000000"/>
                </a:solidFill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}</a:t>
            </a:r>
          </a:p>
          <a:p>
            <a:r>
              <a:rPr lang="en-US" sz="1800" dirty="0">
                <a:solidFill>
                  <a:srgbClr val="00008B"/>
                </a:solidFill>
              </a:rPr>
              <a:t>else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{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printf(</a:t>
            </a:r>
            <a:r>
              <a:rPr lang="en-US" sz="1800" dirty="0">
                <a:solidFill>
                  <a:srgbClr val="800000"/>
                </a:solidFill>
              </a:rPr>
              <a:t>"string 1 and 2 are different"</a:t>
            </a:r>
            <a:r>
              <a:rPr lang="en-US" sz="1800" dirty="0">
                <a:solidFill>
                  <a:srgbClr val="000000"/>
                </a:solidFill>
              </a:rPr>
              <a:t>);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} </a:t>
            </a:r>
          </a:p>
          <a:p>
            <a:r>
              <a:rPr lang="en-US" sz="1800" dirty="0">
                <a:solidFill>
                  <a:srgbClr val="00008B"/>
                </a:solidFill>
              </a:rPr>
              <a:t>return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00"/>
                </a:solidFill>
              </a:rPr>
              <a:t>0</a:t>
            </a:r>
            <a:r>
              <a:rPr lang="en-US" sz="1800" dirty="0">
                <a:solidFill>
                  <a:srgbClr val="000000"/>
                </a:solidFill>
              </a:rPr>
              <a:t>;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}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Strcat:-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#include &lt;stdio.h&gt;</a:t>
            </a:r>
          </a:p>
          <a:p>
            <a:r>
              <a:rPr lang="en-US" dirty="0"/>
              <a:t> #include &lt;string.h&gt; </a:t>
            </a:r>
          </a:p>
          <a:p>
            <a:r>
              <a:rPr lang="en-US" dirty="0"/>
              <a:t>int main()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char s1[10] = "Hello";                       </a:t>
            </a:r>
            <a:r>
              <a:rPr lang="en-US" b="1" dirty="0"/>
              <a:t>Output:</a:t>
            </a:r>
            <a:endParaRPr lang="en-US" dirty="0"/>
          </a:p>
          <a:p>
            <a:r>
              <a:rPr lang="en-US" dirty="0"/>
              <a:t> char s2[10] = "World";                    HelloWord       </a:t>
            </a:r>
          </a:p>
          <a:p>
            <a:r>
              <a:rPr lang="en-US" dirty="0"/>
              <a:t>strcat(s1,s2); </a:t>
            </a:r>
          </a:p>
          <a:p>
            <a:r>
              <a:rPr lang="en-US" dirty="0"/>
              <a:t>printf("%s", s1);</a:t>
            </a:r>
          </a:p>
          <a:p>
            <a:r>
              <a:rPr lang="en-US" dirty="0"/>
              <a:t> return 0; 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Strlen:-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808080"/>
                </a:solidFill>
              </a:rPr>
              <a:t>#include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</a:rPr>
              <a:t>&lt;stdio.h&gt;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#include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</a:rPr>
              <a:t>&lt;string.h&gt;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B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main() </a:t>
            </a:r>
          </a:p>
          <a:p>
            <a:r>
              <a:rPr lang="en-US" dirty="0">
                <a:solidFill>
                  <a:srgbClr val="000000"/>
                </a:solidFill>
              </a:rPr>
              <a:t>{ </a:t>
            </a:r>
          </a:p>
          <a:p>
            <a:r>
              <a:rPr lang="en-US" dirty="0">
                <a:solidFill>
                  <a:srgbClr val="00008B"/>
                </a:solidFill>
              </a:rPr>
              <a:t>char</a:t>
            </a:r>
            <a:r>
              <a:rPr lang="en-US" dirty="0">
                <a:solidFill>
                  <a:srgbClr val="000000"/>
                </a:solidFill>
              </a:rPr>
              <a:t> str1[</a:t>
            </a:r>
            <a:r>
              <a:rPr lang="en-US" dirty="0">
                <a:solidFill>
                  <a:srgbClr val="800000"/>
                </a:solidFill>
              </a:rPr>
              <a:t>20</a:t>
            </a:r>
            <a:r>
              <a:rPr lang="en-US" dirty="0">
                <a:solidFill>
                  <a:srgbClr val="000000"/>
                </a:solidFill>
              </a:rPr>
              <a:t>] = </a:t>
            </a:r>
            <a:r>
              <a:rPr lang="en-US" dirty="0">
                <a:solidFill>
                  <a:srgbClr val="800000"/>
                </a:solidFill>
              </a:rPr>
              <a:t>"BeginnersBook"</a:t>
            </a:r>
            <a:r>
              <a:rPr lang="en-US" dirty="0">
                <a:solidFill>
                  <a:srgbClr val="000000"/>
                </a:solidFill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</a:rPr>
              <a:t>printf(</a:t>
            </a:r>
            <a:r>
              <a:rPr lang="en-US" dirty="0">
                <a:solidFill>
                  <a:srgbClr val="800000"/>
                </a:solidFill>
              </a:rPr>
              <a:t>"Length of string str1: %d"</a:t>
            </a:r>
            <a:r>
              <a:rPr lang="en-US" dirty="0">
                <a:solidFill>
                  <a:srgbClr val="000000"/>
                </a:solidFill>
              </a:rPr>
              <a:t>, strlen(str1)); </a:t>
            </a:r>
          </a:p>
          <a:p>
            <a:r>
              <a:rPr lang="en-US" dirty="0">
                <a:solidFill>
                  <a:srgbClr val="00008B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</a:rPr>
              <a:t>}                                  </a:t>
            </a:r>
            <a:r>
              <a:rPr lang="en-US" dirty="0"/>
              <a:t>Output:</a:t>
            </a:r>
          </a:p>
          <a:p>
            <a:r>
              <a:rPr lang="en-US" dirty="0"/>
              <a:t>                                    Length of string str1: 13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             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377</TotalTime>
  <Words>807</Words>
  <Application>Microsoft Office PowerPoint</Application>
  <PresentationFormat>On-screen Show (4:3)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Consolas</vt:lpstr>
      <vt:lpstr>Franklin Gothic Book</vt:lpstr>
      <vt:lpstr>Perpetua</vt:lpstr>
      <vt:lpstr>Wingdings 2</vt:lpstr>
      <vt:lpstr>Equity</vt:lpstr>
      <vt:lpstr>STRING IN C</vt:lpstr>
      <vt:lpstr>What is string? With syntax &amp; example.</vt:lpstr>
      <vt:lpstr>Declaration Of String:-</vt:lpstr>
      <vt:lpstr>How to initialize strings?</vt:lpstr>
      <vt:lpstr>String Functions In C:-</vt:lpstr>
      <vt:lpstr>Strcpy():-</vt:lpstr>
      <vt:lpstr>Strcmp:-</vt:lpstr>
      <vt:lpstr>Strcat:-</vt:lpstr>
      <vt:lpstr>Strlen:-</vt:lpstr>
      <vt:lpstr>gets() and puts():-</vt:lpstr>
      <vt:lpstr>Strupr,strlwr:-</vt:lpstr>
      <vt:lpstr>QUESTIONS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IN C</dc:title>
  <dc:creator>SONY</dc:creator>
  <cp:lastModifiedBy>Subhransu Swain</cp:lastModifiedBy>
  <cp:revision>18</cp:revision>
  <dcterms:created xsi:type="dcterms:W3CDTF">2022-10-13T14:20:40Z</dcterms:created>
  <dcterms:modified xsi:type="dcterms:W3CDTF">2022-10-18T06:01:58Z</dcterms:modified>
</cp:coreProperties>
</file>