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B35E93-B587-4778-854D-F9218256D348}"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158870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B35E93-B587-4778-854D-F9218256D348}"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362411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B35E93-B587-4778-854D-F9218256D348}"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62894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B35E93-B587-4778-854D-F9218256D348}"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103490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B35E93-B587-4778-854D-F9218256D348}"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4113241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B35E93-B587-4778-854D-F9218256D348}"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212783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B35E93-B587-4778-854D-F9218256D348}"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222511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B35E93-B587-4778-854D-F9218256D348}"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200084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35E93-B587-4778-854D-F9218256D348}"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419050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B35E93-B587-4778-854D-F9218256D348}"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130025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B35E93-B587-4778-854D-F9218256D348}"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679E7-E1BC-43CF-B55B-9C13D7CD5624}" type="slidenum">
              <a:rPr lang="en-IN" smtClean="0"/>
              <a:t>‹#›</a:t>
            </a:fld>
            <a:endParaRPr lang="en-IN"/>
          </a:p>
        </p:txBody>
      </p:sp>
    </p:spTree>
    <p:extLst>
      <p:ext uri="{BB962C8B-B14F-4D97-AF65-F5344CB8AC3E}">
        <p14:creationId xmlns:p14="http://schemas.microsoft.com/office/powerpoint/2010/main" val="18260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35E93-B587-4778-854D-F9218256D348}" type="datetimeFigureOut">
              <a:rPr lang="en-IN" smtClean="0"/>
              <a:t>16-03-2023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679E7-E1BC-43CF-B55B-9C13D7CD5624}" type="slidenum">
              <a:rPr lang="en-IN" smtClean="0"/>
              <a:t>‹#›</a:t>
            </a:fld>
            <a:endParaRPr lang="en-IN"/>
          </a:p>
        </p:txBody>
      </p:sp>
    </p:spTree>
    <p:extLst>
      <p:ext uri="{BB962C8B-B14F-4D97-AF65-F5344CB8AC3E}">
        <p14:creationId xmlns:p14="http://schemas.microsoft.com/office/powerpoint/2010/main" val="127408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2664296"/>
          </a:xfrm>
        </p:spPr>
        <p:txBody>
          <a:bodyPr>
            <a:normAutofit/>
          </a:bodyPr>
          <a:lstStyle/>
          <a:p>
            <a:r>
              <a:rPr lang="en-US" dirty="0" smtClean="0">
                <a:solidFill>
                  <a:srgbClr val="00B050"/>
                </a:solidFill>
              </a:rPr>
              <a:t>TELECOM </a:t>
            </a:r>
            <a:r>
              <a:rPr lang="en-US" dirty="0">
                <a:solidFill>
                  <a:srgbClr val="00B050"/>
                </a:solidFill>
              </a:rPr>
              <a:t>CHURN PREDICTION USING DATA SCIENCE TECNIQUES </a:t>
            </a:r>
            <a:endParaRPr lang="en-IN" dirty="0">
              <a:solidFill>
                <a:srgbClr val="00B050"/>
              </a:solidFill>
            </a:endParaRPr>
          </a:p>
        </p:txBody>
      </p:sp>
      <p:sp>
        <p:nvSpPr>
          <p:cNvPr id="3" name="Subtitle 2"/>
          <p:cNvSpPr>
            <a:spLocks noGrp="1"/>
          </p:cNvSpPr>
          <p:nvPr>
            <p:ph type="subTitle" idx="1"/>
          </p:nvPr>
        </p:nvSpPr>
        <p:spPr/>
        <p:txBody>
          <a:bodyPr/>
          <a:lstStyle/>
          <a:p>
            <a:r>
              <a:rPr lang="en-IN" dirty="0" smtClean="0">
                <a:solidFill>
                  <a:srgbClr val="00B0F0"/>
                </a:solidFill>
              </a:rPr>
              <a:t>By – </a:t>
            </a:r>
            <a:r>
              <a:rPr lang="en-IN" dirty="0" err="1" smtClean="0">
                <a:solidFill>
                  <a:srgbClr val="00B0F0"/>
                </a:solidFill>
              </a:rPr>
              <a:t>Subhransu</a:t>
            </a:r>
            <a:r>
              <a:rPr lang="en-IN" dirty="0" smtClean="0">
                <a:solidFill>
                  <a:srgbClr val="00B0F0"/>
                </a:solidFill>
              </a:rPr>
              <a:t> </a:t>
            </a:r>
            <a:r>
              <a:rPr lang="en-IN" dirty="0" err="1" smtClean="0">
                <a:solidFill>
                  <a:srgbClr val="00B0F0"/>
                </a:solidFill>
              </a:rPr>
              <a:t>Pradhan</a:t>
            </a:r>
            <a:endParaRPr lang="en-IN" dirty="0">
              <a:solidFill>
                <a:srgbClr val="00B0F0"/>
              </a:solidFill>
            </a:endParaRPr>
          </a:p>
        </p:txBody>
      </p:sp>
    </p:spTree>
    <p:extLst>
      <p:ext uri="{BB962C8B-B14F-4D97-AF65-F5344CB8AC3E}">
        <p14:creationId xmlns:p14="http://schemas.microsoft.com/office/powerpoint/2010/main" val="404180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Telecommunications companies face intense competition in the marketplace, and customer churn can have a significant impact on their revenue and profitability. In addition to losing the customer's business, the company may also incur costs associated with acquiring new customers to replace those who have left. </a:t>
            </a:r>
            <a:endParaRPr lang="en-US" dirty="0" smtClean="0"/>
          </a:p>
          <a:p>
            <a:r>
              <a:rPr lang="en-US" dirty="0"/>
              <a:t>Overall, a telecom churn prediction model can help a telecommunications company improve customer retention, reduce churn rates, and ultimately increase revenue and profitability. </a:t>
            </a:r>
            <a:endParaRPr lang="en-IN" dirty="0"/>
          </a:p>
        </p:txBody>
      </p:sp>
    </p:spTree>
    <p:extLst>
      <p:ext uri="{BB962C8B-B14F-4D97-AF65-F5344CB8AC3E}">
        <p14:creationId xmlns:p14="http://schemas.microsoft.com/office/powerpoint/2010/main" val="152927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ACCURACY OF VARIOUS MODELS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85984"/>
            <a:ext cx="8229600" cy="4154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70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HOW TO REDUCE CUSTOMER CHURN</a:t>
            </a:r>
            <a:endParaRPr lang="en-IN" dirty="0"/>
          </a:p>
        </p:txBody>
      </p:sp>
      <p:sp>
        <p:nvSpPr>
          <p:cNvPr id="3" name="Content Placeholder 2"/>
          <p:cNvSpPr>
            <a:spLocks noGrp="1"/>
          </p:cNvSpPr>
          <p:nvPr>
            <p:ph idx="1"/>
          </p:nvPr>
        </p:nvSpPr>
        <p:spPr/>
        <p:txBody>
          <a:bodyPr/>
          <a:lstStyle/>
          <a:p>
            <a:r>
              <a:rPr lang="en-IN" dirty="0"/>
              <a:t>Lean into your best customers.</a:t>
            </a:r>
          </a:p>
          <a:p>
            <a:r>
              <a:rPr lang="en-IN" dirty="0"/>
              <a:t>Be proactive with communication.</a:t>
            </a:r>
          </a:p>
          <a:p>
            <a:r>
              <a:rPr lang="en-IN" dirty="0"/>
              <a:t>Define a roadmap for your new customers.</a:t>
            </a:r>
          </a:p>
          <a:p>
            <a:r>
              <a:rPr lang="en-IN" dirty="0"/>
              <a:t>Offer incentives.</a:t>
            </a:r>
          </a:p>
          <a:p>
            <a:r>
              <a:rPr lang="en-IN" dirty="0"/>
              <a:t>Ask for feedback often.</a:t>
            </a:r>
          </a:p>
          <a:p>
            <a:r>
              <a:rPr lang="en-IN" dirty="0"/>
              <a:t>Analyse churn when it  happens.</a:t>
            </a:r>
          </a:p>
          <a:p>
            <a:r>
              <a:rPr lang="en-IN" dirty="0"/>
              <a:t>Stay competitive</a:t>
            </a:r>
            <a:r>
              <a:rPr lang="en-IN" dirty="0" smtClean="0"/>
              <a:t>.</a:t>
            </a:r>
            <a:endParaRPr lang="en-IN" dirty="0"/>
          </a:p>
        </p:txBody>
      </p:sp>
    </p:spTree>
    <p:extLst>
      <p:ext uri="{BB962C8B-B14F-4D97-AF65-F5344CB8AC3E}">
        <p14:creationId xmlns:p14="http://schemas.microsoft.com/office/powerpoint/2010/main" val="116460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060848"/>
            <a:ext cx="8229600" cy="2376264"/>
          </a:xfrm>
        </p:spPr>
        <p:txBody>
          <a:bodyPr/>
          <a:lstStyle/>
          <a:p>
            <a:r>
              <a:rPr lang="en-IN" dirty="0" smtClean="0">
                <a:solidFill>
                  <a:srgbClr val="FF0000"/>
                </a:solidFill>
              </a:rPr>
              <a:t>THANK YOU</a:t>
            </a:r>
            <a:endParaRPr lang="en-IN" dirty="0">
              <a:solidFill>
                <a:srgbClr val="FF0000"/>
              </a:solidFill>
            </a:endParaRPr>
          </a:p>
        </p:txBody>
      </p:sp>
    </p:spTree>
    <p:extLst>
      <p:ext uri="{BB962C8B-B14F-4D97-AF65-F5344CB8AC3E}">
        <p14:creationId xmlns:p14="http://schemas.microsoft.com/office/powerpoint/2010/main" val="981189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135</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TELECOM CHURN PREDICTION USING DATA SCIENCE TECNIQUES </vt:lpstr>
      <vt:lpstr>INTRODUCTION</vt:lpstr>
      <vt:lpstr>ACCURACY OF VARIOUS MODELS</vt:lpstr>
      <vt:lpstr>HOW TO REDUCE CUSTOMER CHURN</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 USING DATA SCIENCE TECNIQUES </dc:title>
  <dc:creator>Raja</dc:creator>
  <cp:lastModifiedBy>Raja</cp:lastModifiedBy>
  <cp:revision>2</cp:revision>
  <dcterms:created xsi:type="dcterms:W3CDTF">2023-03-15T22:47:09Z</dcterms:created>
  <dcterms:modified xsi:type="dcterms:W3CDTF">2023-03-16T19:52:35Z</dcterms:modified>
</cp:coreProperties>
</file>