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HIT SF" initials="RS" lastIdx="1" clrIdx="0">
    <p:extLst>
      <p:ext uri="{19B8F6BF-5375-455C-9EA6-DF929625EA0E}">
        <p15:presenceInfo xmlns:p15="http://schemas.microsoft.com/office/powerpoint/2012/main" userId="ROHIT SF" providerId="None"/>
      </p:ext>
    </p:extLst>
  </p:cmAuthor>
  <p:cmAuthor id="2" name="subhransu sekhar" initials="ss" lastIdx="1" clrIdx="1">
    <p:extLst>
      <p:ext uri="{19B8F6BF-5375-455C-9EA6-DF929625EA0E}">
        <p15:presenceInfo xmlns:p15="http://schemas.microsoft.com/office/powerpoint/2012/main" userId="44b98477e8bf34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0T20:57:30.38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C85-892F-42D8-9648-C892E2098D6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6CD958-0BB1-471D-901C-D01C92C8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2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C85-892F-42D8-9648-C892E2098D6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6CD958-0BB1-471D-901C-D01C92C8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3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C85-892F-42D8-9648-C892E2098D6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6CD958-0BB1-471D-901C-D01C92C861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176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C85-892F-42D8-9648-C892E2098D6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6CD958-0BB1-471D-901C-D01C92C8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31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C85-892F-42D8-9648-C892E2098D6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6CD958-0BB1-471D-901C-D01C92C8615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C85-892F-42D8-9648-C892E2098D6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6CD958-0BB1-471D-901C-D01C92C8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32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C85-892F-42D8-9648-C892E2098D6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D958-0BB1-471D-901C-D01C92C8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43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C85-892F-42D8-9648-C892E2098D6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D958-0BB1-471D-901C-D01C92C8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0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C85-892F-42D8-9648-C892E2098D6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D958-0BB1-471D-901C-D01C92C8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1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C85-892F-42D8-9648-C892E2098D6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6CD958-0BB1-471D-901C-D01C92C8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3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C85-892F-42D8-9648-C892E2098D6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6CD958-0BB1-471D-901C-D01C92C8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C85-892F-42D8-9648-C892E2098D6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6CD958-0BB1-471D-901C-D01C92C8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7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C85-892F-42D8-9648-C892E2098D6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D958-0BB1-471D-901C-D01C92C8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8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C85-892F-42D8-9648-C892E2098D6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D958-0BB1-471D-901C-D01C92C8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C85-892F-42D8-9648-C892E2098D6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D958-0BB1-471D-901C-D01C92C8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1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C85-892F-42D8-9648-C892E2098D6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6CD958-0BB1-471D-901C-D01C92C8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2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0C85-892F-42D8-9648-C892E2098D6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6CD958-0BB1-471D-901C-D01C92C8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2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19.who.int/" TargetMode="External"/><Relationship Id="rId2" Type="http://schemas.openxmlformats.org/officeDocument/2006/relationships/hyperlink" Target="https://covidindi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understanding-random-forest-58381e0602d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04FFCB0A-A21A-4D0F-AE1C-6EC8ED79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81DDC0B-F2D9-4A55-A60C-E0532B46C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60C4C88B-2AA4-43CA-9F8F-3FB2B5D7D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E062DFF-2E6B-420E-AEFE-FB8082B29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37DD0A2B-B295-4280-B8DA-0DC58312C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83B6198C-5321-4CBD-A21D-B413234BF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CA21CB5E-7E99-4448-8DD0-FA87EAC3C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5675BC7F-097E-4C82-8B98-05F11E34F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CF36D428-039F-4D57-83E9-C9E49A8EE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9C846992-7277-412B-8F89-BF12BBBBE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2FFB1517-7128-4059-90D1-7FE4A515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C0835D29-A969-4B36-823D-204135853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E513FF63-116C-4620-AA46-03788BE5F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EF361EF8-880C-41F9-8051-9F05A8C20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4529540"/>
            <a:ext cx="8915399" cy="1162423"/>
          </a:xfrm>
        </p:spPr>
        <p:txBody>
          <a:bodyPr>
            <a:normAutofit/>
          </a:bodyPr>
          <a:lstStyle/>
          <a:p>
            <a:r>
              <a:rPr lang="en-US" dirty="0"/>
              <a:t>COVID - 19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5696711"/>
            <a:ext cx="8915399" cy="507189"/>
          </a:xfrm>
        </p:spPr>
        <p:txBody>
          <a:bodyPr>
            <a:normAutofit/>
          </a:bodyPr>
          <a:lstStyle/>
          <a:p>
            <a:r>
              <a:rPr lang="en-US"/>
              <a:t>Global Prediction using </a:t>
            </a:r>
            <a:r>
              <a:rPr lang="en-US" b="1"/>
              <a:t>Python.</a:t>
            </a:r>
          </a:p>
        </p:txBody>
      </p:sp>
      <p:grpSp>
        <p:nvGrpSpPr>
          <p:cNvPr id="102" name="Group 81">
            <a:extLst>
              <a:ext uri="{FF2B5EF4-FFF2-40B4-BE49-F238E27FC236}">
                <a16:creationId xmlns:a16="http://schemas.microsoft.com/office/drawing/2014/main" id="{FBF9A995-2C32-4FB7-B5F3-E417B7DE0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0F4ECCFB-A0C2-4B4D-B6E2-77341F6FE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5476CBB8-CCD6-4739-8729-8927DC09D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695B716E-8BF4-4DD9-96A5-4238FDC07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6A3F7DBC-E3BC-4902-BE4C-6F3542E33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70379707-5601-41BA-8F25-82825A8E3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1C7E7640-A719-4104-8E66-10B2FB84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3">
              <a:extLst>
                <a:ext uri="{FF2B5EF4-FFF2-40B4-BE49-F238E27FC236}">
                  <a16:creationId xmlns:a16="http://schemas.microsoft.com/office/drawing/2014/main" id="{9A4C4222-3F93-463D-9B22-69ECBF8E0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4">
              <a:extLst>
                <a:ext uri="{FF2B5EF4-FFF2-40B4-BE49-F238E27FC236}">
                  <a16:creationId xmlns:a16="http://schemas.microsoft.com/office/drawing/2014/main" id="{B263D752-00B8-466F-A4DD-D4F58CAE1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5">
              <a:extLst>
                <a:ext uri="{FF2B5EF4-FFF2-40B4-BE49-F238E27FC236}">
                  <a16:creationId xmlns:a16="http://schemas.microsoft.com/office/drawing/2014/main" id="{45470F50-BCB7-4793-B6EE-C07E5779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6">
              <a:extLst>
                <a:ext uri="{FF2B5EF4-FFF2-40B4-BE49-F238E27FC236}">
                  <a16:creationId xmlns:a16="http://schemas.microsoft.com/office/drawing/2014/main" id="{3FE3B154-4827-4A59-B611-C15FE0930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7">
              <a:extLst>
                <a:ext uri="{FF2B5EF4-FFF2-40B4-BE49-F238E27FC236}">
                  <a16:creationId xmlns:a16="http://schemas.microsoft.com/office/drawing/2014/main" id="{4856C74D-7893-4686-8C69-93ADFAD94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8">
              <a:extLst>
                <a:ext uri="{FF2B5EF4-FFF2-40B4-BE49-F238E27FC236}">
                  <a16:creationId xmlns:a16="http://schemas.microsoft.com/office/drawing/2014/main" id="{D9855B44-5A4E-48D3-B20E-74C69EF5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3" name="Rectangle 95">
            <a:extLst>
              <a:ext uri="{FF2B5EF4-FFF2-40B4-BE49-F238E27FC236}">
                <a16:creationId xmlns:a16="http://schemas.microsoft.com/office/drawing/2014/main" id="{4DF306C4-90F2-4BFE-B2AD-FAFB31C4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589" y="640080"/>
            <a:ext cx="3602736" cy="3602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8F85B2-1524-400D-8D55-AC8DD3959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28" y="1341575"/>
            <a:ext cx="4399491" cy="2199745"/>
          </a:xfrm>
          <a:prstGeom prst="rect">
            <a:avLst/>
          </a:prstGeom>
        </p:spPr>
      </p:pic>
      <p:sp>
        <p:nvSpPr>
          <p:cNvPr id="104" name="Freeform 33">
            <a:extLst>
              <a:ext uri="{FF2B5EF4-FFF2-40B4-BE49-F238E27FC236}">
                <a16:creationId xmlns:a16="http://schemas.microsoft.com/office/drawing/2014/main" id="{AA07F762-5743-4CB0-9102-37CFC56F2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C8FCC6-D1C4-467A-B12C-70A13700224C}"/>
              </a:ext>
            </a:extLst>
          </p:cNvPr>
          <p:cNvSpPr/>
          <p:nvPr/>
        </p:nvSpPr>
        <p:spPr>
          <a:xfrm>
            <a:off x="7431153" y="4960584"/>
            <a:ext cx="466536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1400" b="1" dirty="0"/>
              <a:t>Presented by: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Rohit Shankar </a:t>
            </a:r>
            <a:r>
              <a:rPr lang="en-IN" sz="1200" dirty="0" err="1"/>
              <a:t>Panigrahi</a:t>
            </a:r>
            <a:r>
              <a:rPr lang="en-IN" sz="1200" dirty="0"/>
              <a:t>                                                                       </a:t>
            </a:r>
            <a:r>
              <a:rPr lang="en-IN" sz="1200" dirty="0" err="1"/>
              <a:t>Regd</a:t>
            </a:r>
            <a:r>
              <a:rPr lang="en-IN" sz="1200" dirty="0"/>
              <a:t> ID-1701110120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Subhransu Sekhar Sahoo</a:t>
            </a:r>
          </a:p>
          <a:p>
            <a:pPr>
              <a:spcAft>
                <a:spcPts val="600"/>
              </a:spcAft>
            </a:pPr>
            <a:r>
              <a:rPr lang="en-IN" sz="1200" dirty="0"/>
              <a:t>       </a:t>
            </a:r>
            <a:r>
              <a:rPr lang="en-IN" sz="1200" dirty="0" err="1"/>
              <a:t>Regd</a:t>
            </a:r>
            <a:r>
              <a:rPr lang="en-IN" sz="1200" dirty="0"/>
              <a:t> ID-1701110012</a:t>
            </a:r>
          </a:p>
        </p:txBody>
      </p:sp>
    </p:spTree>
    <p:extLst>
      <p:ext uri="{BB962C8B-B14F-4D97-AF65-F5344CB8AC3E}">
        <p14:creationId xmlns:p14="http://schemas.microsoft.com/office/powerpoint/2010/main" val="343563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7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9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AGENDA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10" y="1286934"/>
            <a:ext cx="5292436" cy="4284134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What we will be doing?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Covid-19 Data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What is Random Forest?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Why use Random Forest?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How does Random forest Work?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Code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9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What will we be doing?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10" y="1286934"/>
            <a:ext cx="5292436" cy="42841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We will be using Covid-19 Module using data scraping and learning to predict how many confirmed cases and fatalities will be there on an these day globally.</a:t>
            </a:r>
          </a:p>
        </p:txBody>
      </p:sp>
    </p:spTree>
    <p:extLst>
      <p:ext uri="{BB962C8B-B14F-4D97-AF65-F5344CB8AC3E}">
        <p14:creationId xmlns:p14="http://schemas.microsoft.com/office/powerpoint/2010/main" val="3136552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446088"/>
            <a:ext cx="3570129" cy="1005840"/>
          </a:xfrm>
        </p:spPr>
        <p:txBody>
          <a:bodyPr anchor="b">
            <a:normAutofit/>
          </a:bodyPr>
          <a:lstStyle/>
          <a:p>
            <a:r>
              <a:rPr lang="en-US" sz="2000" b="1" dirty="0"/>
              <a:t>Covid-19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7498" y="1438613"/>
            <a:ext cx="3555557" cy="4301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Covid-19 Data/Module is an open source and contains information about countries, their population and confirmed and fatalities on given dates. We have data in train and test sets.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3" b="1"/>
          <a:stretch/>
        </p:blipFill>
        <p:spPr>
          <a:xfrm>
            <a:off x="6323013" y="1212378"/>
            <a:ext cx="5181600" cy="39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3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dirty="0"/>
              <a:t>What is Random Forest?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Random Forest is a supervised learning algorithm. It is an ensemble method in which we use multiple decision tree and use them to make decisions to predict future possibilities and on-going Incidents.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" b="-1"/>
          <a:stretch/>
        </p:blipFill>
        <p:spPr>
          <a:xfrm>
            <a:off x="6091916" y="1209897"/>
            <a:ext cx="5451627" cy="41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Why we use Random Forest?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10" y="1286934"/>
            <a:ext cx="5292436" cy="42841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Random forest is used to solve a wide variety of challenges, because of several benefits it provide such as: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No overfitting 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High </a:t>
            </a:r>
            <a:r>
              <a:rPr lang="en-US" dirty="0" err="1">
                <a:solidFill>
                  <a:srgbClr val="FFFFFF"/>
                </a:solidFill>
              </a:rPr>
              <a:t>Acurracy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Deal with missing Data 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Somehow these are also the concept of Machine </a:t>
            </a:r>
            <a:r>
              <a:rPr lang="en-US" dirty="0" err="1">
                <a:solidFill>
                  <a:srgbClr val="FFFFFF"/>
                </a:solidFill>
              </a:rPr>
              <a:t>Learning,Data</a:t>
            </a:r>
            <a:r>
              <a:rPr lang="en-US" dirty="0">
                <a:solidFill>
                  <a:srgbClr val="FFFFFF"/>
                </a:solidFill>
              </a:rPr>
              <a:t> Visualization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And Natural Image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3107496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4455"/>
          </a:xfrm>
        </p:spPr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8685" y="1829076"/>
            <a:ext cx="8915400" cy="37776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 Random Forest we train multiple </a:t>
            </a:r>
            <a:r>
              <a:rPr lang="en-US" b="1" dirty="0"/>
              <a:t>Decisions Trees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Then when making predictions we make the predictions using all decision trees.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prediction made by the majority of the decision trees is what is considered final decision of the random forest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672" y="4379096"/>
            <a:ext cx="3014580" cy="210716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101839" y="5432676"/>
            <a:ext cx="1256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29955" y="4674550"/>
            <a:ext cx="0" cy="148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29955" y="4674550"/>
            <a:ext cx="628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29955" y="6161518"/>
            <a:ext cx="628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58" y="4379096"/>
            <a:ext cx="601054" cy="5710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58" y="5035697"/>
            <a:ext cx="601054" cy="5710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57" y="5692298"/>
            <a:ext cx="601054" cy="57100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98250" y="4278514"/>
            <a:ext cx="325594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23310" y="4846944"/>
            <a:ext cx="2172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True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180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3254C1-2F17-4632-857B-BC26CF0B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Referral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522C-441A-4D63-AA64-9B62CC611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1286934"/>
            <a:ext cx="5292436" cy="4284134"/>
          </a:xfrm>
        </p:spPr>
        <p:txBody>
          <a:bodyPr anchor="ctr">
            <a:normAutofit/>
          </a:bodyPr>
          <a:lstStyle/>
          <a:p>
            <a:r>
              <a:rPr lang="en-IN" dirty="0" err="1">
                <a:solidFill>
                  <a:srgbClr val="FFFFFF"/>
                </a:solidFill>
              </a:rPr>
              <a:t>Covid</a:t>
            </a:r>
            <a:r>
              <a:rPr lang="en-IN" dirty="0">
                <a:solidFill>
                  <a:srgbClr val="FFFFFF"/>
                </a:solidFill>
              </a:rPr>
              <a:t> Tracking(India): </a:t>
            </a:r>
            <a:r>
              <a:rPr lang="en-IN" b="1" dirty="0">
                <a:solidFill>
                  <a:srgbClr val="FFFFFF"/>
                </a:solidFill>
                <a:hlinkClick r:id="rId2"/>
              </a:rPr>
              <a:t>https://covidindia.org/</a:t>
            </a:r>
            <a:endParaRPr lang="en-IN" b="1" dirty="0">
              <a:solidFill>
                <a:srgbClr val="FFFFFF"/>
              </a:solidFill>
            </a:endParaRPr>
          </a:p>
          <a:p>
            <a:r>
              <a:rPr lang="en-IN" dirty="0" err="1">
                <a:solidFill>
                  <a:srgbClr val="FFFFFF"/>
                </a:solidFill>
              </a:rPr>
              <a:t>Covid</a:t>
            </a:r>
            <a:r>
              <a:rPr lang="en-IN" dirty="0">
                <a:solidFill>
                  <a:srgbClr val="FFFFFF"/>
                </a:solidFill>
              </a:rPr>
              <a:t> Tracking(Global): </a:t>
            </a:r>
            <a:r>
              <a:rPr lang="en-IN" b="1" dirty="0">
                <a:solidFill>
                  <a:srgbClr val="FFFFFF"/>
                </a:solidFill>
                <a:hlinkClick r:id="rId3"/>
              </a:rPr>
              <a:t>https://covid19.who.int/</a:t>
            </a:r>
            <a:endParaRPr lang="en-IN" b="1" dirty="0">
              <a:solidFill>
                <a:srgbClr val="FFFFFF"/>
              </a:solidFill>
            </a:endParaRPr>
          </a:p>
          <a:p>
            <a:r>
              <a:rPr lang="en-IN" dirty="0">
                <a:solidFill>
                  <a:srgbClr val="FFFFFF"/>
                </a:solidFill>
              </a:rPr>
              <a:t>Understanding Random Forest: </a:t>
            </a:r>
            <a:r>
              <a:rPr lang="en-IN" b="1" dirty="0">
                <a:solidFill>
                  <a:srgbClr val="FFFFFF"/>
                </a:solidFill>
                <a:hlinkClick r:id="rId4"/>
              </a:rPr>
              <a:t>https://towardsdatascience.com/understanding-random-forest-58381e0602d2</a:t>
            </a:r>
            <a:endParaRPr lang="en-IN" b="1" dirty="0">
              <a:solidFill>
                <a:srgbClr val="FFFFFF"/>
              </a:solidFill>
            </a:endParaRPr>
          </a:p>
          <a:p>
            <a:r>
              <a:rPr lang="en-IN" dirty="0">
                <a:solidFill>
                  <a:srgbClr val="FFFFFF"/>
                </a:solidFill>
              </a:rPr>
              <a:t>Code</a:t>
            </a:r>
            <a:r>
              <a:rPr lang="en-IN" dirty="0">
                <a:solidFill>
                  <a:srgbClr val="FFFFFF"/>
                </a:solidFill>
                <a:sym typeface="Wingdings" panose="05000000000000000000" pitchFamily="2" charset="2"/>
              </a:rPr>
              <a:t>(GitHub):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261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COVID - 19 </vt:lpstr>
      <vt:lpstr>AGENDA</vt:lpstr>
      <vt:lpstr>What will we be doing?</vt:lpstr>
      <vt:lpstr>Covid-19 Data</vt:lpstr>
      <vt:lpstr>What is Random Forest?</vt:lpstr>
      <vt:lpstr>Why we use Random Forest?</vt:lpstr>
      <vt:lpstr>How it works?</vt:lpstr>
      <vt:lpstr>Referral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- 19</dc:title>
  <dc:creator>subhransu sekhar</dc:creator>
  <cp:lastModifiedBy>subhransu sekhar</cp:lastModifiedBy>
  <cp:revision>5</cp:revision>
  <dcterms:created xsi:type="dcterms:W3CDTF">2021-01-10T16:04:02Z</dcterms:created>
  <dcterms:modified xsi:type="dcterms:W3CDTF">2021-01-11T10:00:41Z</dcterms:modified>
</cp:coreProperties>
</file>