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6"/>
  </p:notesMasterIdLst>
  <p:handoutMasterIdLst>
    <p:handoutMasterId r:id="rId37"/>
  </p:handoutMasterIdLst>
  <p:sldIdLst>
    <p:sldId id="256" r:id="rId2"/>
    <p:sldId id="293" r:id="rId3"/>
    <p:sldId id="257" r:id="rId4"/>
    <p:sldId id="258" r:id="rId5"/>
    <p:sldId id="325" r:id="rId6"/>
    <p:sldId id="294" r:id="rId7"/>
    <p:sldId id="322" r:id="rId8"/>
    <p:sldId id="297" r:id="rId9"/>
    <p:sldId id="261" r:id="rId10"/>
    <p:sldId id="308" r:id="rId11"/>
    <p:sldId id="272" r:id="rId12"/>
    <p:sldId id="299" r:id="rId13"/>
    <p:sldId id="315" r:id="rId14"/>
    <p:sldId id="337" r:id="rId15"/>
    <p:sldId id="338" r:id="rId16"/>
    <p:sldId id="300" r:id="rId17"/>
    <p:sldId id="313" r:id="rId18"/>
    <p:sldId id="312" r:id="rId19"/>
    <p:sldId id="326" r:id="rId20"/>
    <p:sldId id="327" r:id="rId21"/>
    <p:sldId id="328" r:id="rId22"/>
    <p:sldId id="324" r:id="rId23"/>
    <p:sldId id="329" r:id="rId24"/>
    <p:sldId id="330" r:id="rId25"/>
    <p:sldId id="331" r:id="rId26"/>
    <p:sldId id="332" r:id="rId27"/>
    <p:sldId id="333" r:id="rId28"/>
    <p:sldId id="334" r:id="rId29"/>
    <p:sldId id="340" r:id="rId30"/>
    <p:sldId id="339" r:id="rId31"/>
    <p:sldId id="342" r:id="rId32"/>
    <p:sldId id="343" r:id="rId33"/>
    <p:sldId id="344" r:id="rId34"/>
    <p:sldId id="307" r:id="rId35"/>
  </p:sldIdLst>
  <p:sldSz cx="9144000" cy="5143500" type="screen16x9"/>
  <p:notesSz cx="6858000" cy="9144000"/>
  <p:embeddedFontLst>
    <p:embeddedFont>
      <p:font typeface="Abel" panose="02000506030000020004" pitchFamily="2" charset="0"/>
      <p:regular r:id="rId38"/>
    </p:embeddedFont>
    <p:embeddedFont>
      <p:font typeface="Anaheim" panose="020B0604020202020204" charset="0"/>
      <p:regular r:id="rId39"/>
    </p:embeddedFont>
    <p:embeddedFont>
      <p:font typeface="Anton" pitchFamily="2" charset="0"/>
      <p:regular r:id="rId40"/>
    </p:embeddedFont>
    <p:embeddedFont>
      <p:font typeface="Bookman Old Style" panose="02050604050505020204" pitchFamily="18"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Josefin Sans" pitchFamily="2" charset="0"/>
      <p:regular r:id="rId49"/>
      <p:bold r:id="rId50"/>
      <p:italic r:id="rId51"/>
      <p:boldItalic r:id="rId52"/>
    </p:embeddedFont>
    <p:embeddedFont>
      <p:font typeface="Josefin Slab" pitchFamily="2" charset="0"/>
      <p:regular r:id="rId53"/>
      <p:bold r:id="rId54"/>
      <p:italic r:id="rId55"/>
      <p:boldItalic r:id="rId56"/>
    </p:embeddedFont>
    <p:embeddedFont>
      <p:font typeface="Josefin Slab SemiBold" pitchFamily="2" charset="0"/>
      <p:bold r:id="rId57"/>
      <p:boldItalic r:id="rId58"/>
    </p:embeddedFont>
    <p:embeddedFont>
      <p:font typeface="Lora" pitchFamily="2" charset="0"/>
      <p:regular r:id="rId59"/>
      <p:bold r:id="rId60"/>
      <p:italic r:id="rId61"/>
      <p:boldItalic r:id="rId62"/>
    </p:embeddedFont>
    <p:embeddedFont>
      <p:font typeface="Raleway" pitchFamily="2" charset="0"/>
      <p:regular r:id="rId63"/>
      <p:bold r:id="rId64"/>
      <p:italic r:id="rId65"/>
      <p:boldItalic r:id="rId66"/>
    </p:embeddedFont>
    <p:embeddedFont>
      <p:font typeface="Staatliches" pitchFamily="2" charset="0"/>
      <p:regular r:id="rId67"/>
    </p:embeddedFont>
    <p:embeddedFont>
      <p:font typeface="Unica One" panose="020B0604020202020204" charset="0"/>
      <p:regular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73E79F-57E0-7136-2E99-27786157417C}" name="Chotu PC" initials="CP" userId="6c416b7cfd23d5d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00FF"/>
    <a:srgbClr val="FF00FF"/>
    <a:srgbClr val="008080"/>
    <a:srgbClr val="00FFFF"/>
    <a:srgbClr val="FFFF00"/>
    <a:srgbClr val="2D2D2C"/>
    <a:srgbClr val="80800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B8025-60A9-4C4C-A4FA-E39A7D3410DE}">
  <a:tblStyle styleId="{483B8025-60A9-4C4C-A4FA-E39A7D3410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447" autoAdjust="0"/>
  </p:normalViewPr>
  <p:slideViewPr>
    <p:cSldViewPr snapToGrid="0">
      <p:cViewPr varScale="1">
        <p:scale>
          <a:sx n="84" d="100"/>
          <a:sy n="84" d="100"/>
        </p:scale>
        <p:origin x="800" y="56"/>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5.fntdata"/><Relationship Id="rId47" Type="http://schemas.openxmlformats.org/officeDocument/2006/relationships/font" Target="fonts/font10.fntdata"/><Relationship Id="rId63" Type="http://schemas.openxmlformats.org/officeDocument/2006/relationships/font" Target="fonts/font26.fntdata"/><Relationship Id="rId68" Type="http://schemas.openxmlformats.org/officeDocument/2006/relationships/font" Target="fonts/font3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font" Target="fonts/font29.fntdata"/><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font" Target="fonts/font2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font" Target="fonts/font30.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font" Target="fonts/font28.fntdata"/><Relationship Id="rId7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E73CC-EE45-4B42-A616-D9621783D8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F32D47D8-7D88-4FDD-9E56-DA0EB5D929B9}">
      <dgm:prSet phldrT="[Text]" phldr="1"/>
      <dgm:spPr/>
      <dgm:t>
        <a:bodyPr/>
        <a:lstStyle/>
        <a:p>
          <a:endParaRPr lang="en-IN" dirty="0"/>
        </a:p>
      </dgm:t>
    </dgm:pt>
    <dgm:pt modelId="{DF4EA926-2695-4FEA-9F9E-DEE2A30173DD}" type="parTrans" cxnId="{989C082A-54A2-494A-96CD-B35CF43C59F9}">
      <dgm:prSet/>
      <dgm:spPr/>
      <dgm:t>
        <a:bodyPr/>
        <a:lstStyle/>
        <a:p>
          <a:endParaRPr lang="en-IN"/>
        </a:p>
      </dgm:t>
    </dgm:pt>
    <dgm:pt modelId="{7F9EF68A-21F9-4376-93DD-C60AFF1F5194}" type="sibTrans" cxnId="{989C082A-54A2-494A-96CD-B35CF43C59F9}">
      <dgm:prSet/>
      <dgm:spPr/>
      <dgm:t>
        <a:bodyPr/>
        <a:lstStyle/>
        <a:p>
          <a:endParaRPr lang="en-IN"/>
        </a:p>
      </dgm:t>
    </dgm:pt>
    <dgm:pt modelId="{C558A0E8-EA81-437E-BAF5-100B442DE3D8}">
      <dgm:prSet phldrT="[Text]"/>
      <dgm:spPr/>
      <dgm:t>
        <a:bodyPr/>
        <a:lstStyle/>
        <a:p>
          <a:pPr>
            <a:buFont typeface="Wingdings" panose="05000000000000000000" pitchFamily="2" charset="2"/>
            <a:buChar char="q"/>
          </a:pPr>
          <a:r>
            <a:rPr lang="en-IN" b="1">
              <a:solidFill>
                <a:schemeClr val="accent6">
                  <a:lumMod val="10000"/>
                </a:schemeClr>
              </a:solidFill>
              <a:latin typeface="Anaheim" panose="020B0604020202020204" charset="0"/>
            </a:rPr>
            <a:t>Introduction</a:t>
          </a:r>
          <a:endParaRPr lang="en-IN" dirty="0">
            <a:solidFill>
              <a:schemeClr val="accent6">
                <a:lumMod val="10000"/>
              </a:schemeClr>
            </a:solidFill>
          </a:endParaRPr>
        </a:p>
      </dgm:t>
    </dgm:pt>
    <dgm:pt modelId="{986A73C0-7D90-457A-B57E-2C8B7BAEA041}" type="parTrans" cxnId="{0125717A-3D66-4EC0-99E9-67CCC11780D3}">
      <dgm:prSet/>
      <dgm:spPr/>
      <dgm:t>
        <a:bodyPr/>
        <a:lstStyle/>
        <a:p>
          <a:endParaRPr lang="en-IN"/>
        </a:p>
      </dgm:t>
    </dgm:pt>
    <dgm:pt modelId="{51B23A17-F33E-477E-A3BF-DA84F435E2FD}" type="sibTrans" cxnId="{0125717A-3D66-4EC0-99E9-67CCC11780D3}">
      <dgm:prSet/>
      <dgm:spPr/>
      <dgm:t>
        <a:bodyPr/>
        <a:lstStyle/>
        <a:p>
          <a:endParaRPr lang="en-IN"/>
        </a:p>
      </dgm:t>
    </dgm:pt>
    <dgm:pt modelId="{964E8D20-3B64-45F0-97F2-CFE2DED64F23}">
      <dgm:prSet/>
      <dgm:spPr/>
      <dgm:t>
        <a:bodyPr/>
        <a:lstStyle/>
        <a:p>
          <a:pPr>
            <a:buFont typeface="Wingdings" panose="05000000000000000000" pitchFamily="2" charset="2"/>
            <a:buChar char="q"/>
          </a:pPr>
          <a:r>
            <a:rPr lang="en-IN" b="1" dirty="0">
              <a:solidFill>
                <a:schemeClr val="accent6">
                  <a:lumMod val="10000"/>
                </a:schemeClr>
              </a:solidFill>
              <a:latin typeface="Anaheim" panose="020B0604020202020204" charset="0"/>
            </a:rPr>
            <a:t>Literature review</a:t>
          </a:r>
        </a:p>
      </dgm:t>
    </dgm:pt>
    <dgm:pt modelId="{5C244A4E-C769-4CE6-AE79-336F53DA139F}" type="parTrans" cxnId="{8F8EEE33-DC3B-4F80-ACE1-1F9F68A01316}">
      <dgm:prSet/>
      <dgm:spPr/>
      <dgm:t>
        <a:bodyPr/>
        <a:lstStyle/>
        <a:p>
          <a:endParaRPr lang="en-IN"/>
        </a:p>
      </dgm:t>
    </dgm:pt>
    <dgm:pt modelId="{D66AF6A5-75B1-4202-83A6-0DDB9D23D435}" type="sibTrans" cxnId="{8F8EEE33-DC3B-4F80-ACE1-1F9F68A01316}">
      <dgm:prSet/>
      <dgm:spPr/>
      <dgm:t>
        <a:bodyPr/>
        <a:lstStyle/>
        <a:p>
          <a:endParaRPr lang="en-IN"/>
        </a:p>
      </dgm:t>
    </dgm:pt>
    <dgm:pt modelId="{BB03CB1B-B737-43A6-B003-D5AE797AA470}">
      <dgm:prSet/>
      <dgm:spPr/>
      <dgm:t>
        <a:bodyPr/>
        <a:lstStyle/>
        <a:p>
          <a:pPr>
            <a:buFont typeface="Wingdings" panose="05000000000000000000" pitchFamily="2" charset="2"/>
            <a:buChar char="q"/>
          </a:pPr>
          <a:r>
            <a:rPr lang="en-IN" b="1">
              <a:solidFill>
                <a:schemeClr val="accent6">
                  <a:lumMod val="10000"/>
                </a:schemeClr>
              </a:solidFill>
              <a:latin typeface="Anaheim" panose="020B0604020202020204" charset="0"/>
            </a:rPr>
            <a:t>Research gap</a:t>
          </a:r>
          <a:endParaRPr lang="en-IN" b="1" dirty="0">
            <a:solidFill>
              <a:schemeClr val="accent6">
                <a:lumMod val="10000"/>
              </a:schemeClr>
            </a:solidFill>
            <a:latin typeface="Anaheim" panose="020B0604020202020204" charset="0"/>
          </a:endParaRPr>
        </a:p>
      </dgm:t>
    </dgm:pt>
    <dgm:pt modelId="{7EAD71F2-17C8-48CF-B490-56B12AF8F9CF}" type="parTrans" cxnId="{0FDECB95-B043-4559-B8B8-A0209B2E28C3}">
      <dgm:prSet/>
      <dgm:spPr/>
      <dgm:t>
        <a:bodyPr/>
        <a:lstStyle/>
        <a:p>
          <a:endParaRPr lang="en-IN"/>
        </a:p>
      </dgm:t>
    </dgm:pt>
    <dgm:pt modelId="{D9E65756-1C5E-4523-958B-9CFE756BFB1C}" type="sibTrans" cxnId="{0FDECB95-B043-4559-B8B8-A0209B2E28C3}">
      <dgm:prSet/>
      <dgm:spPr/>
      <dgm:t>
        <a:bodyPr/>
        <a:lstStyle/>
        <a:p>
          <a:endParaRPr lang="en-IN"/>
        </a:p>
      </dgm:t>
    </dgm:pt>
    <dgm:pt modelId="{7DCAD2AE-462C-48D1-8E7E-321631965D49}">
      <dgm:prSet/>
      <dgm:spPr/>
      <dgm:t>
        <a:bodyPr/>
        <a:lstStyle/>
        <a:p>
          <a:pPr>
            <a:buFont typeface="Wingdings" panose="05000000000000000000" pitchFamily="2" charset="2"/>
            <a:buChar char="q"/>
          </a:pPr>
          <a:r>
            <a:rPr lang="en-IN" b="1">
              <a:solidFill>
                <a:schemeClr val="accent6">
                  <a:lumMod val="10000"/>
                </a:schemeClr>
              </a:solidFill>
              <a:latin typeface="Anaheim" panose="020B0604020202020204" charset="0"/>
            </a:rPr>
            <a:t>Objectives</a:t>
          </a:r>
          <a:endParaRPr lang="en-IN" b="1" dirty="0">
            <a:solidFill>
              <a:schemeClr val="accent6">
                <a:lumMod val="10000"/>
              </a:schemeClr>
            </a:solidFill>
            <a:latin typeface="Anaheim" panose="020B0604020202020204" charset="0"/>
          </a:endParaRPr>
        </a:p>
      </dgm:t>
    </dgm:pt>
    <dgm:pt modelId="{6F3AD8DC-06DA-4F62-A639-F7284E54CF80}" type="parTrans" cxnId="{9BDB866C-8C30-4157-BBCF-98F12F67C992}">
      <dgm:prSet/>
      <dgm:spPr/>
      <dgm:t>
        <a:bodyPr/>
        <a:lstStyle/>
        <a:p>
          <a:endParaRPr lang="en-IN"/>
        </a:p>
      </dgm:t>
    </dgm:pt>
    <dgm:pt modelId="{B2BD629B-627B-410D-A513-FF8C9ED598F0}" type="sibTrans" cxnId="{9BDB866C-8C30-4157-BBCF-98F12F67C992}">
      <dgm:prSet/>
      <dgm:spPr/>
      <dgm:t>
        <a:bodyPr/>
        <a:lstStyle/>
        <a:p>
          <a:endParaRPr lang="en-IN"/>
        </a:p>
      </dgm:t>
    </dgm:pt>
    <dgm:pt modelId="{C10D69A4-4F4F-4F0F-AC11-280B88244EE6}">
      <dgm:prSet/>
      <dgm:spPr/>
      <dgm:t>
        <a:bodyPr/>
        <a:lstStyle/>
        <a:p>
          <a:pPr>
            <a:buFont typeface="Wingdings" panose="05000000000000000000" pitchFamily="2" charset="2"/>
            <a:buChar char="q"/>
          </a:pPr>
          <a:r>
            <a:rPr lang="en-IN" b="1" dirty="0">
              <a:solidFill>
                <a:schemeClr val="accent6">
                  <a:lumMod val="10000"/>
                </a:schemeClr>
              </a:solidFill>
              <a:latin typeface="Anaheim" panose="020B0604020202020204" charset="0"/>
            </a:rPr>
            <a:t>Data sources and methodology</a:t>
          </a:r>
        </a:p>
      </dgm:t>
    </dgm:pt>
    <dgm:pt modelId="{FEE3A433-B4AB-4143-9B89-F51438A1C38C}" type="parTrans" cxnId="{DF4DCA90-67FE-40A8-A09D-EE85ED06D80F}">
      <dgm:prSet/>
      <dgm:spPr/>
      <dgm:t>
        <a:bodyPr/>
        <a:lstStyle/>
        <a:p>
          <a:endParaRPr lang="en-IN"/>
        </a:p>
      </dgm:t>
    </dgm:pt>
    <dgm:pt modelId="{3F5D0E08-680B-48E6-969F-B4CC3379DCFF}" type="sibTrans" cxnId="{DF4DCA90-67FE-40A8-A09D-EE85ED06D80F}">
      <dgm:prSet/>
      <dgm:spPr/>
      <dgm:t>
        <a:bodyPr/>
        <a:lstStyle/>
        <a:p>
          <a:endParaRPr lang="en-IN"/>
        </a:p>
      </dgm:t>
    </dgm:pt>
    <dgm:pt modelId="{E4E37E70-9452-4ADD-A7E7-B64B0AFBFE18}">
      <dgm:prSet/>
      <dgm:spPr/>
      <dgm:t>
        <a:bodyPr/>
        <a:lstStyle/>
        <a:p>
          <a:pPr>
            <a:buFont typeface="Wingdings" panose="05000000000000000000" pitchFamily="2" charset="2"/>
            <a:buChar char="q"/>
          </a:pPr>
          <a:r>
            <a:rPr lang="en-IN" b="1">
              <a:solidFill>
                <a:schemeClr val="accent6">
                  <a:lumMod val="10000"/>
                </a:schemeClr>
              </a:solidFill>
              <a:latin typeface="Anaheim" panose="020B0604020202020204" charset="0"/>
            </a:rPr>
            <a:t>Results and Analysis</a:t>
          </a:r>
          <a:endParaRPr lang="en-IN" b="1" dirty="0">
            <a:solidFill>
              <a:schemeClr val="accent6">
                <a:lumMod val="10000"/>
              </a:schemeClr>
            </a:solidFill>
            <a:latin typeface="Anaheim" panose="020B0604020202020204" charset="0"/>
          </a:endParaRPr>
        </a:p>
      </dgm:t>
    </dgm:pt>
    <dgm:pt modelId="{0D5AC883-97EC-4428-BBDA-DA555389E4EB}" type="parTrans" cxnId="{D38BAE0A-54B9-4801-8AAF-46A4FAF3320C}">
      <dgm:prSet/>
      <dgm:spPr/>
      <dgm:t>
        <a:bodyPr/>
        <a:lstStyle/>
        <a:p>
          <a:endParaRPr lang="en-IN"/>
        </a:p>
      </dgm:t>
    </dgm:pt>
    <dgm:pt modelId="{3AAF9B3C-2849-4EEE-995A-B88439BF0EBD}" type="sibTrans" cxnId="{D38BAE0A-54B9-4801-8AAF-46A4FAF3320C}">
      <dgm:prSet/>
      <dgm:spPr/>
      <dgm:t>
        <a:bodyPr/>
        <a:lstStyle/>
        <a:p>
          <a:endParaRPr lang="en-IN"/>
        </a:p>
      </dgm:t>
    </dgm:pt>
    <dgm:pt modelId="{22B5DFCE-78FD-4CED-86A1-480457063453}">
      <dgm:prSet/>
      <dgm:spPr/>
      <dgm:t>
        <a:bodyPr/>
        <a:lstStyle/>
        <a:p>
          <a:pPr>
            <a:buFont typeface="Wingdings" panose="05000000000000000000" pitchFamily="2" charset="2"/>
            <a:buChar char="q"/>
          </a:pPr>
          <a:r>
            <a:rPr lang="en-IN" b="1">
              <a:solidFill>
                <a:schemeClr val="accent6">
                  <a:lumMod val="10000"/>
                </a:schemeClr>
              </a:solidFill>
              <a:latin typeface="Anaheim" panose="020B0604020202020204" charset="0"/>
            </a:rPr>
            <a:t>Conclusion</a:t>
          </a:r>
          <a:endParaRPr lang="en-IN" b="1" dirty="0">
            <a:solidFill>
              <a:schemeClr val="accent6">
                <a:lumMod val="10000"/>
              </a:schemeClr>
            </a:solidFill>
            <a:latin typeface="Anaheim" panose="020B0604020202020204" charset="0"/>
          </a:endParaRPr>
        </a:p>
      </dgm:t>
    </dgm:pt>
    <dgm:pt modelId="{68CF2924-FEEB-4C92-9B60-F3F94C5EC114}" type="parTrans" cxnId="{E1A3822E-7B0E-43C3-A2CD-491D6B5E9D4D}">
      <dgm:prSet/>
      <dgm:spPr/>
      <dgm:t>
        <a:bodyPr/>
        <a:lstStyle/>
        <a:p>
          <a:endParaRPr lang="en-IN"/>
        </a:p>
      </dgm:t>
    </dgm:pt>
    <dgm:pt modelId="{3B87974C-9703-4073-9E80-6CDB30AD517D}" type="sibTrans" cxnId="{E1A3822E-7B0E-43C3-A2CD-491D6B5E9D4D}">
      <dgm:prSet/>
      <dgm:spPr/>
      <dgm:t>
        <a:bodyPr/>
        <a:lstStyle/>
        <a:p>
          <a:endParaRPr lang="en-IN"/>
        </a:p>
      </dgm:t>
    </dgm:pt>
    <dgm:pt modelId="{3B3C7DB1-8C5F-4597-AC50-A11729DEC6CF}" type="pres">
      <dgm:prSet presAssocID="{7DEE73CC-EE45-4B42-A616-D9621783D8F3}" presName="vert0" presStyleCnt="0">
        <dgm:presLayoutVars>
          <dgm:dir/>
          <dgm:animOne val="branch"/>
          <dgm:animLvl val="lvl"/>
        </dgm:presLayoutVars>
      </dgm:prSet>
      <dgm:spPr/>
    </dgm:pt>
    <dgm:pt modelId="{9B9AAC8D-924D-4F4A-8789-381764E10A7C}" type="pres">
      <dgm:prSet presAssocID="{F32D47D8-7D88-4FDD-9E56-DA0EB5D929B9}" presName="thickLine" presStyleLbl="alignNode1" presStyleIdx="0" presStyleCnt="1" custLinFactNeighborX="-18290" custLinFactNeighborY="-1613"/>
      <dgm:spPr/>
    </dgm:pt>
    <dgm:pt modelId="{1C628D14-4BFE-4E4D-8C90-19E9091C83C0}" type="pres">
      <dgm:prSet presAssocID="{F32D47D8-7D88-4FDD-9E56-DA0EB5D929B9}" presName="horz1" presStyleCnt="0"/>
      <dgm:spPr/>
    </dgm:pt>
    <dgm:pt modelId="{D8EDDA1D-68C3-43ED-8330-32B8F5C22BA3}" type="pres">
      <dgm:prSet presAssocID="{F32D47D8-7D88-4FDD-9E56-DA0EB5D929B9}" presName="tx1" presStyleLbl="revTx" presStyleIdx="0" presStyleCnt="8" custScaleX="3750"/>
      <dgm:spPr/>
    </dgm:pt>
    <dgm:pt modelId="{56CC7FAE-6FE1-44C6-BE89-F8DD9EBE71C7}" type="pres">
      <dgm:prSet presAssocID="{F32D47D8-7D88-4FDD-9E56-DA0EB5D929B9}" presName="vert1" presStyleCnt="0"/>
      <dgm:spPr/>
    </dgm:pt>
    <dgm:pt modelId="{D794D28B-8C8C-4887-9026-DAA5E57A1E4E}" type="pres">
      <dgm:prSet presAssocID="{C558A0E8-EA81-437E-BAF5-100B442DE3D8}" presName="vertSpace2a" presStyleCnt="0"/>
      <dgm:spPr/>
    </dgm:pt>
    <dgm:pt modelId="{D6F2A997-E190-45D0-9A3B-AF56E447F693}" type="pres">
      <dgm:prSet presAssocID="{C558A0E8-EA81-437E-BAF5-100B442DE3D8}" presName="horz2" presStyleCnt="0"/>
      <dgm:spPr/>
    </dgm:pt>
    <dgm:pt modelId="{D26F775C-E1CB-4141-A575-9470EEEEDD9E}" type="pres">
      <dgm:prSet presAssocID="{C558A0E8-EA81-437E-BAF5-100B442DE3D8}" presName="horzSpace2" presStyleCnt="0"/>
      <dgm:spPr/>
    </dgm:pt>
    <dgm:pt modelId="{08AA0C3D-B8A6-43BA-87DD-6902C85D86F2}" type="pres">
      <dgm:prSet presAssocID="{C558A0E8-EA81-437E-BAF5-100B442DE3D8}" presName="tx2" presStyleLbl="revTx" presStyleIdx="1" presStyleCnt="8"/>
      <dgm:spPr/>
    </dgm:pt>
    <dgm:pt modelId="{1F8B8633-262F-4902-A58A-5D2480949693}" type="pres">
      <dgm:prSet presAssocID="{C558A0E8-EA81-437E-BAF5-100B442DE3D8}" presName="vert2" presStyleCnt="0"/>
      <dgm:spPr/>
    </dgm:pt>
    <dgm:pt modelId="{4F0AA314-34F9-481E-9614-2256210B8D9A}" type="pres">
      <dgm:prSet presAssocID="{C558A0E8-EA81-437E-BAF5-100B442DE3D8}" presName="thinLine2b" presStyleLbl="callout" presStyleIdx="0" presStyleCnt="7"/>
      <dgm:spPr/>
    </dgm:pt>
    <dgm:pt modelId="{D08FF093-0712-4FEE-A8A2-ED0F5B993269}" type="pres">
      <dgm:prSet presAssocID="{C558A0E8-EA81-437E-BAF5-100B442DE3D8}" presName="vertSpace2b" presStyleCnt="0"/>
      <dgm:spPr/>
    </dgm:pt>
    <dgm:pt modelId="{D2069F4C-3B29-4FC7-8F76-F65EF2EF2BFD}" type="pres">
      <dgm:prSet presAssocID="{964E8D20-3B64-45F0-97F2-CFE2DED64F23}" presName="horz2" presStyleCnt="0"/>
      <dgm:spPr/>
    </dgm:pt>
    <dgm:pt modelId="{648A5032-EA97-43E7-8713-F9FF301D6AF6}" type="pres">
      <dgm:prSet presAssocID="{964E8D20-3B64-45F0-97F2-CFE2DED64F23}" presName="horzSpace2" presStyleCnt="0"/>
      <dgm:spPr/>
    </dgm:pt>
    <dgm:pt modelId="{74FE42AC-6E16-43CF-842C-AEDC2327821A}" type="pres">
      <dgm:prSet presAssocID="{964E8D20-3B64-45F0-97F2-CFE2DED64F23}" presName="tx2" presStyleLbl="revTx" presStyleIdx="2" presStyleCnt="8"/>
      <dgm:spPr/>
    </dgm:pt>
    <dgm:pt modelId="{6787143D-4EE3-47B0-A969-41858DEBEE64}" type="pres">
      <dgm:prSet presAssocID="{964E8D20-3B64-45F0-97F2-CFE2DED64F23}" presName="vert2" presStyleCnt="0"/>
      <dgm:spPr/>
    </dgm:pt>
    <dgm:pt modelId="{C03A0DE2-F001-410A-91AE-B630748CD414}" type="pres">
      <dgm:prSet presAssocID="{964E8D20-3B64-45F0-97F2-CFE2DED64F23}" presName="thinLine2b" presStyleLbl="callout" presStyleIdx="1" presStyleCnt="7"/>
      <dgm:spPr/>
    </dgm:pt>
    <dgm:pt modelId="{12A5FBD1-57BA-4A16-ABB3-3AE08490A223}" type="pres">
      <dgm:prSet presAssocID="{964E8D20-3B64-45F0-97F2-CFE2DED64F23}" presName="vertSpace2b" presStyleCnt="0"/>
      <dgm:spPr/>
    </dgm:pt>
    <dgm:pt modelId="{49B2A5C0-6BBA-4B27-B0F2-50ACCA784874}" type="pres">
      <dgm:prSet presAssocID="{BB03CB1B-B737-43A6-B003-D5AE797AA470}" presName="horz2" presStyleCnt="0"/>
      <dgm:spPr/>
    </dgm:pt>
    <dgm:pt modelId="{7A48390F-0979-4122-9B3B-DC5EE503CCFC}" type="pres">
      <dgm:prSet presAssocID="{BB03CB1B-B737-43A6-B003-D5AE797AA470}" presName="horzSpace2" presStyleCnt="0"/>
      <dgm:spPr/>
    </dgm:pt>
    <dgm:pt modelId="{4314EE4C-757B-44BB-A530-EF96A7B4AA77}" type="pres">
      <dgm:prSet presAssocID="{BB03CB1B-B737-43A6-B003-D5AE797AA470}" presName="tx2" presStyleLbl="revTx" presStyleIdx="3" presStyleCnt="8"/>
      <dgm:spPr/>
    </dgm:pt>
    <dgm:pt modelId="{D17D812D-18EF-45D4-85BB-A7AA4DC424F4}" type="pres">
      <dgm:prSet presAssocID="{BB03CB1B-B737-43A6-B003-D5AE797AA470}" presName="vert2" presStyleCnt="0"/>
      <dgm:spPr/>
    </dgm:pt>
    <dgm:pt modelId="{7A20152C-CB66-417B-879E-97633570A164}" type="pres">
      <dgm:prSet presAssocID="{BB03CB1B-B737-43A6-B003-D5AE797AA470}" presName="thinLine2b" presStyleLbl="callout" presStyleIdx="2" presStyleCnt="7"/>
      <dgm:spPr/>
    </dgm:pt>
    <dgm:pt modelId="{A4AE73D3-CBA9-496A-A6A5-68C3129E8499}" type="pres">
      <dgm:prSet presAssocID="{BB03CB1B-B737-43A6-B003-D5AE797AA470}" presName="vertSpace2b" presStyleCnt="0"/>
      <dgm:spPr/>
    </dgm:pt>
    <dgm:pt modelId="{7BA3A5A2-41F1-4014-8B04-396A088F1B58}" type="pres">
      <dgm:prSet presAssocID="{7DCAD2AE-462C-48D1-8E7E-321631965D49}" presName="horz2" presStyleCnt="0"/>
      <dgm:spPr/>
    </dgm:pt>
    <dgm:pt modelId="{CDA9C644-D30B-432B-8EAD-9DC218EE3668}" type="pres">
      <dgm:prSet presAssocID="{7DCAD2AE-462C-48D1-8E7E-321631965D49}" presName="horzSpace2" presStyleCnt="0"/>
      <dgm:spPr/>
    </dgm:pt>
    <dgm:pt modelId="{A40F5110-317F-4E9C-BDB0-7E584AC0C5C1}" type="pres">
      <dgm:prSet presAssocID="{7DCAD2AE-462C-48D1-8E7E-321631965D49}" presName="tx2" presStyleLbl="revTx" presStyleIdx="4" presStyleCnt="8"/>
      <dgm:spPr/>
    </dgm:pt>
    <dgm:pt modelId="{61B57CB0-12EA-4320-AD43-6D02C72AC8C9}" type="pres">
      <dgm:prSet presAssocID="{7DCAD2AE-462C-48D1-8E7E-321631965D49}" presName="vert2" presStyleCnt="0"/>
      <dgm:spPr/>
    </dgm:pt>
    <dgm:pt modelId="{89BC8FA2-F647-4BF7-8E8B-069E892CCC51}" type="pres">
      <dgm:prSet presAssocID="{7DCAD2AE-462C-48D1-8E7E-321631965D49}" presName="thinLine2b" presStyleLbl="callout" presStyleIdx="3" presStyleCnt="7"/>
      <dgm:spPr/>
    </dgm:pt>
    <dgm:pt modelId="{17EE268C-5F7F-4ED1-AF2D-0CE2A3F364D3}" type="pres">
      <dgm:prSet presAssocID="{7DCAD2AE-462C-48D1-8E7E-321631965D49}" presName="vertSpace2b" presStyleCnt="0"/>
      <dgm:spPr/>
    </dgm:pt>
    <dgm:pt modelId="{1B89026A-4DE9-4136-80F1-42BA4E600A9C}" type="pres">
      <dgm:prSet presAssocID="{C10D69A4-4F4F-4F0F-AC11-280B88244EE6}" presName="horz2" presStyleCnt="0"/>
      <dgm:spPr/>
    </dgm:pt>
    <dgm:pt modelId="{3BD944FC-3C82-4264-8012-70C8A390BC92}" type="pres">
      <dgm:prSet presAssocID="{C10D69A4-4F4F-4F0F-AC11-280B88244EE6}" presName="horzSpace2" presStyleCnt="0"/>
      <dgm:spPr/>
    </dgm:pt>
    <dgm:pt modelId="{D6C95C0D-49E2-4541-87A8-D298201C3583}" type="pres">
      <dgm:prSet presAssocID="{C10D69A4-4F4F-4F0F-AC11-280B88244EE6}" presName="tx2" presStyleLbl="revTx" presStyleIdx="5" presStyleCnt="8"/>
      <dgm:spPr/>
    </dgm:pt>
    <dgm:pt modelId="{D9665118-44B0-463C-BBD5-F5B33A87C820}" type="pres">
      <dgm:prSet presAssocID="{C10D69A4-4F4F-4F0F-AC11-280B88244EE6}" presName="vert2" presStyleCnt="0"/>
      <dgm:spPr/>
    </dgm:pt>
    <dgm:pt modelId="{3C012E0F-06B9-467E-A3B7-4B70B403BE5B}" type="pres">
      <dgm:prSet presAssocID="{C10D69A4-4F4F-4F0F-AC11-280B88244EE6}" presName="thinLine2b" presStyleLbl="callout" presStyleIdx="4" presStyleCnt="7"/>
      <dgm:spPr/>
    </dgm:pt>
    <dgm:pt modelId="{C4F9202E-F4D7-4E8D-B25D-AB14D56FBBB3}" type="pres">
      <dgm:prSet presAssocID="{C10D69A4-4F4F-4F0F-AC11-280B88244EE6}" presName="vertSpace2b" presStyleCnt="0"/>
      <dgm:spPr/>
    </dgm:pt>
    <dgm:pt modelId="{91EC4A1B-0348-4B45-9689-AFE6FBE4A41D}" type="pres">
      <dgm:prSet presAssocID="{E4E37E70-9452-4ADD-A7E7-B64B0AFBFE18}" presName="horz2" presStyleCnt="0"/>
      <dgm:spPr/>
    </dgm:pt>
    <dgm:pt modelId="{03E321F8-518F-4173-8183-363659A25A92}" type="pres">
      <dgm:prSet presAssocID="{E4E37E70-9452-4ADD-A7E7-B64B0AFBFE18}" presName="horzSpace2" presStyleCnt="0"/>
      <dgm:spPr/>
    </dgm:pt>
    <dgm:pt modelId="{E87325F3-DE00-46BD-9A89-E6B7A4F25E89}" type="pres">
      <dgm:prSet presAssocID="{E4E37E70-9452-4ADD-A7E7-B64B0AFBFE18}" presName="tx2" presStyleLbl="revTx" presStyleIdx="6" presStyleCnt="8"/>
      <dgm:spPr/>
    </dgm:pt>
    <dgm:pt modelId="{F319AFD2-8211-4F2B-A08A-F95A200C706B}" type="pres">
      <dgm:prSet presAssocID="{E4E37E70-9452-4ADD-A7E7-B64B0AFBFE18}" presName="vert2" presStyleCnt="0"/>
      <dgm:spPr/>
    </dgm:pt>
    <dgm:pt modelId="{2B3A04C2-61D4-4347-9C2D-CB882FE0835C}" type="pres">
      <dgm:prSet presAssocID="{E4E37E70-9452-4ADD-A7E7-B64B0AFBFE18}" presName="thinLine2b" presStyleLbl="callout" presStyleIdx="5" presStyleCnt="7"/>
      <dgm:spPr/>
    </dgm:pt>
    <dgm:pt modelId="{061EBAA1-344E-49E4-B753-2555DDD01AD3}" type="pres">
      <dgm:prSet presAssocID="{E4E37E70-9452-4ADD-A7E7-B64B0AFBFE18}" presName="vertSpace2b" presStyleCnt="0"/>
      <dgm:spPr/>
    </dgm:pt>
    <dgm:pt modelId="{8FD08EFE-4FFB-421C-8E73-A4CE27719EC0}" type="pres">
      <dgm:prSet presAssocID="{22B5DFCE-78FD-4CED-86A1-480457063453}" presName="horz2" presStyleCnt="0"/>
      <dgm:spPr/>
    </dgm:pt>
    <dgm:pt modelId="{D747027A-FC31-4136-9340-AE8E84A763D4}" type="pres">
      <dgm:prSet presAssocID="{22B5DFCE-78FD-4CED-86A1-480457063453}" presName="horzSpace2" presStyleCnt="0"/>
      <dgm:spPr/>
    </dgm:pt>
    <dgm:pt modelId="{DBC97F7A-2EC1-4168-8CDD-86FE7048BA45}" type="pres">
      <dgm:prSet presAssocID="{22B5DFCE-78FD-4CED-86A1-480457063453}" presName="tx2" presStyleLbl="revTx" presStyleIdx="7" presStyleCnt="8"/>
      <dgm:spPr/>
    </dgm:pt>
    <dgm:pt modelId="{02DBB045-B1E0-4A31-8550-6753E1484B60}" type="pres">
      <dgm:prSet presAssocID="{22B5DFCE-78FD-4CED-86A1-480457063453}" presName="vert2" presStyleCnt="0"/>
      <dgm:spPr/>
    </dgm:pt>
    <dgm:pt modelId="{763B33F8-A47C-44B2-8E42-7457910D4C3A}" type="pres">
      <dgm:prSet presAssocID="{22B5DFCE-78FD-4CED-86A1-480457063453}" presName="thinLine2b" presStyleLbl="callout" presStyleIdx="6" presStyleCnt="7"/>
      <dgm:spPr/>
    </dgm:pt>
    <dgm:pt modelId="{963256F4-2B0B-4100-BD00-D6B63412401E}" type="pres">
      <dgm:prSet presAssocID="{22B5DFCE-78FD-4CED-86A1-480457063453}" presName="vertSpace2b" presStyleCnt="0"/>
      <dgm:spPr/>
    </dgm:pt>
  </dgm:ptLst>
  <dgm:cxnLst>
    <dgm:cxn modelId="{D38BAE0A-54B9-4801-8AAF-46A4FAF3320C}" srcId="{F32D47D8-7D88-4FDD-9E56-DA0EB5D929B9}" destId="{E4E37E70-9452-4ADD-A7E7-B64B0AFBFE18}" srcOrd="5" destOrd="0" parTransId="{0D5AC883-97EC-4428-BBDA-DA555389E4EB}" sibTransId="{3AAF9B3C-2849-4EEE-995A-B88439BF0EBD}"/>
    <dgm:cxn modelId="{75C6C50D-9601-4A46-8A7E-2190D43017C6}" type="presOf" srcId="{F32D47D8-7D88-4FDD-9E56-DA0EB5D929B9}" destId="{D8EDDA1D-68C3-43ED-8330-32B8F5C22BA3}" srcOrd="0" destOrd="0" presId="urn:microsoft.com/office/officeart/2008/layout/LinedList"/>
    <dgm:cxn modelId="{989C082A-54A2-494A-96CD-B35CF43C59F9}" srcId="{7DEE73CC-EE45-4B42-A616-D9621783D8F3}" destId="{F32D47D8-7D88-4FDD-9E56-DA0EB5D929B9}" srcOrd="0" destOrd="0" parTransId="{DF4EA926-2695-4FEA-9F9E-DEE2A30173DD}" sibTransId="{7F9EF68A-21F9-4376-93DD-C60AFF1F5194}"/>
    <dgm:cxn modelId="{E1A3822E-7B0E-43C3-A2CD-491D6B5E9D4D}" srcId="{F32D47D8-7D88-4FDD-9E56-DA0EB5D929B9}" destId="{22B5DFCE-78FD-4CED-86A1-480457063453}" srcOrd="6" destOrd="0" parTransId="{68CF2924-FEEB-4C92-9B60-F3F94C5EC114}" sibTransId="{3B87974C-9703-4073-9E80-6CDB30AD517D}"/>
    <dgm:cxn modelId="{8F8EEE33-DC3B-4F80-ACE1-1F9F68A01316}" srcId="{F32D47D8-7D88-4FDD-9E56-DA0EB5D929B9}" destId="{964E8D20-3B64-45F0-97F2-CFE2DED64F23}" srcOrd="1" destOrd="0" parTransId="{5C244A4E-C769-4CE6-AE79-336F53DA139F}" sibTransId="{D66AF6A5-75B1-4202-83A6-0DDB9D23D435}"/>
    <dgm:cxn modelId="{9BDB866C-8C30-4157-BBCF-98F12F67C992}" srcId="{F32D47D8-7D88-4FDD-9E56-DA0EB5D929B9}" destId="{7DCAD2AE-462C-48D1-8E7E-321631965D49}" srcOrd="3" destOrd="0" parTransId="{6F3AD8DC-06DA-4F62-A639-F7284E54CF80}" sibTransId="{B2BD629B-627B-410D-A513-FF8C9ED598F0}"/>
    <dgm:cxn modelId="{0153CD4F-B7DF-4BD6-B43F-E870BCEFD2B6}" type="presOf" srcId="{E4E37E70-9452-4ADD-A7E7-B64B0AFBFE18}" destId="{E87325F3-DE00-46BD-9A89-E6B7A4F25E89}" srcOrd="0" destOrd="0" presId="urn:microsoft.com/office/officeart/2008/layout/LinedList"/>
    <dgm:cxn modelId="{89D77656-7CD2-4E98-8194-892E6193AAB4}" type="presOf" srcId="{7DCAD2AE-462C-48D1-8E7E-321631965D49}" destId="{A40F5110-317F-4E9C-BDB0-7E584AC0C5C1}" srcOrd="0" destOrd="0" presId="urn:microsoft.com/office/officeart/2008/layout/LinedList"/>
    <dgm:cxn modelId="{0125717A-3D66-4EC0-99E9-67CCC11780D3}" srcId="{F32D47D8-7D88-4FDD-9E56-DA0EB5D929B9}" destId="{C558A0E8-EA81-437E-BAF5-100B442DE3D8}" srcOrd="0" destOrd="0" parTransId="{986A73C0-7D90-457A-B57E-2C8B7BAEA041}" sibTransId="{51B23A17-F33E-477E-A3BF-DA84F435E2FD}"/>
    <dgm:cxn modelId="{DF4DCA90-67FE-40A8-A09D-EE85ED06D80F}" srcId="{F32D47D8-7D88-4FDD-9E56-DA0EB5D929B9}" destId="{C10D69A4-4F4F-4F0F-AC11-280B88244EE6}" srcOrd="4" destOrd="0" parTransId="{FEE3A433-B4AB-4143-9B89-F51438A1C38C}" sibTransId="{3F5D0E08-680B-48E6-969F-B4CC3379DCFF}"/>
    <dgm:cxn modelId="{0FDECB95-B043-4559-B8B8-A0209B2E28C3}" srcId="{F32D47D8-7D88-4FDD-9E56-DA0EB5D929B9}" destId="{BB03CB1B-B737-43A6-B003-D5AE797AA470}" srcOrd="2" destOrd="0" parTransId="{7EAD71F2-17C8-48CF-B490-56B12AF8F9CF}" sibTransId="{D9E65756-1C5E-4523-958B-9CFE756BFB1C}"/>
    <dgm:cxn modelId="{73C3D3AC-71A0-49B2-B3E9-DA26E975AD44}" type="presOf" srcId="{C10D69A4-4F4F-4F0F-AC11-280B88244EE6}" destId="{D6C95C0D-49E2-4541-87A8-D298201C3583}" srcOrd="0" destOrd="0" presId="urn:microsoft.com/office/officeart/2008/layout/LinedList"/>
    <dgm:cxn modelId="{E00BF4B3-0E15-4FE2-AC41-7464F3965FB9}" type="presOf" srcId="{BB03CB1B-B737-43A6-B003-D5AE797AA470}" destId="{4314EE4C-757B-44BB-A530-EF96A7B4AA77}" srcOrd="0" destOrd="0" presId="urn:microsoft.com/office/officeart/2008/layout/LinedList"/>
    <dgm:cxn modelId="{FD1B9EC4-012F-4D3A-8C93-D4975768F628}" type="presOf" srcId="{22B5DFCE-78FD-4CED-86A1-480457063453}" destId="{DBC97F7A-2EC1-4168-8CDD-86FE7048BA45}" srcOrd="0" destOrd="0" presId="urn:microsoft.com/office/officeart/2008/layout/LinedList"/>
    <dgm:cxn modelId="{D0D69ECD-7B36-49E1-AD9A-40C41F0A102F}" type="presOf" srcId="{7DEE73CC-EE45-4B42-A616-D9621783D8F3}" destId="{3B3C7DB1-8C5F-4597-AC50-A11729DEC6CF}" srcOrd="0" destOrd="0" presId="urn:microsoft.com/office/officeart/2008/layout/LinedList"/>
    <dgm:cxn modelId="{C5AD5EE1-92CA-43C2-92CF-0EC6658790B4}" type="presOf" srcId="{C558A0E8-EA81-437E-BAF5-100B442DE3D8}" destId="{08AA0C3D-B8A6-43BA-87DD-6902C85D86F2}" srcOrd="0" destOrd="0" presId="urn:microsoft.com/office/officeart/2008/layout/LinedList"/>
    <dgm:cxn modelId="{37486EFE-45A3-4914-A59B-FB1C5AD6F01E}" type="presOf" srcId="{964E8D20-3B64-45F0-97F2-CFE2DED64F23}" destId="{74FE42AC-6E16-43CF-842C-AEDC2327821A}" srcOrd="0" destOrd="0" presId="urn:microsoft.com/office/officeart/2008/layout/LinedList"/>
    <dgm:cxn modelId="{5D38F1C3-B7C4-4749-A9D3-64E205B8AC29}" type="presParOf" srcId="{3B3C7DB1-8C5F-4597-AC50-A11729DEC6CF}" destId="{9B9AAC8D-924D-4F4A-8789-381764E10A7C}" srcOrd="0" destOrd="0" presId="urn:microsoft.com/office/officeart/2008/layout/LinedList"/>
    <dgm:cxn modelId="{40B22057-44AE-42B4-B15E-991CF4663246}" type="presParOf" srcId="{3B3C7DB1-8C5F-4597-AC50-A11729DEC6CF}" destId="{1C628D14-4BFE-4E4D-8C90-19E9091C83C0}" srcOrd="1" destOrd="0" presId="urn:microsoft.com/office/officeart/2008/layout/LinedList"/>
    <dgm:cxn modelId="{572942B2-7742-4633-914B-4227981EBCF7}" type="presParOf" srcId="{1C628D14-4BFE-4E4D-8C90-19E9091C83C0}" destId="{D8EDDA1D-68C3-43ED-8330-32B8F5C22BA3}" srcOrd="0" destOrd="0" presId="urn:microsoft.com/office/officeart/2008/layout/LinedList"/>
    <dgm:cxn modelId="{3054EE33-B661-4B3A-987E-3EA86F60EA71}" type="presParOf" srcId="{1C628D14-4BFE-4E4D-8C90-19E9091C83C0}" destId="{56CC7FAE-6FE1-44C6-BE89-F8DD9EBE71C7}" srcOrd="1" destOrd="0" presId="urn:microsoft.com/office/officeart/2008/layout/LinedList"/>
    <dgm:cxn modelId="{69A2AF96-3018-4E6B-8F81-2CE594C2C38F}" type="presParOf" srcId="{56CC7FAE-6FE1-44C6-BE89-F8DD9EBE71C7}" destId="{D794D28B-8C8C-4887-9026-DAA5E57A1E4E}" srcOrd="0" destOrd="0" presId="urn:microsoft.com/office/officeart/2008/layout/LinedList"/>
    <dgm:cxn modelId="{69E8DEFB-E189-41A9-8515-1CBADB089296}" type="presParOf" srcId="{56CC7FAE-6FE1-44C6-BE89-F8DD9EBE71C7}" destId="{D6F2A997-E190-45D0-9A3B-AF56E447F693}" srcOrd="1" destOrd="0" presId="urn:microsoft.com/office/officeart/2008/layout/LinedList"/>
    <dgm:cxn modelId="{40F0E1DF-102E-4E4E-844F-AB9B307A5C4A}" type="presParOf" srcId="{D6F2A997-E190-45D0-9A3B-AF56E447F693}" destId="{D26F775C-E1CB-4141-A575-9470EEEEDD9E}" srcOrd="0" destOrd="0" presId="urn:microsoft.com/office/officeart/2008/layout/LinedList"/>
    <dgm:cxn modelId="{94E95D01-0648-49B8-A557-F348CFE68409}" type="presParOf" srcId="{D6F2A997-E190-45D0-9A3B-AF56E447F693}" destId="{08AA0C3D-B8A6-43BA-87DD-6902C85D86F2}" srcOrd="1" destOrd="0" presId="urn:microsoft.com/office/officeart/2008/layout/LinedList"/>
    <dgm:cxn modelId="{E1EED12D-C583-4758-8593-273CCC9DAEF3}" type="presParOf" srcId="{D6F2A997-E190-45D0-9A3B-AF56E447F693}" destId="{1F8B8633-262F-4902-A58A-5D2480949693}" srcOrd="2" destOrd="0" presId="urn:microsoft.com/office/officeart/2008/layout/LinedList"/>
    <dgm:cxn modelId="{4A2D2E0E-8E25-45C5-B58D-A0EEE52D192A}" type="presParOf" srcId="{56CC7FAE-6FE1-44C6-BE89-F8DD9EBE71C7}" destId="{4F0AA314-34F9-481E-9614-2256210B8D9A}" srcOrd="2" destOrd="0" presId="urn:microsoft.com/office/officeart/2008/layout/LinedList"/>
    <dgm:cxn modelId="{5D1532E3-CD1F-4F9F-A4CF-299335DAAF03}" type="presParOf" srcId="{56CC7FAE-6FE1-44C6-BE89-F8DD9EBE71C7}" destId="{D08FF093-0712-4FEE-A8A2-ED0F5B993269}" srcOrd="3" destOrd="0" presId="urn:microsoft.com/office/officeart/2008/layout/LinedList"/>
    <dgm:cxn modelId="{0C89B786-A365-491A-A934-C78D65801827}" type="presParOf" srcId="{56CC7FAE-6FE1-44C6-BE89-F8DD9EBE71C7}" destId="{D2069F4C-3B29-4FC7-8F76-F65EF2EF2BFD}" srcOrd="4" destOrd="0" presId="urn:microsoft.com/office/officeart/2008/layout/LinedList"/>
    <dgm:cxn modelId="{3C83F9E0-815D-4734-A1E3-FDF5E4BCB91B}" type="presParOf" srcId="{D2069F4C-3B29-4FC7-8F76-F65EF2EF2BFD}" destId="{648A5032-EA97-43E7-8713-F9FF301D6AF6}" srcOrd="0" destOrd="0" presId="urn:microsoft.com/office/officeart/2008/layout/LinedList"/>
    <dgm:cxn modelId="{B8B3C57C-10D6-4CD2-B37C-2DCE26A4A628}" type="presParOf" srcId="{D2069F4C-3B29-4FC7-8F76-F65EF2EF2BFD}" destId="{74FE42AC-6E16-43CF-842C-AEDC2327821A}" srcOrd="1" destOrd="0" presId="urn:microsoft.com/office/officeart/2008/layout/LinedList"/>
    <dgm:cxn modelId="{C712F62A-E0AF-439F-9EDC-1A5E4644CAF3}" type="presParOf" srcId="{D2069F4C-3B29-4FC7-8F76-F65EF2EF2BFD}" destId="{6787143D-4EE3-47B0-A969-41858DEBEE64}" srcOrd="2" destOrd="0" presId="urn:microsoft.com/office/officeart/2008/layout/LinedList"/>
    <dgm:cxn modelId="{0EDA8B24-776F-480B-AD19-22A01BD6ECBA}" type="presParOf" srcId="{56CC7FAE-6FE1-44C6-BE89-F8DD9EBE71C7}" destId="{C03A0DE2-F001-410A-91AE-B630748CD414}" srcOrd="5" destOrd="0" presId="urn:microsoft.com/office/officeart/2008/layout/LinedList"/>
    <dgm:cxn modelId="{5A8C80BD-EEC1-4CCD-A444-DE3B9D6C0375}" type="presParOf" srcId="{56CC7FAE-6FE1-44C6-BE89-F8DD9EBE71C7}" destId="{12A5FBD1-57BA-4A16-ABB3-3AE08490A223}" srcOrd="6" destOrd="0" presId="urn:microsoft.com/office/officeart/2008/layout/LinedList"/>
    <dgm:cxn modelId="{3401DF7E-BD67-41A5-BF8E-296AE8C4BD3C}" type="presParOf" srcId="{56CC7FAE-6FE1-44C6-BE89-F8DD9EBE71C7}" destId="{49B2A5C0-6BBA-4B27-B0F2-50ACCA784874}" srcOrd="7" destOrd="0" presId="urn:microsoft.com/office/officeart/2008/layout/LinedList"/>
    <dgm:cxn modelId="{DEEBFFD4-20DA-4464-A505-B8CD2674E513}" type="presParOf" srcId="{49B2A5C0-6BBA-4B27-B0F2-50ACCA784874}" destId="{7A48390F-0979-4122-9B3B-DC5EE503CCFC}" srcOrd="0" destOrd="0" presId="urn:microsoft.com/office/officeart/2008/layout/LinedList"/>
    <dgm:cxn modelId="{776E5441-706C-42CA-9F14-602B096BAE80}" type="presParOf" srcId="{49B2A5C0-6BBA-4B27-B0F2-50ACCA784874}" destId="{4314EE4C-757B-44BB-A530-EF96A7B4AA77}" srcOrd="1" destOrd="0" presId="urn:microsoft.com/office/officeart/2008/layout/LinedList"/>
    <dgm:cxn modelId="{8E208BE3-FCAD-4D0E-B587-365CC986DDDF}" type="presParOf" srcId="{49B2A5C0-6BBA-4B27-B0F2-50ACCA784874}" destId="{D17D812D-18EF-45D4-85BB-A7AA4DC424F4}" srcOrd="2" destOrd="0" presId="urn:microsoft.com/office/officeart/2008/layout/LinedList"/>
    <dgm:cxn modelId="{52A15799-08A8-49BE-B9F4-7D2AA185F2A8}" type="presParOf" srcId="{56CC7FAE-6FE1-44C6-BE89-F8DD9EBE71C7}" destId="{7A20152C-CB66-417B-879E-97633570A164}" srcOrd="8" destOrd="0" presId="urn:microsoft.com/office/officeart/2008/layout/LinedList"/>
    <dgm:cxn modelId="{1EA9CC44-4E62-4BAA-82A7-9C88D7BF2B5D}" type="presParOf" srcId="{56CC7FAE-6FE1-44C6-BE89-F8DD9EBE71C7}" destId="{A4AE73D3-CBA9-496A-A6A5-68C3129E8499}" srcOrd="9" destOrd="0" presId="urn:microsoft.com/office/officeart/2008/layout/LinedList"/>
    <dgm:cxn modelId="{036E4F7C-C6CF-4A13-8FFE-8BF95906004C}" type="presParOf" srcId="{56CC7FAE-6FE1-44C6-BE89-F8DD9EBE71C7}" destId="{7BA3A5A2-41F1-4014-8B04-396A088F1B58}" srcOrd="10" destOrd="0" presId="urn:microsoft.com/office/officeart/2008/layout/LinedList"/>
    <dgm:cxn modelId="{18CD8DA8-9CDD-4F61-AD16-3B9A8A77FEC8}" type="presParOf" srcId="{7BA3A5A2-41F1-4014-8B04-396A088F1B58}" destId="{CDA9C644-D30B-432B-8EAD-9DC218EE3668}" srcOrd="0" destOrd="0" presId="urn:microsoft.com/office/officeart/2008/layout/LinedList"/>
    <dgm:cxn modelId="{7AE57181-DBF0-403B-956F-40E173BA2EB2}" type="presParOf" srcId="{7BA3A5A2-41F1-4014-8B04-396A088F1B58}" destId="{A40F5110-317F-4E9C-BDB0-7E584AC0C5C1}" srcOrd="1" destOrd="0" presId="urn:microsoft.com/office/officeart/2008/layout/LinedList"/>
    <dgm:cxn modelId="{546FA60F-3F2F-4F14-8C67-EA17B41B0A2D}" type="presParOf" srcId="{7BA3A5A2-41F1-4014-8B04-396A088F1B58}" destId="{61B57CB0-12EA-4320-AD43-6D02C72AC8C9}" srcOrd="2" destOrd="0" presId="urn:microsoft.com/office/officeart/2008/layout/LinedList"/>
    <dgm:cxn modelId="{E4233BA3-A98F-4C6B-B850-89D2090C5505}" type="presParOf" srcId="{56CC7FAE-6FE1-44C6-BE89-F8DD9EBE71C7}" destId="{89BC8FA2-F647-4BF7-8E8B-069E892CCC51}" srcOrd="11" destOrd="0" presId="urn:microsoft.com/office/officeart/2008/layout/LinedList"/>
    <dgm:cxn modelId="{11AB28F9-74DD-432B-9F46-BAE87A6319A2}" type="presParOf" srcId="{56CC7FAE-6FE1-44C6-BE89-F8DD9EBE71C7}" destId="{17EE268C-5F7F-4ED1-AF2D-0CE2A3F364D3}" srcOrd="12" destOrd="0" presId="urn:microsoft.com/office/officeart/2008/layout/LinedList"/>
    <dgm:cxn modelId="{9F860AD1-ED5D-4F22-A14E-0E7028E1EFF1}" type="presParOf" srcId="{56CC7FAE-6FE1-44C6-BE89-F8DD9EBE71C7}" destId="{1B89026A-4DE9-4136-80F1-42BA4E600A9C}" srcOrd="13" destOrd="0" presId="urn:microsoft.com/office/officeart/2008/layout/LinedList"/>
    <dgm:cxn modelId="{C3C190F1-E3E2-4286-927C-D2E2FD041721}" type="presParOf" srcId="{1B89026A-4DE9-4136-80F1-42BA4E600A9C}" destId="{3BD944FC-3C82-4264-8012-70C8A390BC92}" srcOrd="0" destOrd="0" presId="urn:microsoft.com/office/officeart/2008/layout/LinedList"/>
    <dgm:cxn modelId="{00C27707-94F2-4D08-825F-91BA667F56F6}" type="presParOf" srcId="{1B89026A-4DE9-4136-80F1-42BA4E600A9C}" destId="{D6C95C0D-49E2-4541-87A8-D298201C3583}" srcOrd="1" destOrd="0" presId="urn:microsoft.com/office/officeart/2008/layout/LinedList"/>
    <dgm:cxn modelId="{588DCC64-BCEA-4A6D-9941-F6F2F6DB7372}" type="presParOf" srcId="{1B89026A-4DE9-4136-80F1-42BA4E600A9C}" destId="{D9665118-44B0-463C-BBD5-F5B33A87C820}" srcOrd="2" destOrd="0" presId="urn:microsoft.com/office/officeart/2008/layout/LinedList"/>
    <dgm:cxn modelId="{5D7D0338-732B-405F-B26E-A2A2952454A1}" type="presParOf" srcId="{56CC7FAE-6FE1-44C6-BE89-F8DD9EBE71C7}" destId="{3C012E0F-06B9-467E-A3B7-4B70B403BE5B}" srcOrd="14" destOrd="0" presId="urn:microsoft.com/office/officeart/2008/layout/LinedList"/>
    <dgm:cxn modelId="{7C2ACC15-29E9-4CC7-8A6C-E8E69721C185}" type="presParOf" srcId="{56CC7FAE-6FE1-44C6-BE89-F8DD9EBE71C7}" destId="{C4F9202E-F4D7-4E8D-B25D-AB14D56FBBB3}" srcOrd="15" destOrd="0" presId="urn:microsoft.com/office/officeart/2008/layout/LinedList"/>
    <dgm:cxn modelId="{8B6303EB-924A-4007-A1CD-72F0A69D22F9}" type="presParOf" srcId="{56CC7FAE-6FE1-44C6-BE89-F8DD9EBE71C7}" destId="{91EC4A1B-0348-4B45-9689-AFE6FBE4A41D}" srcOrd="16" destOrd="0" presId="urn:microsoft.com/office/officeart/2008/layout/LinedList"/>
    <dgm:cxn modelId="{94F76776-557C-4A51-9955-200F7772EA0A}" type="presParOf" srcId="{91EC4A1B-0348-4B45-9689-AFE6FBE4A41D}" destId="{03E321F8-518F-4173-8183-363659A25A92}" srcOrd="0" destOrd="0" presId="urn:microsoft.com/office/officeart/2008/layout/LinedList"/>
    <dgm:cxn modelId="{6919D0C3-6379-47BE-BFA0-1C87E757C7FF}" type="presParOf" srcId="{91EC4A1B-0348-4B45-9689-AFE6FBE4A41D}" destId="{E87325F3-DE00-46BD-9A89-E6B7A4F25E89}" srcOrd="1" destOrd="0" presId="urn:microsoft.com/office/officeart/2008/layout/LinedList"/>
    <dgm:cxn modelId="{6EB7E7FF-9E75-4221-A024-2C19C366E3B8}" type="presParOf" srcId="{91EC4A1B-0348-4B45-9689-AFE6FBE4A41D}" destId="{F319AFD2-8211-4F2B-A08A-F95A200C706B}" srcOrd="2" destOrd="0" presId="urn:microsoft.com/office/officeart/2008/layout/LinedList"/>
    <dgm:cxn modelId="{87B5EA03-9929-4C78-983C-B8413B97B477}" type="presParOf" srcId="{56CC7FAE-6FE1-44C6-BE89-F8DD9EBE71C7}" destId="{2B3A04C2-61D4-4347-9C2D-CB882FE0835C}" srcOrd="17" destOrd="0" presId="urn:microsoft.com/office/officeart/2008/layout/LinedList"/>
    <dgm:cxn modelId="{9C8C075C-D21E-4DFA-8FA6-46B74D424D98}" type="presParOf" srcId="{56CC7FAE-6FE1-44C6-BE89-F8DD9EBE71C7}" destId="{061EBAA1-344E-49E4-B753-2555DDD01AD3}" srcOrd="18" destOrd="0" presId="urn:microsoft.com/office/officeart/2008/layout/LinedList"/>
    <dgm:cxn modelId="{63E99102-DA17-4813-9888-13667AA1372E}" type="presParOf" srcId="{56CC7FAE-6FE1-44C6-BE89-F8DD9EBE71C7}" destId="{8FD08EFE-4FFB-421C-8E73-A4CE27719EC0}" srcOrd="19" destOrd="0" presId="urn:microsoft.com/office/officeart/2008/layout/LinedList"/>
    <dgm:cxn modelId="{56FF34D9-057A-4801-B312-BB2603794C80}" type="presParOf" srcId="{8FD08EFE-4FFB-421C-8E73-A4CE27719EC0}" destId="{D747027A-FC31-4136-9340-AE8E84A763D4}" srcOrd="0" destOrd="0" presId="urn:microsoft.com/office/officeart/2008/layout/LinedList"/>
    <dgm:cxn modelId="{620718E2-D6F9-4FE4-BD83-10C31DE63E42}" type="presParOf" srcId="{8FD08EFE-4FFB-421C-8E73-A4CE27719EC0}" destId="{DBC97F7A-2EC1-4168-8CDD-86FE7048BA45}" srcOrd="1" destOrd="0" presId="urn:microsoft.com/office/officeart/2008/layout/LinedList"/>
    <dgm:cxn modelId="{45EF4364-5F7C-44EB-BD1F-965B4B49AD62}" type="presParOf" srcId="{8FD08EFE-4FFB-421C-8E73-A4CE27719EC0}" destId="{02DBB045-B1E0-4A31-8550-6753E1484B60}" srcOrd="2" destOrd="0" presId="urn:microsoft.com/office/officeart/2008/layout/LinedList"/>
    <dgm:cxn modelId="{E37C1507-0CD9-4784-B2CE-FBE1F63F8BE2}" type="presParOf" srcId="{56CC7FAE-6FE1-44C6-BE89-F8DD9EBE71C7}" destId="{763B33F8-A47C-44B2-8E42-7457910D4C3A}" srcOrd="20" destOrd="0" presId="urn:microsoft.com/office/officeart/2008/layout/LinedList"/>
    <dgm:cxn modelId="{8A310395-BAEA-423F-83E8-474E5D829529}" type="presParOf" srcId="{56CC7FAE-6FE1-44C6-BE89-F8DD9EBE71C7}" destId="{963256F4-2B0B-4100-BD00-D6B63412401E}"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AAC8D-924D-4F4A-8789-381764E10A7C}">
      <dsp:nvSpPr>
        <dsp:cNvPr id="0" name=""/>
        <dsp:cNvSpPr/>
      </dsp:nvSpPr>
      <dsp:spPr>
        <a:xfrm>
          <a:off x="0" y="0"/>
          <a:ext cx="503736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DDA1D-68C3-43ED-8330-32B8F5C22BA3}">
      <dsp:nvSpPr>
        <dsp:cNvPr id="0" name=""/>
        <dsp:cNvSpPr/>
      </dsp:nvSpPr>
      <dsp:spPr>
        <a:xfrm>
          <a:off x="0" y="1698"/>
          <a:ext cx="37780" cy="347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endParaRPr lang="en-IN" sz="500" kern="1200" dirty="0"/>
        </a:p>
      </dsp:txBody>
      <dsp:txXfrm>
        <a:off x="0" y="1698"/>
        <a:ext cx="37780" cy="3474588"/>
      </dsp:txXfrm>
    </dsp:sp>
    <dsp:sp modelId="{08AA0C3D-B8A6-43BA-87DD-6902C85D86F2}">
      <dsp:nvSpPr>
        <dsp:cNvPr id="0" name=""/>
        <dsp:cNvSpPr/>
      </dsp:nvSpPr>
      <dsp:spPr>
        <a:xfrm>
          <a:off x="113340" y="25153"/>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a:solidFill>
                <a:schemeClr val="accent6">
                  <a:lumMod val="10000"/>
                </a:schemeClr>
              </a:solidFill>
              <a:latin typeface="Anaheim" panose="020B0604020202020204" charset="0"/>
            </a:rPr>
            <a:t>Introduction</a:t>
          </a:r>
          <a:endParaRPr lang="en-IN" sz="2000" kern="1200" dirty="0">
            <a:solidFill>
              <a:schemeClr val="accent6">
                <a:lumMod val="10000"/>
              </a:schemeClr>
            </a:solidFill>
          </a:endParaRPr>
        </a:p>
      </dsp:txBody>
      <dsp:txXfrm>
        <a:off x="113340" y="25153"/>
        <a:ext cx="3954331" cy="469103"/>
      </dsp:txXfrm>
    </dsp:sp>
    <dsp:sp modelId="{4F0AA314-34F9-481E-9614-2256210B8D9A}">
      <dsp:nvSpPr>
        <dsp:cNvPr id="0" name=""/>
        <dsp:cNvSpPr/>
      </dsp:nvSpPr>
      <dsp:spPr>
        <a:xfrm>
          <a:off x="37780" y="494256"/>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FE42AC-6E16-43CF-842C-AEDC2327821A}">
      <dsp:nvSpPr>
        <dsp:cNvPr id="0" name=""/>
        <dsp:cNvSpPr/>
      </dsp:nvSpPr>
      <dsp:spPr>
        <a:xfrm>
          <a:off x="113340" y="517711"/>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dirty="0">
              <a:solidFill>
                <a:schemeClr val="accent6">
                  <a:lumMod val="10000"/>
                </a:schemeClr>
              </a:solidFill>
              <a:latin typeface="Anaheim" panose="020B0604020202020204" charset="0"/>
            </a:rPr>
            <a:t>Literature review</a:t>
          </a:r>
        </a:p>
      </dsp:txBody>
      <dsp:txXfrm>
        <a:off x="113340" y="517711"/>
        <a:ext cx="3954331" cy="469103"/>
      </dsp:txXfrm>
    </dsp:sp>
    <dsp:sp modelId="{C03A0DE2-F001-410A-91AE-B630748CD414}">
      <dsp:nvSpPr>
        <dsp:cNvPr id="0" name=""/>
        <dsp:cNvSpPr/>
      </dsp:nvSpPr>
      <dsp:spPr>
        <a:xfrm>
          <a:off x="37780" y="986815"/>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4EE4C-757B-44BB-A530-EF96A7B4AA77}">
      <dsp:nvSpPr>
        <dsp:cNvPr id="0" name=""/>
        <dsp:cNvSpPr/>
      </dsp:nvSpPr>
      <dsp:spPr>
        <a:xfrm>
          <a:off x="113340" y="1010270"/>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a:solidFill>
                <a:schemeClr val="accent6">
                  <a:lumMod val="10000"/>
                </a:schemeClr>
              </a:solidFill>
              <a:latin typeface="Anaheim" panose="020B0604020202020204" charset="0"/>
            </a:rPr>
            <a:t>Research gap</a:t>
          </a:r>
          <a:endParaRPr lang="en-IN" sz="2000" b="1" kern="1200" dirty="0">
            <a:solidFill>
              <a:schemeClr val="accent6">
                <a:lumMod val="10000"/>
              </a:schemeClr>
            </a:solidFill>
            <a:latin typeface="Anaheim" panose="020B0604020202020204" charset="0"/>
          </a:endParaRPr>
        </a:p>
      </dsp:txBody>
      <dsp:txXfrm>
        <a:off x="113340" y="1010270"/>
        <a:ext cx="3954331" cy="469103"/>
      </dsp:txXfrm>
    </dsp:sp>
    <dsp:sp modelId="{7A20152C-CB66-417B-879E-97633570A164}">
      <dsp:nvSpPr>
        <dsp:cNvPr id="0" name=""/>
        <dsp:cNvSpPr/>
      </dsp:nvSpPr>
      <dsp:spPr>
        <a:xfrm>
          <a:off x="37780" y="1479373"/>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0F5110-317F-4E9C-BDB0-7E584AC0C5C1}">
      <dsp:nvSpPr>
        <dsp:cNvPr id="0" name=""/>
        <dsp:cNvSpPr/>
      </dsp:nvSpPr>
      <dsp:spPr>
        <a:xfrm>
          <a:off x="113340" y="1502829"/>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a:solidFill>
                <a:schemeClr val="accent6">
                  <a:lumMod val="10000"/>
                </a:schemeClr>
              </a:solidFill>
              <a:latin typeface="Anaheim" panose="020B0604020202020204" charset="0"/>
            </a:rPr>
            <a:t>Objectives</a:t>
          </a:r>
          <a:endParaRPr lang="en-IN" sz="2000" b="1" kern="1200" dirty="0">
            <a:solidFill>
              <a:schemeClr val="accent6">
                <a:lumMod val="10000"/>
              </a:schemeClr>
            </a:solidFill>
            <a:latin typeface="Anaheim" panose="020B0604020202020204" charset="0"/>
          </a:endParaRPr>
        </a:p>
      </dsp:txBody>
      <dsp:txXfrm>
        <a:off x="113340" y="1502829"/>
        <a:ext cx="3954331" cy="469103"/>
      </dsp:txXfrm>
    </dsp:sp>
    <dsp:sp modelId="{89BC8FA2-F647-4BF7-8E8B-069E892CCC51}">
      <dsp:nvSpPr>
        <dsp:cNvPr id="0" name=""/>
        <dsp:cNvSpPr/>
      </dsp:nvSpPr>
      <dsp:spPr>
        <a:xfrm>
          <a:off x="37780" y="1971932"/>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C95C0D-49E2-4541-87A8-D298201C3583}">
      <dsp:nvSpPr>
        <dsp:cNvPr id="0" name=""/>
        <dsp:cNvSpPr/>
      </dsp:nvSpPr>
      <dsp:spPr>
        <a:xfrm>
          <a:off x="113340" y="1995387"/>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dirty="0">
              <a:solidFill>
                <a:schemeClr val="accent6">
                  <a:lumMod val="10000"/>
                </a:schemeClr>
              </a:solidFill>
              <a:latin typeface="Anaheim" panose="020B0604020202020204" charset="0"/>
            </a:rPr>
            <a:t>Data sources and methodology</a:t>
          </a:r>
        </a:p>
      </dsp:txBody>
      <dsp:txXfrm>
        <a:off x="113340" y="1995387"/>
        <a:ext cx="3954331" cy="469103"/>
      </dsp:txXfrm>
    </dsp:sp>
    <dsp:sp modelId="{3C012E0F-06B9-467E-A3B7-4B70B403BE5B}">
      <dsp:nvSpPr>
        <dsp:cNvPr id="0" name=""/>
        <dsp:cNvSpPr/>
      </dsp:nvSpPr>
      <dsp:spPr>
        <a:xfrm>
          <a:off x="37780" y="2464490"/>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325F3-DE00-46BD-9A89-E6B7A4F25E89}">
      <dsp:nvSpPr>
        <dsp:cNvPr id="0" name=""/>
        <dsp:cNvSpPr/>
      </dsp:nvSpPr>
      <dsp:spPr>
        <a:xfrm>
          <a:off x="113340" y="2487946"/>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a:solidFill>
                <a:schemeClr val="accent6">
                  <a:lumMod val="10000"/>
                </a:schemeClr>
              </a:solidFill>
              <a:latin typeface="Anaheim" panose="020B0604020202020204" charset="0"/>
            </a:rPr>
            <a:t>Results and Analysis</a:t>
          </a:r>
          <a:endParaRPr lang="en-IN" sz="2000" b="1" kern="1200" dirty="0">
            <a:solidFill>
              <a:schemeClr val="accent6">
                <a:lumMod val="10000"/>
              </a:schemeClr>
            </a:solidFill>
            <a:latin typeface="Anaheim" panose="020B0604020202020204" charset="0"/>
          </a:endParaRPr>
        </a:p>
      </dsp:txBody>
      <dsp:txXfrm>
        <a:off x="113340" y="2487946"/>
        <a:ext cx="3954331" cy="469103"/>
      </dsp:txXfrm>
    </dsp:sp>
    <dsp:sp modelId="{2B3A04C2-61D4-4347-9C2D-CB882FE0835C}">
      <dsp:nvSpPr>
        <dsp:cNvPr id="0" name=""/>
        <dsp:cNvSpPr/>
      </dsp:nvSpPr>
      <dsp:spPr>
        <a:xfrm>
          <a:off x="37780" y="2957049"/>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C97F7A-2EC1-4168-8CDD-86FE7048BA45}">
      <dsp:nvSpPr>
        <dsp:cNvPr id="0" name=""/>
        <dsp:cNvSpPr/>
      </dsp:nvSpPr>
      <dsp:spPr>
        <a:xfrm>
          <a:off x="113340" y="2980504"/>
          <a:ext cx="3954331" cy="46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a:solidFill>
                <a:schemeClr val="accent6">
                  <a:lumMod val="10000"/>
                </a:schemeClr>
              </a:solidFill>
              <a:latin typeface="Anaheim" panose="020B0604020202020204" charset="0"/>
            </a:rPr>
            <a:t>Conclusion</a:t>
          </a:r>
          <a:endParaRPr lang="en-IN" sz="2000" b="1" kern="1200" dirty="0">
            <a:solidFill>
              <a:schemeClr val="accent6">
                <a:lumMod val="10000"/>
              </a:schemeClr>
            </a:solidFill>
            <a:latin typeface="Anaheim" panose="020B0604020202020204" charset="0"/>
          </a:endParaRPr>
        </a:p>
      </dsp:txBody>
      <dsp:txXfrm>
        <a:off x="113340" y="2980504"/>
        <a:ext cx="3954331" cy="469103"/>
      </dsp:txXfrm>
    </dsp:sp>
    <dsp:sp modelId="{763B33F8-A47C-44B2-8E42-7457910D4C3A}">
      <dsp:nvSpPr>
        <dsp:cNvPr id="0" name=""/>
        <dsp:cNvSpPr/>
      </dsp:nvSpPr>
      <dsp:spPr>
        <a:xfrm>
          <a:off x="37780" y="3449608"/>
          <a:ext cx="40298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94E84E-98D1-AA63-3936-644A148DED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547436A-C6B7-E5C8-2F16-B3661FD4D6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F0498-CC48-4550-B569-D626A4102271}" type="datetimeFigureOut">
              <a:rPr lang="en-IN" smtClean="0"/>
              <a:t>05-06-2023</a:t>
            </a:fld>
            <a:endParaRPr lang="en-IN"/>
          </a:p>
        </p:txBody>
      </p:sp>
      <p:sp>
        <p:nvSpPr>
          <p:cNvPr id="4" name="Footer Placeholder 3">
            <a:extLst>
              <a:ext uri="{FF2B5EF4-FFF2-40B4-BE49-F238E27FC236}">
                <a16:creationId xmlns:a16="http://schemas.microsoft.com/office/drawing/2014/main" id="{8AF741AE-8352-44A1-2DBE-BB3AAEE58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DF97A6F7-B32F-413B-9B20-ABD36F64C5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A545E3-8765-4448-B638-8D7A6F338E7D}" type="slidenum">
              <a:rPr lang="en-IN" smtClean="0"/>
              <a:t>‹#›</a:t>
            </a:fld>
            <a:endParaRPr lang="en-IN"/>
          </a:p>
        </p:txBody>
      </p:sp>
    </p:spTree>
    <p:extLst>
      <p:ext uri="{BB962C8B-B14F-4D97-AF65-F5344CB8AC3E}">
        <p14:creationId xmlns:p14="http://schemas.microsoft.com/office/powerpoint/2010/main" val="2637582658"/>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17:28:58.105"/>
    </inkml:context>
    <inkml:brush xml:id="br0">
      <inkml:brushProperty name="width" value="0.05" units="cm"/>
      <inkml:brushProperty name="height" value="0.05" units="cm"/>
    </inkml:brush>
  </inkml:definitions>
  <inkml:trace contextRef="#ctx0" brushRef="#br0">0 0 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13:42:59.990"/>
    </inkml:context>
    <inkml:brush xml:id="br0">
      <inkml:brushProperty name="width" value="0.05" units="cm"/>
      <inkml:brushProperty name="height" value="0.05" units="cm"/>
    </inkml:brush>
  </inkml:definitions>
  <inkml:trace contextRef="#ctx0" brushRef="#br0">18 4 1208,'-18'-3'-224,"18"13"-152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9:27:42.036"/>
    </inkml:context>
    <inkml:brush xml:id="br0">
      <inkml:brushProperty name="width" value="0.05" units="cm"/>
      <inkml:brushProperty name="height" value="0.05" units="cm"/>
    </inkml:brush>
  </inkml:definitions>
  <inkml:trace contextRef="#ctx0" brushRef="#br0">54 22 1312,'-12'-4'944,"-8"-3"-551,10 3-369,3 1-16,3 1-56,3 1-40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9:27:42.036"/>
    </inkml:context>
    <inkml:brush xml:id="br0">
      <inkml:brushProperty name="width" value="0.05" units="cm"/>
      <inkml:brushProperty name="height" value="0.05" units="cm"/>
    </inkml:brush>
  </inkml:definitions>
  <inkml:trace contextRef="#ctx0" brushRef="#br0">54 22 1312,'-12'-4'944,"-8"-3"-551,10 3-369,3 1-16,3 1-56,3 1-40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9:21:24.651"/>
    </inkml:context>
    <inkml:brush xml:id="br0">
      <inkml:brushProperty name="width" value="0.05" units="cm"/>
      <inkml:brushProperty name="height" value="0.05" units="cm"/>
    </inkml:brush>
  </inkml:definitions>
  <inkml:trace contextRef="#ctx0" brushRef="#br0">0 0 248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9:21:24.651"/>
    </inkml:context>
    <inkml:brush xml:id="br0">
      <inkml:brushProperty name="width" value="0.05" units="cm"/>
      <inkml:brushProperty name="height" value="0.05" units="cm"/>
    </inkml:brush>
  </inkml:definitions>
  <inkml:trace contextRef="#ctx0" brushRef="#br0">0 0 248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9:21:24.651"/>
    </inkml:context>
    <inkml:brush xml:id="br0">
      <inkml:brushProperty name="width" value="0.05" units="cm"/>
      <inkml:brushProperty name="height" value="0.05" units="cm"/>
    </inkml:brush>
  </inkml:definitions>
  <inkml:trace contextRef="#ctx0" brushRef="#br0">0 0 248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6202a3cc35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6202a3cc3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1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62"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8.xml"/><Relationship Id="rId4" Type="http://schemas.openxmlformats.org/officeDocument/2006/relationships/hyperlink" Target="https://doi.org/10.2105/ajph.2006.104265"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8.xml"/><Relationship Id="rId4" Type="http://schemas.openxmlformats.org/officeDocument/2006/relationships/hyperlink" Target="https://doi.org/10.1093/intqhc/mzr030"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8.xml"/><Relationship Id="rId4" Type="http://schemas.openxmlformats.org/officeDocument/2006/relationships/hyperlink" Target="https://ihds.umd.edu/dat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4524278" y="2624585"/>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521401" y="2963046"/>
            <a:ext cx="3116624" cy="1319665"/>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3D3D3D"/>
              </a:buClr>
              <a:buSzPts val="1800"/>
              <a:buFont typeface="Raleway"/>
              <a:buNone/>
              <a:tabLst/>
              <a:defRPr/>
            </a:pPr>
            <a:r>
              <a:rPr kumimoji="0" lang="en-IN" sz="2400" b="0" i="0" u="none" strike="noStrike" kern="0" cap="none" spc="0" normalizeH="0" baseline="0" noProof="0" dirty="0">
                <a:ln>
                  <a:noFill/>
                </a:ln>
                <a:solidFill>
                  <a:srgbClr val="2D3B3B"/>
                </a:solidFill>
                <a:effectLst/>
                <a:uLnTx/>
                <a:uFillTx/>
                <a:latin typeface="Lora"/>
                <a:ea typeface="Lora"/>
                <a:cs typeface="Lora"/>
                <a:sym typeface="Lora"/>
              </a:rPr>
              <a:t>Group no.4</a:t>
            </a:r>
          </a:p>
          <a:p>
            <a:pPr marL="0" marR="0" lvl="0" indent="0" algn="l" defTabSz="914400" rtl="0" eaLnBrk="1" fontAlgn="auto" latinLnBrk="0" hangingPunct="1">
              <a:lnSpc>
                <a:spcPct val="100000"/>
              </a:lnSpc>
              <a:spcBef>
                <a:spcPts val="0"/>
              </a:spcBef>
              <a:spcAft>
                <a:spcPts val="0"/>
              </a:spcAft>
              <a:buClr>
                <a:srgbClr val="3D3D3D"/>
              </a:buClr>
              <a:buSzPts val="1800"/>
              <a:buFont typeface="Raleway"/>
              <a:buNone/>
              <a:tabLst/>
              <a:defRPr/>
            </a:pPr>
            <a:r>
              <a:rPr lang="en-IN" sz="2000" b="0" i="0" u="none" strike="noStrike" dirty="0">
                <a:solidFill>
                  <a:srgbClr val="2D3B3B"/>
                </a:solidFill>
                <a:latin typeface="Lora"/>
                <a:ea typeface="Lora"/>
                <a:cs typeface="Lora"/>
                <a:sym typeface="Lora"/>
              </a:rPr>
              <a:t>Supervisors- </a:t>
            </a:r>
          </a:p>
          <a:p>
            <a:pPr marL="0" marR="0" lvl="0" indent="0" algn="l" defTabSz="914400" rtl="0" eaLnBrk="1" fontAlgn="auto" latinLnBrk="0" hangingPunct="1">
              <a:lnSpc>
                <a:spcPct val="100000"/>
              </a:lnSpc>
              <a:spcBef>
                <a:spcPts val="0"/>
              </a:spcBef>
              <a:spcAft>
                <a:spcPts val="0"/>
              </a:spcAft>
              <a:buClr>
                <a:srgbClr val="3D3D3D"/>
              </a:buClr>
              <a:buSzPts val="1800"/>
              <a:buFont typeface="Raleway"/>
              <a:buNone/>
              <a:tabLst/>
              <a:defRPr/>
            </a:pPr>
            <a:r>
              <a:rPr lang="en-IN" sz="2000" b="0" i="0" u="none" strike="noStrike" dirty="0">
                <a:solidFill>
                  <a:srgbClr val="2D3B3B"/>
                </a:solidFill>
                <a:latin typeface="Lora"/>
                <a:ea typeface="Lora"/>
                <a:cs typeface="Lora"/>
                <a:sym typeface="Lora"/>
              </a:rPr>
              <a:t>Prof. </a:t>
            </a:r>
            <a:r>
              <a:rPr lang="en-IN" sz="2000" b="0" i="0" u="none" strike="noStrike" dirty="0" err="1">
                <a:solidFill>
                  <a:srgbClr val="2D3B3B"/>
                </a:solidFill>
                <a:latin typeface="Lora"/>
                <a:ea typeface="Lora"/>
                <a:cs typeface="Lora"/>
                <a:sym typeface="Lora"/>
              </a:rPr>
              <a:t>Sudakshina</a:t>
            </a:r>
            <a:r>
              <a:rPr lang="en-IN" sz="2000" dirty="0">
                <a:solidFill>
                  <a:srgbClr val="2D3B3B"/>
                </a:solidFill>
                <a:latin typeface="Lora"/>
                <a:ea typeface="Lora"/>
                <a:cs typeface="Lora"/>
                <a:sym typeface="Lora"/>
              </a:rPr>
              <a:t> </a:t>
            </a:r>
            <a:r>
              <a:rPr lang="en-IN" sz="2000" b="0" i="0" u="none" strike="noStrike" dirty="0">
                <a:solidFill>
                  <a:srgbClr val="2D3B3B"/>
                </a:solidFill>
                <a:latin typeface="Lora"/>
                <a:ea typeface="Lora"/>
                <a:cs typeface="Lora"/>
                <a:sym typeface="Lora"/>
              </a:rPr>
              <a:t>Gupta, Prof. </a:t>
            </a:r>
            <a:r>
              <a:rPr lang="en-IN" sz="2000" b="0" i="0" u="none" strike="noStrike" dirty="0" err="1">
                <a:solidFill>
                  <a:srgbClr val="2D3B3B"/>
                </a:solidFill>
                <a:latin typeface="Lora"/>
                <a:ea typeface="Lora"/>
                <a:cs typeface="Lora"/>
                <a:sym typeface="Lora"/>
              </a:rPr>
              <a:t>Anindita</a:t>
            </a:r>
            <a:r>
              <a:rPr lang="en-IN" sz="2000" b="0" i="0" u="none" strike="noStrike" dirty="0">
                <a:solidFill>
                  <a:srgbClr val="2D3B3B"/>
                </a:solidFill>
                <a:latin typeface="Lora"/>
                <a:ea typeface="Lora"/>
                <a:cs typeface="Lora"/>
                <a:sym typeface="Lora"/>
              </a:rPr>
              <a:t> Sen</a:t>
            </a:r>
            <a:endParaRPr lang="en-IN" sz="2000" dirty="0">
              <a:solidFill>
                <a:srgbClr val="2D3B3B"/>
              </a:solidFill>
              <a:latin typeface="Lora"/>
              <a:sym typeface="Lora"/>
            </a:endParaRPr>
          </a:p>
          <a:p>
            <a:pPr marL="0" marR="0" lvl="0" indent="0" algn="l" defTabSz="914400" rtl="0" eaLnBrk="1" fontAlgn="auto" latinLnBrk="0" hangingPunct="1">
              <a:lnSpc>
                <a:spcPct val="100000"/>
              </a:lnSpc>
              <a:spcBef>
                <a:spcPts val="0"/>
              </a:spcBef>
              <a:spcAft>
                <a:spcPts val="0"/>
              </a:spcAft>
              <a:buClr>
                <a:srgbClr val="3D3D3D"/>
              </a:buClr>
              <a:buSzPts val="1800"/>
              <a:buFont typeface="Raleway"/>
              <a:buNone/>
              <a:tabLst/>
              <a:defRPr/>
            </a:pPr>
            <a:endParaRPr kumimoji="0" lang="en-IN" sz="1800" b="0" i="0" u="none" strike="noStrike" kern="0" cap="none" spc="0" normalizeH="0" baseline="0" noProof="0" dirty="0">
              <a:ln>
                <a:noFill/>
              </a:ln>
              <a:solidFill>
                <a:srgbClr val="3D3D3D"/>
              </a:solidFill>
              <a:effectLst/>
              <a:uLnTx/>
              <a:uFillTx/>
              <a:latin typeface="Raleway"/>
              <a:sym typeface="Raleway"/>
            </a:endParaRPr>
          </a:p>
        </p:txBody>
      </p:sp>
      <p:sp>
        <p:nvSpPr>
          <p:cNvPr id="166" name="Google Shape;166;p26"/>
          <p:cNvSpPr txBox="1">
            <a:spLocks noGrp="1"/>
          </p:cNvSpPr>
          <p:nvPr>
            <p:ph type="ctrTitle"/>
          </p:nvPr>
        </p:nvSpPr>
        <p:spPr>
          <a:xfrm>
            <a:off x="525938" y="227084"/>
            <a:ext cx="4153859"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IN" sz="3200" b="0" i="0" u="none" strike="noStrike" kern="0" cap="none" spc="0" normalizeH="0" baseline="0" noProof="0" dirty="0">
                <a:ln>
                  <a:noFill/>
                </a:ln>
                <a:solidFill>
                  <a:srgbClr val="2D3B3B"/>
                </a:solidFill>
                <a:effectLst/>
                <a:uLnTx/>
                <a:uFillTx/>
                <a:latin typeface="Bookman Old Style"/>
                <a:ea typeface="Bookman Old Style"/>
                <a:cs typeface="Bookman Old Style"/>
                <a:sym typeface="Bookman Old Style"/>
              </a:rPr>
              <a:t>A Study on Maternal Health Seeking Behaviour And Neonatal Care</a:t>
            </a:r>
            <a:endParaRPr sz="40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4577856" y="1784824"/>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61212" y="292460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3601;p48">
            <a:extLst>
              <a:ext uri="{FF2B5EF4-FFF2-40B4-BE49-F238E27FC236}">
                <a16:creationId xmlns:a16="http://schemas.microsoft.com/office/drawing/2014/main" id="{1A051937-36CE-A3EA-D983-5C33BBD78C81}"/>
              </a:ext>
            </a:extLst>
          </p:cNvPr>
          <p:cNvGrpSpPr/>
          <p:nvPr/>
        </p:nvGrpSpPr>
        <p:grpSpPr>
          <a:xfrm>
            <a:off x="4876748" y="921086"/>
            <a:ext cx="3177540" cy="3301327"/>
            <a:chOff x="411609" y="1049416"/>
            <a:chExt cx="1718376" cy="1650536"/>
          </a:xfrm>
        </p:grpSpPr>
        <p:sp>
          <p:nvSpPr>
            <p:cNvPr id="4" name="Google Shape;3602;p48">
              <a:extLst>
                <a:ext uri="{FF2B5EF4-FFF2-40B4-BE49-F238E27FC236}">
                  <a16:creationId xmlns:a16="http://schemas.microsoft.com/office/drawing/2014/main" id="{BA70ABCE-D029-125A-E6F1-2132B73A5B2F}"/>
                </a:ext>
              </a:extLst>
            </p:cNvPr>
            <p:cNvSpPr/>
            <p:nvPr/>
          </p:nvSpPr>
          <p:spPr>
            <a:xfrm>
              <a:off x="970600" y="1194197"/>
              <a:ext cx="557400" cy="399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3;p48">
              <a:extLst>
                <a:ext uri="{FF2B5EF4-FFF2-40B4-BE49-F238E27FC236}">
                  <a16:creationId xmlns:a16="http://schemas.microsoft.com/office/drawing/2014/main" id="{F5791746-A2F3-02D0-84BA-1F7E345BAE07}"/>
                </a:ext>
              </a:extLst>
            </p:cNvPr>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604;p48">
              <a:extLst>
                <a:ext uri="{FF2B5EF4-FFF2-40B4-BE49-F238E27FC236}">
                  <a16:creationId xmlns:a16="http://schemas.microsoft.com/office/drawing/2014/main" id="{D7316E58-9C66-96D4-C424-994194B3FA76}"/>
                </a:ext>
              </a:extLst>
            </p:cNvPr>
            <p:cNvGrpSpPr/>
            <p:nvPr/>
          </p:nvGrpSpPr>
          <p:grpSpPr>
            <a:xfrm>
              <a:off x="1494120" y="1049416"/>
              <a:ext cx="285038" cy="281828"/>
              <a:chOff x="1494120" y="1049416"/>
              <a:chExt cx="285038" cy="281828"/>
            </a:xfrm>
          </p:grpSpPr>
          <p:sp>
            <p:nvSpPr>
              <p:cNvPr id="143" name="Google Shape;3605;p48">
                <a:extLst>
                  <a:ext uri="{FF2B5EF4-FFF2-40B4-BE49-F238E27FC236}">
                    <a16:creationId xmlns:a16="http://schemas.microsoft.com/office/drawing/2014/main" id="{DA30EF05-0F52-AE38-BD18-5172510E02DC}"/>
                  </a:ext>
                </a:extLst>
              </p:cNvPr>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06;p48">
                <a:extLst>
                  <a:ext uri="{FF2B5EF4-FFF2-40B4-BE49-F238E27FC236}">
                    <a16:creationId xmlns:a16="http://schemas.microsoft.com/office/drawing/2014/main" id="{A8085E7F-3740-153E-EAB0-9229DFF97D78}"/>
                  </a:ext>
                </a:extLst>
              </p:cNvPr>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607;p48">
              <a:extLst>
                <a:ext uri="{FF2B5EF4-FFF2-40B4-BE49-F238E27FC236}">
                  <a16:creationId xmlns:a16="http://schemas.microsoft.com/office/drawing/2014/main" id="{F1D82D52-E975-3875-8B68-098F259093BA}"/>
                </a:ext>
              </a:extLst>
            </p:cNvPr>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8;p48">
              <a:extLst>
                <a:ext uri="{FF2B5EF4-FFF2-40B4-BE49-F238E27FC236}">
                  <a16:creationId xmlns:a16="http://schemas.microsoft.com/office/drawing/2014/main" id="{C2423DDC-DB89-D93E-002D-1330990DF662}"/>
                </a:ext>
              </a:extLst>
            </p:cNvPr>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609;p48">
              <a:extLst>
                <a:ext uri="{FF2B5EF4-FFF2-40B4-BE49-F238E27FC236}">
                  <a16:creationId xmlns:a16="http://schemas.microsoft.com/office/drawing/2014/main" id="{D150264E-433F-EED5-DD05-F029088F73F9}"/>
                </a:ext>
              </a:extLst>
            </p:cNvPr>
            <p:cNvGrpSpPr/>
            <p:nvPr/>
          </p:nvGrpSpPr>
          <p:grpSpPr>
            <a:xfrm>
              <a:off x="1603188" y="1369374"/>
              <a:ext cx="209969" cy="294109"/>
              <a:chOff x="1603188" y="1369374"/>
              <a:chExt cx="209969" cy="294109"/>
            </a:xfrm>
          </p:grpSpPr>
          <p:sp>
            <p:nvSpPr>
              <p:cNvPr id="138" name="Google Shape;3610;p48">
                <a:extLst>
                  <a:ext uri="{FF2B5EF4-FFF2-40B4-BE49-F238E27FC236}">
                    <a16:creationId xmlns:a16="http://schemas.microsoft.com/office/drawing/2014/main" id="{861B0B02-ECF6-3769-DBD3-B541F3D18EF2}"/>
                  </a:ext>
                </a:extLst>
              </p:cNvPr>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11;p48">
                <a:extLst>
                  <a:ext uri="{FF2B5EF4-FFF2-40B4-BE49-F238E27FC236}">
                    <a16:creationId xmlns:a16="http://schemas.microsoft.com/office/drawing/2014/main" id="{BA3AE1DE-588E-4AB3-DFFF-74AED6A85F91}"/>
                  </a:ext>
                </a:extLst>
              </p:cNvPr>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12;p48">
                <a:extLst>
                  <a:ext uri="{FF2B5EF4-FFF2-40B4-BE49-F238E27FC236}">
                    <a16:creationId xmlns:a16="http://schemas.microsoft.com/office/drawing/2014/main" id="{51BBC152-FB80-B470-B746-40289AA822D1}"/>
                  </a:ext>
                </a:extLst>
              </p:cNvPr>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13;p48">
                <a:extLst>
                  <a:ext uri="{FF2B5EF4-FFF2-40B4-BE49-F238E27FC236}">
                    <a16:creationId xmlns:a16="http://schemas.microsoft.com/office/drawing/2014/main" id="{BA32FBEC-1137-F347-1856-12178FF31DEF}"/>
                  </a:ext>
                </a:extLst>
              </p:cNvPr>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14;p48">
                <a:extLst>
                  <a:ext uri="{FF2B5EF4-FFF2-40B4-BE49-F238E27FC236}">
                    <a16:creationId xmlns:a16="http://schemas.microsoft.com/office/drawing/2014/main" id="{7731B49F-43D5-ADBD-32DD-C47393D77B8C}"/>
                  </a:ext>
                </a:extLst>
              </p:cNvPr>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615;p48">
              <a:extLst>
                <a:ext uri="{FF2B5EF4-FFF2-40B4-BE49-F238E27FC236}">
                  <a16:creationId xmlns:a16="http://schemas.microsoft.com/office/drawing/2014/main" id="{19777073-D5E3-E681-980C-BA0D7BF60D8C}"/>
                </a:ext>
              </a:extLst>
            </p:cNvPr>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16;p48">
              <a:extLst>
                <a:ext uri="{FF2B5EF4-FFF2-40B4-BE49-F238E27FC236}">
                  <a16:creationId xmlns:a16="http://schemas.microsoft.com/office/drawing/2014/main" id="{DEDF3F9B-A46F-2654-CF63-4335A08B3E93}"/>
                </a:ext>
              </a:extLst>
            </p:cNvPr>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17;p48">
              <a:extLst>
                <a:ext uri="{FF2B5EF4-FFF2-40B4-BE49-F238E27FC236}">
                  <a16:creationId xmlns:a16="http://schemas.microsoft.com/office/drawing/2014/main" id="{9DAD81CC-647F-905C-4227-2DAEBC029918}"/>
                </a:ext>
              </a:extLst>
            </p:cNvPr>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18;p48">
              <a:extLst>
                <a:ext uri="{FF2B5EF4-FFF2-40B4-BE49-F238E27FC236}">
                  <a16:creationId xmlns:a16="http://schemas.microsoft.com/office/drawing/2014/main" id="{8E812E46-7628-9360-0AD7-DBE542D22480}"/>
                </a:ext>
              </a:extLst>
            </p:cNvPr>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19;p48">
              <a:extLst>
                <a:ext uri="{FF2B5EF4-FFF2-40B4-BE49-F238E27FC236}">
                  <a16:creationId xmlns:a16="http://schemas.microsoft.com/office/drawing/2014/main" id="{F4418B68-DA37-15D2-C464-9951A2C835C2}"/>
                </a:ext>
              </a:extLst>
            </p:cNvPr>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20;p48">
              <a:extLst>
                <a:ext uri="{FF2B5EF4-FFF2-40B4-BE49-F238E27FC236}">
                  <a16:creationId xmlns:a16="http://schemas.microsoft.com/office/drawing/2014/main" id="{88FC525A-CD0A-AD49-480F-E034FEF6B3B7}"/>
                </a:ext>
              </a:extLst>
            </p:cNvPr>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21;p48">
              <a:extLst>
                <a:ext uri="{FF2B5EF4-FFF2-40B4-BE49-F238E27FC236}">
                  <a16:creationId xmlns:a16="http://schemas.microsoft.com/office/drawing/2014/main" id="{77E3DAEF-BED0-1CDE-0AE0-D5A18BC08F52}"/>
                </a:ext>
              </a:extLst>
            </p:cNvPr>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22;p48">
              <a:extLst>
                <a:ext uri="{FF2B5EF4-FFF2-40B4-BE49-F238E27FC236}">
                  <a16:creationId xmlns:a16="http://schemas.microsoft.com/office/drawing/2014/main" id="{A451FA33-40D2-8584-6BA6-1D7A98554CE1}"/>
                </a:ext>
              </a:extLst>
            </p:cNvPr>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23;p48">
              <a:extLst>
                <a:ext uri="{FF2B5EF4-FFF2-40B4-BE49-F238E27FC236}">
                  <a16:creationId xmlns:a16="http://schemas.microsoft.com/office/drawing/2014/main" id="{D7FB46C5-48A1-26E0-334D-B59D88ECEA51}"/>
                </a:ext>
              </a:extLst>
            </p:cNvPr>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24;p48">
              <a:extLst>
                <a:ext uri="{FF2B5EF4-FFF2-40B4-BE49-F238E27FC236}">
                  <a16:creationId xmlns:a16="http://schemas.microsoft.com/office/drawing/2014/main" id="{D35DB286-13D6-2CA7-9F1D-52ADED391D1B}"/>
                </a:ext>
              </a:extLst>
            </p:cNvPr>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5;p48">
              <a:extLst>
                <a:ext uri="{FF2B5EF4-FFF2-40B4-BE49-F238E27FC236}">
                  <a16:creationId xmlns:a16="http://schemas.microsoft.com/office/drawing/2014/main" id="{93DA1CBE-2378-AAD0-BE07-284243901DF9}"/>
                </a:ext>
              </a:extLst>
            </p:cNvPr>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26;p48">
              <a:extLst>
                <a:ext uri="{FF2B5EF4-FFF2-40B4-BE49-F238E27FC236}">
                  <a16:creationId xmlns:a16="http://schemas.microsoft.com/office/drawing/2014/main" id="{38AA6BF1-6A4D-F283-2C4C-313D832C4AEA}"/>
                </a:ext>
              </a:extLst>
            </p:cNvPr>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27;p48">
              <a:extLst>
                <a:ext uri="{FF2B5EF4-FFF2-40B4-BE49-F238E27FC236}">
                  <a16:creationId xmlns:a16="http://schemas.microsoft.com/office/drawing/2014/main" id="{AE3D8944-26B3-A9C2-184E-EB30A7128686}"/>
                </a:ext>
              </a:extLst>
            </p:cNvPr>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628;p48">
              <a:extLst>
                <a:ext uri="{FF2B5EF4-FFF2-40B4-BE49-F238E27FC236}">
                  <a16:creationId xmlns:a16="http://schemas.microsoft.com/office/drawing/2014/main" id="{5A0E4BDA-944F-F57B-C158-632A4B4A7509}"/>
                </a:ext>
              </a:extLst>
            </p:cNvPr>
            <p:cNvGrpSpPr/>
            <p:nvPr/>
          </p:nvGrpSpPr>
          <p:grpSpPr>
            <a:xfrm>
              <a:off x="957552" y="1663722"/>
              <a:ext cx="438257" cy="210144"/>
              <a:chOff x="957552" y="1663722"/>
              <a:chExt cx="438257" cy="210144"/>
            </a:xfrm>
          </p:grpSpPr>
          <p:sp>
            <p:nvSpPr>
              <p:cNvPr id="132" name="Google Shape;3629;p48">
                <a:extLst>
                  <a:ext uri="{FF2B5EF4-FFF2-40B4-BE49-F238E27FC236}">
                    <a16:creationId xmlns:a16="http://schemas.microsoft.com/office/drawing/2014/main" id="{3E9D1D6F-975C-D534-3739-E1BD008469B0}"/>
                  </a:ext>
                </a:extLst>
              </p:cNvPr>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30;p48">
                <a:extLst>
                  <a:ext uri="{FF2B5EF4-FFF2-40B4-BE49-F238E27FC236}">
                    <a16:creationId xmlns:a16="http://schemas.microsoft.com/office/drawing/2014/main" id="{6AA0367D-E4E3-2828-1BC8-1526690D7660}"/>
                  </a:ext>
                </a:extLst>
              </p:cNvPr>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31;p48">
                <a:extLst>
                  <a:ext uri="{FF2B5EF4-FFF2-40B4-BE49-F238E27FC236}">
                    <a16:creationId xmlns:a16="http://schemas.microsoft.com/office/drawing/2014/main" id="{AEA23113-EFB8-6511-ACED-7205EF770D7D}"/>
                  </a:ext>
                </a:extLst>
              </p:cNvPr>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32;p48">
                <a:extLst>
                  <a:ext uri="{FF2B5EF4-FFF2-40B4-BE49-F238E27FC236}">
                    <a16:creationId xmlns:a16="http://schemas.microsoft.com/office/drawing/2014/main" id="{9E162FD9-DC87-3331-F8A9-E11052FF927F}"/>
                  </a:ext>
                </a:extLst>
              </p:cNvPr>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33;p48">
                <a:extLst>
                  <a:ext uri="{FF2B5EF4-FFF2-40B4-BE49-F238E27FC236}">
                    <a16:creationId xmlns:a16="http://schemas.microsoft.com/office/drawing/2014/main" id="{5EEDCE1E-541A-D2C0-573D-0D8E1372B3FB}"/>
                  </a:ext>
                </a:extLst>
              </p:cNvPr>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34;p48">
                <a:extLst>
                  <a:ext uri="{FF2B5EF4-FFF2-40B4-BE49-F238E27FC236}">
                    <a16:creationId xmlns:a16="http://schemas.microsoft.com/office/drawing/2014/main" id="{94B66CC7-EF5E-2BBC-ED97-52F32C537CB4}"/>
                  </a:ext>
                </a:extLst>
              </p:cNvPr>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635;p48">
              <a:extLst>
                <a:ext uri="{FF2B5EF4-FFF2-40B4-BE49-F238E27FC236}">
                  <a16:creationId xmlns:a16="http://schemas.microsoft.com/office/drawing/2014/main" id="{55D663C9-22AA-3CBE-2530-D8E714CA5DE7}"/>
                </a:ext>
              </a:extLst>
            </p:cNvPr>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3636;p48">
              <a:extLst>
                <a:ext uri="{FF2B5EF4-FFF2-40B4-BE49-F238E27FC236}">
                  <a16:creationId xmlns:a16="http://schemas.microsoft.com/office/drawing/2014/main" id="{8C9B52E7-A60F-1CEA-4391-E0A4CC128631}"/>
                </a:ext>
              </a:extLst>
            </p:cNvPr>
            <p:cNvGrpSpPr/>
            <p:nvPr/>
          </p:nvGrpSpPr>
          <p:grpSpPr>
            <a:xfrm>
              <a:off x="1215819" y="1694083"/>
              <a:ext cx="599658" cy="1005154"/>
              <a:chOff x="1215819" y="1694083"/>
              <a:chExt cx="599658" cy="1005154"/>
            </a:xfrm>
          </p:grpSpPr>
          <p:sp>
            <p:nvSpPr>
              <p:cNvPr id="62" name="Google Shape;3637;p48">
                <a:extLst>
                  <a:ext uri="{FF2B5EF4-FFF2-40B4-BE49-F238E27FC236}">
                    <a16:creationId xmlns:a16="http://schemas.microsoft.com/office/drawing/2014/main" id="{E451B3EB-0B05-6A72-0CAF-9540B444A776}"/>
                  </a:ext>
                </a:extLst>
              </p:cNvPr>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38;p48">
                <a:extLst>
                  <a:ext uri="{FF2B5EF4-FFF2-40B4-BE49-F238E27FC236}">
                    <a16:creationId xmlns:a16="http://schemas.microsoft.com/office/drawing/2014/main" id="{EF0AD2E8-8AC7-AA32-7A6C-08497E70C0A6}"/>
                  </a:ext>
                </a:extLst>
              </p:cNvPr>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39;p48">
                <a:extLst>
                  <a:ext uri="{FF2B5EF4-FFF2-40B4-BE49-F238E27FC236}">
                    <a16:creationId xmlns:a16="http://schemas.microsoft.com/office/drawing/2014/main" id="{AAB83942-5292-5B51-DA19-2AC55B517681}"/>
                  </a:ext>
                </a:extLst>
              </p:cNvPr>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40;p48">
                <a:extLst>
                  <a:ext uri="{FF2B5EF4-FFF2-40B4-BE49-F238E27FC236}">
                    <a16:creationId xmlns:a16="http://schemas.microsoft.com/office/drawing/2014/main" id="{6FA8D13F-BE86-67EF-5155-278730F14861}"/>
                  </a:ext>
                </a:extLst>
              </p:cNvPr>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41;p48">
                <a:extLst>
                  <a:ext uri="{FF2B5EF4-FFF2-40B4-BE49-F238E27FC236}">
                    <a16:creationId xmlns:a16="http://schemas.microsoft.com/office/drawing/2014/main" id="{EA56B88E-1A1C-F8BD-96D9-00E1301789C4}"/>
                  </a:ext>
                </a:extLst>
              </p:cNvPr>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42;p48">
                <a:extLst>
                  <a:ext uri="{FF2B5EF4-FFF2-40B4-BE49-F238E27FC236}">
                    <a16:creationId xmlns:a16="http://schemas.microsoft.com/office/drawing/2014/main" id="{A51DA991-8F3A-9109-7BC9-03536AF1F17E}"/>
                  </a:ext>
                </a:extLst>
              </p:cNvPr>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43;p48">
                <a:extLst>
                  <a:ext uri="{FF2B5EF4-FFF2-40B4-BE49-F238E27FC236}">
                    <a16:creationId xmlns:a16="http://schemas.microsoft.com/office/drawing/2014/main" id="{C81E4D41-0570-ABDE-E341-23DC838AA889}"/>
                  </a:ext>
                </a:extLst>
              </p:cNvPr>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44;p48">
                <a:extLst>
                  <a:ext uri="{FF2B5EF4-FFF2-40B4-BE49-F238E27FC236}">
                    <a16:creationId xmlns:a16="http://schemas.microsoft.com/office/drawing/2014/main" id="{0347B8FC-7132-2CE7-E7F0-F0E1CEE37114}"/>
                  </a:ext>
                </a:extLst>
              </p:cNvPr>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45;p48">
                <a:extLst>
                  <a:ext uri="{FF2B5EF4-FFF2-40B4-BE49-F238E27FC236}">
                    <a16:creationId xmlns:a16="http://schemas.microsoft.com/office/drawing/2014/main" id="{ED0E3706-A405-EAA9-1D19-BE5E8CE2952B}"/>
                  </a:ext>
                </a:extLst>
              </p:cNvPr>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46;p48">
                <a:extLst>
                  <a:ext uri="{FF2B5EF4-FFF2-40B4-BE49-F238E27FC236}">
                    <a16:creationId xmlns:a16="http://schemas.microsoft.com/office/drawing/2014/main" id="{A1D5A474-2D85-8CEE-69F8-F27A2BC3F911}"/>
                  </a:ext>
                </a:extLst>
              </p:cNvPr>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47;p48">
                <a:extLst>
                  <a:ext uri="{FF2B5EF4-FFF2-40B4-BE49-F238E27FC236}">
                    <a16:creationId xmlns:a16="http://schemas.microsoft.com/office/drawing/2014/main" id="{47877728-D46B-FC5A-DD58-2FDE18C320D2}"/>
                  </a:ext>
                </a:extLst>
              </p:cNvPr>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48;p48">
                <a:extLst>
                  <a:ext uri="{FF2B5EF4-FFF2-40B4-BE49-F238E27FC236}">
                    <a16:creationId xmlns:a16="http://schemas.microsoft.com/office/drawing/2014/main" id="{5CA29F3A-8F6C-CBE3-C3CC-3EC86732C240}"/>
                  </a:ext>
                </a:extLst>
              </p:cNvPr>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49;p48">
                <a:extLst>
                  <a:ext uri="{FF2B5EF4-FFF2-40B4-BE49-F238E27FC236}">
                    <a16:creationId xmlns:a16="http://schemas.microsoft.com/office/drawing/2014/main" id="{F55183E7-6FE9-7442-42B2-890D2AA66A48}"/>
                  </a:ext>
                </a:extLst>
              </p:cNvPr>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50;p48">
                <a:extLst>
                  <a:ext uri="{FF2B5EF4-FFF2-40B4-BE49-F238E27FC236}">
                    <a16:creationId xmlns:a16="http://schemas.microsoft.com/office/drawing/2014/main" id="{E34E5107-8DE4-20A4-D5AA-403F742027D1}"/>
                  </a:ext>
                </a:extLst>
              </p:cNvPr>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51;p48">
                <a:extLst>
                  <a:ext uri="{FF2B5EF4-FFF2-40B4-BE49-F238E27FC236}">
                    <a16:creationId xmlns:a16="http://schemas.microsoft.com/office/drawing/2014/main" id="{F8F29137-34D5-1D73-BFA5-128579339B01}"/>
                  </a:ext>
                </a:extLst>
              </p:cNvPr>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52;p48">
                <a:extLst>
                  <a:ext uri="{FF2B5EF4-FFF2-40B4-BE49-F238E27FC236}">
                    <a16:creationId xmlns:a16="http://schemas.microsoft.com/office/drawing/2014/main" id="{042C9D5E-9353-7926-2BA3-C42FB7CE96B4}"/>
                  </a:ext>
                </a:extLst>
              </p:cNvPr>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53;p48">
                <a:extLst>
                  <a:ext uri="{FF2B5EF4-FFF2-40B4-BE49-F238E27FC236}">
                    <a16:creationId xmlns:a16="http://schemas.microsoft.com/office/drawing/2014/main" id="{396C36E6-AE6E-9425-F516-3483EE23BA13}"/>
                  </a:ext>
                </a:extLst>
              </p:cNvPr>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54;p48">
                <a:extLst>
                  <a:ext uri="{FF2B5EF4-FFF2-40B4-BE49-F238E27FC236}">
                    <a16:creationId xmlns:a16="http://schemas.microsoft.com/office/drawing/2014/main" id="{80990A77-8114-F4B7-D2A0-EEBB085107C9}"/>
                  </a:ext>
                </a:extLst>
              </p:cNvPr>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55;p48">
                <a:extLst>
                  <a:ext uri="{FF2B5EF4-FFF2-40B4-BE49-F238E27FC236}">
                    <a16:creationId xmlns:a16="http://schemas.microsoft.com/office/drawing/2014/main" id="{6BCE9B78-9402-A89A-2F9A-BC52A73CE271}"/>
                  </a:ext>
                </a:extLst>
              </p:cNvPr>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56;p48">
                <a:extLst>
                  <a:ext uri="{FF2B5EF4-FFF2-40B4-BE49-F238E27FC236}">
                    <a16:creationId xmlns:a16="http://schemas.microsoft.com/office/drawing/2014/main" id="{65D74A14-240A-4A7E-9880-BD7D200CE308}"/>
                  </a:ext>
                </a:extLst>
              </p:cNvPr>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57;p48">
                <a:extLst>
                  <a:ext uri="{FF2B5EF4-FFF2-40B4-BE49-F238E27FC236}">
                    <a16:creationId xmlns:a16="http://schemas.microsoft.com/office/drawing/2014/main" id="{F5053941-3F61-CDE2-9ADC-6A98E958AB5B}"/>
                  </a:ext>
                </a:extLst>
              </p:cNvPr>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58;p48">
                <a:extLst>
                  <a:ext uri="{FF2B5EF4-FFF2-40B4-BE49-F238E27FC236}">
                    <a16:creationId xmlns:a16="http://schemas.microsoft.com/office/drawing/2014/main" id="{83BAFCE7-1DD0-C704-3395-98F4E0E95C8F}"/>
                  </a:ext>
                </a:extLst>
              </p:cNvPr>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59;p48">
                <a:extLst>
                  <a:ext uri="{FF2B5EF4-FFF2-40B4-BE49-F238E27FC236}">
                    <a16:creationId xmlns:a16="http://schemas.microsoft.com/office/drawing/2014/main" id="{6FF11FEE-33AA-2DA4-F49C-5FD56C936BBD}"/>
                  </a:ext>
                </a:extLst>
              </p:cNvPr>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60;p48">
                <a:extLst>
                  <a:ext uri="{FF2B5EF4-FFF2-40B4-BE49-F238E27FC236}">
                    <a16:creationId xmlns:a16="http://schemas.microsoft.com/office/drawing/2014/main" id="{1D71330E-8156-DA53-9275-C1A1A9320AE3}"/>
                  </a:ext>
                </a:extLst>
              </p:cNvPr>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61;p48">
                <a:extLst>
                  <a:ext uri="{FF2B5EF4-FFF2-40B4-BE49-F238E27FC236}">
                    <a16:creationId xmlns:a16="http://schemas.microsoft.com/office/drawing/2014/main" id="{7989DDB4-4EB2-615A-FE96-851E1B3CFBAE}"/>
                  </a:ext>
                </a:extLst>
              </p:cNvPr>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62;p48">
                <a:extLst>
                  <a:ext uri="{FF2B5EF4-FFF2-40B4-BE49-F238E27FC236}">
                    <a16:creationId xmlns:a16="http://schemas.microsoft.com/office/drawing/2014/main" id="{3B8EAEA9-DA1D-63F0-7CBB-E8C0F019BEEE}"/>
                  </a:ext>
                </a:extLst>
              </p:cNvPr>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3;p48">
                <a:extLst>
                  <a:ext uri="{FF2B5EF4-FFF2-40B4-BE49-F238E27FC236}">
                    <a16:creationId xmlns:a16="http://schemas.microsoft.com/office/drawing/2014/main" id="{F18B84F9-C653-CB4E-26B4-2EDE7415EA21}"/>
                  </a:ext>
                </a:extLst>
              </p:cNvPr>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4;p48">
                <a:extLst>
                  <a:ext uri="{FF2B5EF4-FFF2-40B4-BE49-F238E27FC236}">
                    <a16:creationId xmlns:a16="http://schemas.microsoft.com/office/drawing/2014/main" id="{E2F0EA6E-139C-CC4A-FC88-E496A562180C}"/>
                  </a:ext>
                </a:extLst>
              </p:cNvPr>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65;p48">
                <a:extLst>
                  <a:ext uri="{FF2B5EF4-FFF2-40B4-BE49-F238E27FC236}">
                    <a16:creationId xmlns:a16="http://schemas.microsoft.com/office/drawing/2014/main" id="{EEFA4E86-259C-D58A-768F-33E1BE7CF62C}"/>
                  </a:ext>
                </a:extLst>
              </p:cNvPr>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66;p48">
                <a:extLst>
                  <a:ext uri="{FF2B5EF4-FFF2-40B4-BE49-F238E27FC236}">
                    <a16:creationId xmlns:a16="http://schemas.microsoft.com/office/drawing/2014/main" id="{9A4C0AEB-C3EE-20D1-BE7A-86836DCFAE78}"/>
                  </a:ext>
                </a:extLst>
              </p:cNvPr>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67;p48">
                <a:extLst>
                  <a:ext uri="{FF2B5EF4-FFF2-40B4-BE49-F238E27FC236}">
                    <a16:creationId xmlns:a16="http://schemas.microsoft.com/office/drawing/2014/main" id="{79C6D7F4-6982-1D30-FB52-22E984F46671}"/>
                  </a:ext>
                </a:extLst>
              </p:cNvPr>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68;p48">
                <a:extLst>
                  <a:ext uri="{FF2B5EF4-FFF2-40B4-BE49-F238E27FC236}">
                    <a16:creationId xmlns:a16="http://schemas.microsoft.com/office/drawing/2014/main" id="{DC839EA5-4465-382F-26AD-BD1AA1049F2D}"/>
                  </a:ext>
                </a:extLst>
              </p:cNvPr>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69;p48">
                <a:extLst>
                  <a:ext uri="{FF2B5EF4-FFF2-40B4-BE49-F238E27FC236}">
                    <a16:creationId xmlns:a16="http://schemas.microsoft.com/office/drawing/2014/main" id="{F8248156-9CBE-F0E9-13DF-56E46D8FB647}"/>
                  </a:ext>
                </a:extLst>
              </p:cNvPr>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70;p48">
                <a:extLst>
                  <a:ext uri="{FF2B5EF4-FFF2-40B4-BE49-F238E27FC236}">
                    <a16:creationId xmlns:a16="http://schemas.microsoft.com/office/drawing/2014/main" id="{11F5EA67-2726-41FE-E2B4-3BC53239C7AB}"/>
                  </a:ext>
                </a:extLst>
              </p:cNvPr>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71;p48">
                <a:extLst>
                  <a:ext uri="{FF2B5EF4-FFF2-40B4-BE49-F238E27FC236}">
                    <a16:creationId xmlns:a16="http://schemas.microsoft.com/office/drawing/2014/main" id="{3F24E753-9179-F71F-1343-E388E94F3755}"/>
                  </a:ext>
                </a:extLst>
              </p:cNvPr>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72;p48">
                <a:extLst>
                  <a:ext uri="{FF2B5EF4-FFF2-40B4-BE49-F238E27FC236}">
                    <a16:creationId xmlns:a16="http://schemas.microsoft.com/office/drawing/2014/main" id="{49973403-BE74-F785-E7F8-92E869471DB8}"/>
                  </a:ext>
                </a:extLst>
              </p:cNvPr>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73;p48">
                <a:extLst>
                  <a:ext uri="{FF2B5EF4-FFF2-40B4-BE49-F238E27FC236}">
                    <a16:creationId xmlns:a16="http://schemas.microsoft.com/office/drawing/2014/main" id="{3EA77467-22AF-48DD-6E7B-8EBC9A8BBAEB}"/>
                  </a:ext>
                </a:extLst>
              </p:cNvPr>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74;p48">
                <a:extLst>
                  <a:ext uri="{FF2B5EF4-FFF2-40B4-BE49-F238E27FC236}">
                    <a16:creationId xmlns:a16="http://schemas.microsoft.com/office/drawing/2014/main" id="{2D63AF9C-74C5-E2BE-2222-F13E26ECEBD7}"/>
                  </a:ext>
                </a:extLst>
              </p:cNvPr>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75;p48">
                <a:extLst>
                  <a:ext uri="{FF2B5EF4-FFF2-40B4-BE49-F238E27FC236}">
                    <a16:creationId xmlns:a16="http://schemas.microsoft.com/office/drawing/2014/main" id="{D9C79FEC-1737-626A-2592-35508A1577A6}"/>
                  </a:ext>
                </a:extLst>
              </p:cNvPr>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76;p48">
                <a:extLst>
                  <a:ext uri="{FF2B5EF4-FFF2-40B4-BE49-F238E27FC236}">
                    <a16:creationId xmlns:a16="http://schemas.microsoft.com/office/drawing/2014/main" id="{C9B151D2-00A9-D514-847C-681F5C7D4D32}"/>
                  </a:ext>
                </a:extLst>
              </p:cNvPr>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77;p48">
                <a:extLst>
                  <a:ext uri="{FF2B5EF4-FFF2-40B4-BE49-F238E27FC236}">
                    <a16:creationId xmlns:a16="http://schemas.microsoft.com/office/drawing/2014/main" id="{E61341FE-EAB2-465E-97C5-78E248F5B843}"/>
                  </a:ext>
                </a:extLst>
              </p:cNvPr>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78;p48">
                <a:extLst>
                  <a:ext uri="{FF2B5EF4-FFF2-40B4-BE49-F238E27FC236}">
                    <a16:creationId xmlns:a16="http://schemas.microsoft.com/office/drawing/2014/main" id="{40051E81-0939-51E9-B3BD-7BF39AF526BB}"/>
                  </a:ext>
                </a:extLst>
              </p:cNvPr>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79;p48">
                <a:extLst>
                  <a:ext uri="{FF2B5EF4-FFF2-40B4-BE49-F238E27FC236}">
                    <a16:creationId xmlns:a16="http://schemas.microsoft.com/office/drawing/2014/main" id="{DB5B92B6-BBD4-8E4F-8BB9-8A8C84F6C63B}"/>
                  </a:ext>
                </a:extLst>
              </p:cNvPr>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80;p48">
                <a:extLst>
                  <a:ext uri="{FF2B5EF4-FFF2-40B4-BE49-F238E27FC236}">
                    <a16:creationId xmlns:a16="http://schemas.microsoft.com/office/drawing/2014/main" id="{44B568F8-ABDE-3294-3FE2-A7909D831ACD}"/>
                  </a:ext>
                </a:extLst>
              </p:cNvPr>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81;p48">
                <a:extLst>
                  <a:ext uri="{FF2B5EF4-FFF2-40B4-BE49-F238E27FC236}">
                    <a16:creationId xmlns:a16="http://schemas.microsoft.com/office/drawing/2014/main" id="{14436D39-B6D3-C056-1595-95CEE3063829}"/>
                  </a:ext>
                </a:extLst>
              </p:cNvPr>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82;p48">
                <a:extLst>
                  <a:ext uri="{FF2B5EF4-FFF2-40B4-BE49-F238E27FC236}">
                    <a16:creationId xmlns:a16="http://schemas.microsoft.com/office/drawing/2014/main" id="{B2E5E1EA-6733-0DE0-A600-10E27E12F231}"/>
                  </a:ext>
                </a:extLst>
              </p:cNvPr>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83;p48">
                <a:extLst>
                  <a:ext uri="{FF2B5EF4-FFF2-40B4-BE49-F238E27FC236}">
                    <a16:creationId xmlns:a16="http://schemas.microsoft.com/office/drawing/2014/main" id="{DF285352-3E5C-FC39-2300-F348DD585D4F}"/>
                  </a:ext>
                </a:extLst>
              </p:cNvPr>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84;p48">
                <a:extLst>
                  <a:ext uri="{FF2B5EF4-FFF2-40B4-BE49-F238E27FC236}">
                    <a16:creationId xmlns:a16="http://schemas.microsoft.com/office/drawing/2014/main" id="{8A60332A-2FDE-2ADA-ADF2-8F7E525EB353}"/>
                  </a:ext>
                </a:extLst>
              </p:cNvPr>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85;p48">
                <a:extLst>
                  <a:ext uri="{FF2B5EF4-FFF2-40B4-BE49-F238E27FC236}">
                    <a16:creationId xmlns:a16="http://schemas.microsoft.com/office/drawing/2014/main" id="{990F0B4C-128D-4F58-4192-044565DD8988}"/>
                  </a:ext>
                </a:extLst>
              </p:cNvPr>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86;p48">
                <a:extLst>
                  <a:ext uri="{FF2B5EF4-FFF2-40B4-BE49-F238E27FC236}">
                    <a16:creationId xmlns:a16="http://schemas.microsoft.com/office/drawing/2014/main" id="{7E1384C4-4697-56B3-EF73-B6B3F3B489C7}"/>
                  </a:ext>
                </a:extLst>
              </p:cNvPr>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87;p48">
                <a:extLst>
                  <a:ext uri="{FF2B5EF4-FFF2-40B4-BE49-F238E27FC236}">
                    <a16:creationId xmlns:a16="http://schemas.microsoft.com/office/drawing/2014/main" id="{9C17D56B-DB89-DC53-4853-7F925878BB3A}"/>
                  </a:ext>
                </a:extLst>
              </p:cNvPr>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88;p48">
                <a:extLst>
                  <a:ext uri="{FF2B5EF4-FFF2-40B4-BE49-F238E27FC236}">
                    <a16:creationId xmlns:a16="http://schemas.microsoft.com/office/drawing/2014/main" id="{4574B03B-0B2B-7770-523F-E3B9EFDDFF5B}"/>
                  </a:ext>
                </a:extLst>
              </p:cNvPr>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89;p48">
                <a:extLst>
                  <a:ext uri="{FF2B5EF4-FFF2-40B4-BE49-F238E27FC236}">
                    <a16:creationId xmlns:a16="http://schemas.microsoft.com/office/drawing/2014/main" id="{9ABB8321-8057-69AE-02AB-74C24A68E0DA}"/>
                  </a:ext>
                </a:extLst>
              </p:cNvPr>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90;p48">
                <a:extLst>
                  <a:ext uri="{FF2B5EF4-FFF2-40B4-BE49-F238E27FC236}">
                    <a16:creationId xmlns:a16="http://schemas.microsoft.com/office/drawing/2014/main" id="{F11AA2FA-6F39-B209-4F7E-92C9AB62B1DB}"/>
                  </a:ext>
                </a:extLst>
              </p:cNvPr>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91;p48">
                <a:extLst>
                  <a:ext uri="{FF2B5EF4-FFF2-40B4-BE49-F238E27FC236}">
                    <a16:creationId xmlns:a16="http://schemas.microsoft.com/office/drawing/2014/main" id="{930577FA-A952-3188-A338-CB1676425DAA}"/>
                  </a:ext>
                </a:extLst>
              </p:cNvPr>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92;p48">
                <a:extLst>
                  <a:ext uri="{FF2B5EF4-FFF2-40B4-BE49-F238E27FC236}">
                    <a16:creationId xmlns:a16="http://schemas.microsoft.com/office/drawing/2014/main" id="{071FAAC9-FD08-9A44-6B88-E2F132F92BD5}"/>
                  </a:ext>
                </a:extLst>
              </p:cNvPr>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93;p48">
                <a:extLst>
                  <a:ext uri="{FF2B5EF4-FFF2-40B4-BE49-F238E27FC236}">
                    <a16:creationId xmlns:a16="http://schemas.microsoft.com/office/drawing/2014/main" id="{C4CB74FB-EB6E-F3DD-64EB-0E58D46E474E}"/>
                  </a:ext>
                </a:extLst>
              </p:cNvPr>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94;p48">
                <a:extLst>
                  <a:ext uri="{FF2B5EF4-FFF2-40B4-BE49-F238E27FC236}">
                    <a16:creationId xmlns:a16="http://schemas.microsoft.com/office/drawing/2014/main" id="{63E88894-BEC0-DAAE-9821-6FBB11E551CB}"/>
                  </a:ext>
                </a:extLst>
              </p:cNvPr>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95;p48">
                <a:extLst>
                  <a:ext uri="{FF2B5EF4-FFF2-40B4-BE49-F238E27FC236}">
                    <a16:creationId xmlns:a16="http://schemas.microsoft.com/office/drawing/2014/main" id="{54A7363A-34C6-258A-BB45-796A3D96EF9E}"/>
                  </a:ext>
                </a:extLst>
              </p:cNvPr>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96;p48">
                <a:extLst>
                  <a:ext uri="{FF2B5EF4-FFF2-40B4-BE49-F238E27FC236}">
                    <a16:creationId xmlns:a16="http://schemas.microsoft.com/office/drawing/2014/main" id="{F0EF1524-C18A-B6E9-8ED7-9229F039AF54}"/>
                  </a:ext>
                </a:extLst>
              </p:cNvPr>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97;p48">
                <a:extLst>
                  <a:ext uri="{FF2B5EF4-FFF2-40B4-BE49-F238E27FC236}">
                    <a16:creationId xmlns:a16="http://schemas.microsoft.com/office/drawing/2014/main" id="{D6DC8574-DE33-16C9-753E-C2C94D0689CE}"/>
                  </a:ext>
                </a:extLst>
              </p:cNvPr>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98;p48">
                <a:extLst>
                  <a:ext uri="{FF2B5EF4-FFF2-40B4-BE49-F238E27FC236}">
                    <a16:creationId xmlns:a16="http://schemas.microsoft.com/office/drawing/2014/main" id="{5CB1F1BD-5D9E-E1F1-AC8D-050C8FF296CB}"/>
                  </a:ext>
                </a:extLst>
              </p:cNvPr>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99;p48">
                <a:extLst>
                  <a:ext uri="{FF2B5EF4-FFF2-40B4-BE49-F238E27FC236}">
                    <a16:creationId xmlns:a16="http://schemas.microsoft.com/office/drawing/2014/main" id="{E6AFB7A0-6E49-9405-04DF-33034B29FC67}"/>
                  </a:ext>
                </a:extLst>
              </p:cNvPr>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00;p48">
                <a:extLst>
                  <a:ext uri="{FF2B5EF4-FFF2-40B4-BE49-F238E27FC236}">
                    <a16:creationId xmlns:a16="http://schemas.microsoft.com/office/drawing/2014/main" id="{8C581084-35AB-5152-B6F1-9B6BD71DE7C1}"/>
                  </a:ext>
                </a:extLst>
              </p:cNvPr>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01;p48">
                <a:extLst>
                  <a:ext uri="{FF2B5EF4-FFF2-40B4-BE49-F238E27FC236}">
                    <a16:creationId xmlns:a16="http://schemas.microsoft.com/office/drawing/2014/main" id="{7D8BEFB9-2B75-F1DD-8D91-EDC8CCB3A2A0}"/>
                  </a:ext>
                </a:extLst>
              </p:cNvPr>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02;p48">
                <a:extLst>
                  <a:ext uri="{FF2B5EF4-FFF2-40B4-BE49-F238E27FC236}">
                    <a16:creationId xmlns:a16="http://schemas.microsoft.com/office/drawing/2014/main" id="{65A8F4D5-77B4-038E-E529-7CADCC955674}"/>
                  </a:ext>
                </a:extLst>
              </p:cNvPr>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03;p48">
                <a:extLst>
                  <a:ext uri="{FF2B5EF4-FFF2-40B4-BE49-F238E27FC236}">
                    <a16:creationId xmlns:a16="http://schemas.microsoft.com/office/drawing/2014/main" id="{00813395-2329-632D-2430-A788B25137CB}"/>
                  </a:ext>
                </a:extLst>
              </p:cNvPr>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04;p48">
                <a:extLst>
                  <a:ext uri="{FF2B5EF4-FFF2-40B4-BE49-F238E27FC236}">
                    <a16:creationId xmlns:a16="http://schemas.microsoft.com/office/drawing/2014/main" id="{542F8E65-4E36-2A7A-446C-B6CD89AFA876}"/>
                  </a:ext>
                </a:extLst>
              </p:cNvPr>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05;p48">
                <a:extLst>
                  <a:ext uri="{FF2B5EF4-FFF2-40B4-BE49-F238E27FC236}">
                    <a16:creationId xmlns:a16="http://schemas.microsoft.com/office/drawing/2014/main" id="{6A195A1A-B698-149C-96A9-736123BC7A43}"/>
                  </a:ext>
                </a:extLst>
              </p:cNvPr>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06;p48">
                <a:extLst>
                  <a:ext uri="{FF2B5EF4-FFF2-40B4-BE49-F238E27FC236}">
                    <a16:creationId xmlns:a16="http://schemas.microsoft.com/office/drawing/2014/main" id="{CACFCE72-0D88-E053-683E-10104486F560}"/>
                  </a:ext>
                </a:extLst>
              </p:cNvPr>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707;p48">
              <a:extLst>
                <a:ext uri="{FF2B5EF4-FFF2-40B4-BE49-F238E27FC236}">
                  <a16:creationId xmlns:a16="http://schemas.microsoft.com/office/drawing/2014/main" id="{46AED83F-7EDA-34E8-45DA-72E03D690C2A}"/>
                </a:ext>
              </a:extLst>
            </p:cNvPr>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08;p48">
              <a:extLst>
                <a:ext uri="{FF2B5EF4-FFF2-40B4-BE49-F238E27FC236}">
                  <a16:creationId xmlns:a16="http://schemas.microsoft.com/office/drawing/2014/main" id="{83722CC1-692B-2370-8A06-938F29A4AA6E}"/>
                </a:ext>
              </a:extLst>
            </p:cNvPr>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9;p48">
              <a:extLst>
                <a:ext uri="{FF2B5EF4-FFF2-40B4-BE49-F238E27FC236}">
                  <a16:creationId xmlns:a16="http://schemas.microsoft.com/office/drawing/2014/main" id="{B6FFB22D-E662-29C1-D2BB-1125381AC41A}"/>
                </a:ext>
              </a:extLst>
            </p:cNvPr>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10;p48">
              <a:extLst>
                <a:ext uri="{FF2B5EF4-FFF2-40B4-BE49-F238E27FC236}">
                  <a16:creationId xmlns:a16="http://schemas.microsoft.com/office/drawing/2014/main" id="{852102B3-5B21-7592-6565-2621A66F0A65}"/>
                </a:ext>
              </a:extLst>
            </p:cNvPr>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11;p48">
              <a:extLst>
                <a:ext uri="{FF2B5EF4-FFF2-40B4-BE49-F238E27FC236}">
                  <a16:creationId xmlns:a16="http://schemas.microsoft.com/office/drawing/2014/main" id="{463DD7FD-B4BC-F388-4483-8718905CB956}"/>
                </a:ext>
              </a:extLst>
            </p:cNvPr>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12;p48">
              <a:extLst>
                <a:ext uri="{FF2B5EF4-FFF2-40B4-BE49-F238E27FC236}">
                  <a16:creationId xmlns:a16="http://schemas.microsoft.com/office/drawing/2014/main" id="{2299C7EE-2FEF-F3D0-E417-305842DB3084}"/>
                </a:ext>
              </a:extLst>
            </p:cNvPr>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13;p48">
              <a:extLst>
                <a:ext uri="{FF2B5EF4-FFF2-40B4-BE49-F238E27FC236}">
                  <a16:creationId xmlns:a16="http://schemas.microsoft.com/office/drawing/2014/main" id="{B02B8E67-6716-7E15-0FD2-49655C8A999D}"/>
                </a:ext>
              </a:extLst>
            </p:cNvPr>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14;p48">
              <a:extLst>
                <a:ext uri="{FF2B5EF4-FFF2-40B4-BE49-F238E27FC236}">
                  <a16:creationId xmlns:a16="http://schemas.microsoft.com/office/drawing/2014/main" id="{79ECE66C-5EDC-599F-9070-0FE0CEDDD610}"/>
                </a:ext>
              </a:extLst>
            </p:cNvPr>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15;p48">
              <a:extLst>
                <a:ext uri="{FF2B5EF4-FFF2-40B4-BE49-F238E27FC236}">
                  <a16:creationId xmlns:a16="http://schemas.microsoft.com/office/drawing/2014/main" id="{242C859E-DB36-75C4-3751-857A7CA62B29}"/>
                </a:ext>
              </a:extLst>
            </p:cNvPr>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16;p48">
              <a:extLst>
                <a:ext uri="{FF2B5EF4-FFF2-40B4-BE49-F238E27FC236}">
                  <a16:creationId xmlns:a16="http://schemas.microsoft.com/office/drawing/2014/main" id="{F430E6F6-4A76-3B67-84C2-F72BA37DECBF}"/>
                </a:ext>
              </a:extLst>
            </p:cNvPr>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17;p48">
              <a:extLst>
                <a:ext uri="{FF2B5EF4-FFF2-40B4-BE49-F238E27FC236}">
                  <a16:creationId xmlns:a16="http://schemas.microsoft.com/office/drawing/2014/main" id="{E386A47F-EAC8-47F5-D0F1-5EC4DBA717B4}"/>
                </a:ext>
              </a:extLst>
            </p:cNvPr>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18;p48">
              <a:extLst>
                <a:ext uri="{FF2B5EF4-FFF2-40B4-BE49-F238E27FC236}">
                  <a16:creationId xmlns:a16="http://schemas.microsoft.com/office/drawing/2014/main" id="{D725443D-C949-49D7-BA9A-85284B07A670}"/>
                </a:ext>
              </a:extLst>
            </p:cNvPr>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19;p48">
              <a:extLst>
                <a:ext uri="{FF2B5EF4-FFF2-40B4-BE49-F238E27FC236}">
                  <a16:creationId xmlns:a16="http://schemas.microsoft.com/office/drawing/2014/main" id="{E467CD38-463C-8DE7-174C-AD4B9988509A}"/>
                </a:ext>
              </a:extLst>
            </p:cNvPr>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20;p48">
              <a:extLst>
                <a:ext uri="{FF2B5EF4-FFF2-40B4-BE49-F238E27FC236}">
                  <a16:creationId xmlns:a16="http://schemas.microsoft.com/office/drawing/2014/main" id="{0BA5200B-373C-C8A4-6BDF-B6F67A499BFB}"/>
                </a:ext>
              </a:extLst>
            </p:cNvPr>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21;p48">
              <a:extLst>
                <a:ext uri="{FF2B5EF4-FFF2-40B4-BE49-F238E27FC236}">
                  <a16:creationId xmlns:a16="http://schemas.microsoft.com/office/drawing/2014/main" id="{36CC54AC-A453-D258-B55F-3498DC1558EA}"/>
                </a:ext>
              </a:extLst>
            </p:cNvPr>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22;p48">
              <a:extLst>
                <a:ext uri="{FF2B5EF4-FFF2-40B4-BE49-F238E27FC236}">
                  <a16:creationId xmlns:a16="http://schemas.microsoft.com/office/drawing/2014/main" id="{F898844A-A2D6-0576-96CE-E83A4853E765}"/>
                </a:ext>
              </a:extLst>
            </p:cNvPr>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23;p48">
              <a:extLst>
                <a:ext uri="{FF2B5EF4-FFF2-40B4-BE49-F238E27FC236}">
                  <a16:creationId xmlns:a16="http://schemas.microsoft.com/office/drawing/2014/main" id="{8F35D04F-2E52-FD7B-ECE2-720478523BF7}"/>
                </a:ext>
              </a:extLst>
            </p:cNvPr>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24;p48">
              <a:extLst>
                <a:ext uri="{FF2B5EF4-FFF2-40B4-BE49-F238E27FC236}">
                  <a16:creationId xmlns:a16="http://schemas.microsoft.com/office/drawing/2014/main" id="{0360D2C1-8890-9626-9425-769CC30D670A}"/>
                </a:ext>
              </a:extLst>
            </p:cNvPr>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25;p48">
              <a:extLst>
                <a:ext uri="{FF2B5EF4-FFF2-40B4-BE49-F238E27FC236}">
                  <a16:creationId xmlns:a16="http://schemas.microsoft.com/office/drawing/2014/main" id="{E997DECD-829C-BD69-7A56-ED5BFA5CB623}"/>
                </a:ext>
              </a:extLst>
            </p:cNvPr>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26;p48">
              <a:extLst>
                <a:ext uri="{FF2B5EF4-FFF2-40B4-BE49-F238E27FC236}">
                  <a16:creationId xmlns:a16="http://schemas.microsoft.com/office/drawing/2014/main" id="{FDAA947A-9FD2-A108-567E-D2935A7E84A3}"/>
                </a:ext>
              </a:extLst>
            </p:cNvPr>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27;p48">
              <a:extLst>
                <a:ext uri="{FF2B5EF4-FFF2-40B4-BE49-F238E27FC236}">
                  <a16:creationId xmlns:a16="http://schemas.microsoft.com/office/drawing/2014/main" id="{B766BF74-9DA2-813A-6B72-A5EC7F4ECB9D}"/>
                </a:ext>
              </a:extLst>
            </p:cNvPr>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8;p48">
              <a:extLst>
                <a:ext uri="{FF2B5EF4-FFF2-40B4-BE49-F238E27FC236}">
                  <a16:creationId xmlns:a16="http://schemas.microsoft.com/office/drawing/2014/main" id="{88D81306-F778-92DD-748D-8A9BE2B9A7C1}"/>
                </a:ext>
              </a:extLst>
            </p:cNvPr>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29;p48">
              <a:extLst>
                <a:ext uri="{FF2B5EF4-FFF2-40B4-BE49-F238E27FC236}">
                  <a16:creationId xmlns:a16="http://schemas.microsoft.com/office/drawing/2014/main" id="{A5FA1ED2-FD71-70B3-D7CB-112D3E50232C}"/>
                </a:ext>
              </a:extLst>
            </p:cNvPr>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30;p48">
              <a:extLst>
                <a:ext uri="{FF2B5EF4-FFF2-40B4-BE49-F238E27FC236}">
                  <a16:creationId xmlns:a16="http://schemas.microsoft.com/office/drawing/2014/main" id="{BE919115-788E-12BF-8272-D89B1C45C8DA}"/>
                </a:ext>
              </a:extLst>
            </p:cNvPr>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31;p48">
              <a:extLst>
                <a:ext uri="{FF2B5EF4-FFF2-40B4-BE49-F238E27FC236}">
                  <a16:creationId xmlns:a16="http://schemas.microsoft.com/office/drawing/2014/main" id="{E1BD29C1-FD15-9306-F0B0-26B992A43BEE}"/>
                </a:ext>
              </a:extLst>
            </p:cNvPr>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32;p48">
              <a:extLst>
                <a:ext uri="{FF2B5EF4-FFF2-40B4-BE49-F238E27FC236}">
                  <a16:creationId xmlns:a16="http://schemas.microsoft.com/office/drawing/2014/main" id="{6D903C44-F117-F1F2-AAC1-FAA1EE50E2D5}"/>
                </a:ext>
              </a:extLst>
            </p:cNvPr>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33;p48">
              <a:extLst>
                <a:ext uri="{FF2B5EF4-FFF2-40B4-BE49-F238E27FC236}">
                  <a16:creationId xmlns:a16="http://schemas.microsoft.com/office/drawing/2014/main" id="{5D430064-1197-2379-5BF3-50038CE3DD0E}"/>
                </a:ext>
              </a:extLst>
            </p:cNvPr>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34;p48">
              <a:extLst>
                <a:ext uri="{FF2B5EF4-FFF2-40B4-BE49-F238E27FC236}">
                  <a16:creationId xmlns:a16="http://schemas.microsoft.com/office/drawing/2014/main" id="{3EC779F2-A79B-CEDC-9224-884464811998}"/>
                </a:ext>
              </a:extLst>
            </p:cNvPr>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35;p48">
              <a:extLst>
                <a:ext uri="{FF2B5EF4-FFF2-40B4-BE49-F238E27FC236}">
                  <a16:creationId xmlns:a16="http://schemas.microsoft.com/office/drawing/2014/main" id="{77578A59-4814-2C45-9CB5-5881F486704A}"/>
                </a:ext>
              </a:extLst>
            </p:cNvPr>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36;p48">
              <a:extLst>
                <a:ext uri="{FF2B5EF4-FFF2-40B4-BE49-F238E27FC236}">
                  <a16:creationId xmlns:a16="http://schemas.microsoft.com/office/drawing/2014/main" id="{4B5635D2-02D2-EFCC-A08C-47422D050136}"/>
                </a:ext>
              </a:extLst>
            </p:cNvPr>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37;p48">
              <a:extLst>
                <a:ext uri="{FF2B5EF4-FFF2-40B4-BE49-F238E27FC236}">
                  <a16:creationId xmlns:a16="http://schemas.microsoft.com/office/drawing/2014/main" id="{695D5EA6-88AE-9B78-72D6-A2CE4FE88690}"/>
                </a:ext>
              </a:extLst>
            </p:cNvPr>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38;p48">
              <a:extLst>
                <a:ext uri="{FF2B5EF4-FFF2-40B4-BE49-F238E27FC236}">
                  <a16:creationId xmlns:a16="http://schemas.microsoft.com/office/drawing/2014/main" id="{417938AE-F6A3-F1BD-6853-21BEF7A1D56E}"/>
                </a:ext>
              </a:extLst>
            </p:cNvPr>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39;p48">
              <a:extLst>
                <a:ext uri="{FF2B5EF4-FFF2-40B4-BE49-F238E27FC236}">
                  <a16:creationId xmlns:a16="http://schemas.microsoft.com/office/drawing/2014/main" id="{06EC6206-D290-12C0-7FD1-ABDF55FEF8B8}"/>
                </a:ext>
              </a:extLst>
            </p:cNvPr>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40;p48">
              <a:extLst>
                <a:ext uri="{FF2B5EF4-FFF2-40B4-BE49-F238E27FC236}">
                  <a16:creationId xmlns:a16="http://schemas.microsoft.com/office/drawing/2014/main" id="{CD50B329-C758-A180-2120-BE436146D33D}"/>
                </a:ext>
              </a:extLst>
            </p:cNvPr>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41;p48">
              <a:extLst>
                <a:ext uri="{FF2B5EF4-FFF2-40B4-BE49-F238E27FC236}">
                  <a16:creationId xmlns:a16="http://schemas.microsoft.com/office/drawing/2014/main" id="{2A2D7031-A792-F93A-B9C1-E7220D3D20EC}"/>
                </a:ext>
              </a:extLst>
            </p:cNvPr>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42;p48">
              <a:extLst>
                <a:ext uri="{FF2B5EF4-FFF2-40B4-BE49-F238E27FC236}">
                  <a16:creationId xmlns:a16="http://schemas.microsoft.com/office/drawing/2014/main" id="{EA29640E-5061-891A-D2A2-0CD1F7D5561A}"/>
                </a:ext>
              </a:extLst>
            </p:cNvPr>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2462;p42">
            <a:extLst>
              <a:ext uri="{FF2B5EF4-FFF2-40B4-BE49-F238E27FC236}">
                <a16:creationId xmlns:a16="http://schemas.microsoft.com/office/drawing/2014/main" id="{FC1F9A52-E6D0-67C0-8631-1519D82C8D6B}"/>
              </a:ext>
            </a:extLst>
          </p:cNvPr>
          <p:cNvGrpSpPr/>
          <p:nvPr/>
        </p:nvGrpSpPr>
        <p:grpSpPr>
          <a:xfrm>
            <a:off x="1089711" y="1104900"/>
            <a:ext cx="3421833" cy="3168960"/>
            <a:chOff x="6974992" y="1394136"/>
            <a:chExt cx="596881" cy="630607"/>
          </a:xfrm>
        </p:grpSpPr>
        <p:sp>
          <p:nvSpPr>
            <p:cNvPr id="147" name="Google Shape;2463;p42">
              <a:extLst>
                <a:ext uri="{FF2B5EF4-FFF2-40B4-BE49-F238E27FC236}">
                  <a16:creationId xmlns:a16="http://schemas.microsoft.com/office/drawing/2014/main" id="{BC9BFF8A-9943-6611-F5C6-DBC43B466F8C}"/>
                </a:ext>
              </a:extLst>
            </p:cNvPr>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64;p42">
              <a:extLst>
                <a:ext uri="{FF2B5EF4-FFF2-40B4-BE49-F238E27FC236}">
                  <a16:creationId xmlns:a16="http://schemas.microsoft.com/office/drawing/2014/main" id="{094280B3-3840-AA8D-75BC-E645F2B6CD4B}"/>
                </a:ext>
              </a:extLst>
            </p:cNvPr>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TextBox 149">
            <a:extLst>
              <a:ext uri="{FF2B5EF4-FFF2-40B4-BE49-F238E27FC236}">
                <a16:creationId xmlns:a16="http://schemas.microsoft.com/office/drawing/2014/main" id="{9C029EEE-D37C-52E7-CD51-9E1BE830012C}"/>
              </a:ext>
            </a:extLst>
          </p:cNvPr>
          <p:cNvSpPr txBox="1"/>
          <p:nvPr/>
        </p:nvSpPr>
        <p:spPr>
          <a:xfrm>
            <a:off x="1674777" y="2240661"/>
            <a:ext cx="2205035" cy="646331"/>
          </a:xfrm>
          <a:prstGeom prst="rect">
            <a:avLst/>
          </a:prstGeom>
          <a:noFill/>
        </p:spPr>
        <p:txBody>
          <a:bodyPr wrap="square" rtlCol="0">
            <a:spAutoFit/>
          </a:bodyPr>
          <a:lstStyle/>
          <a:p>
            <a:r>
              <a:rPr lang="en-IN" sz="3600" dirty="0">
                <a:solidFill>
                  <a:schemeClr val="accent3"/>
                </a:solidFill>
                <a:latin typeface="Staatliches" pitchFamily="2" charset="0"/>
              </a:rPr>
              <a:t>Objectives</a:t>
            </a:r>
          </a:p>
        </p:txBody>
      </p:sp>
      <p:sp>
        <p:nvSpPr>
          <p:cNvPr id="2" name="Rectangle: Folded Corner 1">
            <a:extLst>
              <a:ext uri="{FF2B5EF4-FFF2-40B4-BE49-F238E27FC236}">
                <a16:creationId xmlns:a16="http://schemas.microsoft.com/office/drawing/2014/main" id="{67224B5E-5048-F545-DD88-5963AD6FADAD}"/>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45" name="TextBox 144">
            <a:extLst>
              <a:ext uri="{FF2B5EF4-FFF2-40B4-BE49-F238E27FC236}">
                <a16:creationId xmlns:a16="http://schemas.microsoft.com/office/drawing/2014/main" id="{D039DF2E-A5D4-A6A7-16F6-297482C045AC}"/>
              </a:ext>
            </a:extLst>
          </p:cNvPr>
          <p:cNvSpPr txBox="1"/>
          <p:nvPr/>
        </p:nvSpPr>
        <p:spPr>
          <a:xfrm>
            <a:off x="856869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20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61"/>
        <p:cNvGrpSpPr/>
        <p:nvPr/>
      </p:nvGrpSpPr>
      <p:grpSpPr>
        <a:xfrm>
          <a:off x="0" y="0"/>
          <a:ext cx="0" cy="0"/>
          <a:chOff x="0" y="0"/>
          <a:chExt cx="0" cy="0"/>
        </a:xfrm>
      </p:grpSpPr>
      <p:grpSp>
        <p:nvGrpSpPr>
          <p:cNvPr id="2462" name="Google Shape;2462;p42"/>
          <p:cNvGrpSpPr/>
          <p:nvPr/>
        </p:nvGrpSpPr>
        <p:grpSpPr>
          <a:xfrm>
            <a:off x="704613" y="938297"/>
            <a:ext cx="7922781" cy="493670"/>
            <a:chOff x="6974992" y="1394136"/>
            <a:chExt cx="596881" cy="630607"/>
          </a:xfrm>
        </p:grpSpPr>
        <p:sp>
          <p:nvSpPr>
            <p:cNvPr id="2463" name="Google Shape;2463;p42"/>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64" name="Google Shape;2464;p42"/>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2468" name="Google Shape;2468;p42"/>
          <p:cNvGrpSpPr/>
          <p:nvPr/>
        </p:nvGrpSpPr>
        <p:grpSpPr>
          <a:xfrm>
            <a:off x="710693" y="304853"/>
            <a:ext cx="7922767" cy="460588"/>
            <a:chOff x="6974992" y="1394136"/>
            <a:chExt cx="596881" cy="630607"/>
          </a:xfrm>
        </p:grpSpPr>
        <p:sp>
          <p:nvSpPr>
            <p:cNvPr id="2469" name="Google Shape;2469;p42"/>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70" name="Google Shape;2470;p42"/>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2471" name="Google Shape;2471;p42"/>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72" name="Google Shape;2472;p42"/>
          <p:cNvSpPr txBox="1">
            <a:spLocks noGrp="1"/>
          </p:cNvSpPr>
          <p:nvPr>
            <p:ph type="subTitle" idx="1"/>
          </p:nvPr>
        </p:nvSpPr>
        <p:spPr>
          <a:xfrm>
            <a:off x="710692" y="306528"/>
            <a:ext cx="7476410" cy="396300"/>
          </a:xfrm>
          <a:prstGeom prst="rect">
            <a:avLst/>
          </a:prstGeom>
        </p:spPr>
        <p:txBody>
          <a:bodyPr spcFirstLastPara="1" wrap="square" lIns="91425" tIns="91425" rIns="91425" bIns="91425" anchor="t" anchorCtr="0">
            <a:noAutofit/>
          </a:bodyPr>
          <a:lstStyle/>
          <a:p>
            <a:pPr marL="171450" lvl="0" indent="-171450">
              <a:spcAft>
                <a:spcPts val="1600"/>
              </a:spcAft>
              <a:buFont typeface="Wingdings" panose="05000000000000000000" pitchFamily="2" charset="2"/>
              <a:buChar char="q"/>
            </a:pPr>
            <a:r>
              <a:rPr lang="en-US" sz="1400"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To find whether mothers are taking ANC, ID, PPC and NNC, if so, then in which proportion.</a:t>
            </a:r>
            <a:endParaRPr sz="1400"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73" name="Google Shape;2473;p42"/>
          <p:cNvSpPr txBox="1">
            <a:spLocks noGrp="1"/>
          </p:cNvSpPr>
          <p:nvPr>
            <p:ph type="subTitle" idx="2"/>
          </p:nvPr>
        </p:nvSpPr>
        <p:spPr>
          <a:xfrm>
            <a:off x="610609" y="958033"/>
            <a:ext cx="6443699" cy="396300"/>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q"/>
            </a:pPr>
            <a:r>
              <a:rPr lang="en-US" sz="1400"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To see if ANC, ID, PPC and NNC depend on the following and if so, how :</a:t>
            </a:r>
          </a:p>
        </p:txBody>
      </p:sp>
      <p:grpSp>
        <p:nvGrpSpPr>
          <p:cNvPr id="2" name="Google Shape;2462;p42">
            <a:extLst>
              <a:ext uri="{FF2B5EF4-FFF2-40B4-BE49-F238E27FC236}">
                <a16:creationId xmlns:a16="http://schemas.microsoft.com/office/drawing/2014/main" id="{7717B612-4E83-B8F5-F6F7-91E2A8C27DDC}"/>
              </a:ext>
            </a:extLst>
          </p:cNvPr>
          <p:cNvGrpSpPr/>
          <p:nvPr/>
        </p:nvGrpSpPr>
        <p:grpSpPr>
          <a:xfrm>
            <a:off x="610622" y="3546868"/>
            <a:ext cx="7922781" cy="493670"/>
            <a:chOff x="6974992" y="1394136"/>
            <a:chExt cx="596881" cy="630607"/>
          </a:xfrm>
        </p:grpSpPr>
        <p:sp>
          <p:nvSpPr>
            <p:cNvPr id="3" name="Google Shape;2463;p42">
              <a:extLst>
                <a:ext uri="{FF2B5EF4-FFF2-40B4-BE49-F238E27FC236}">
                  <a16:creationId xmlns:a16="http://schemas.microsoft.com/office/drawing/2014/main" id="{6E97467F-477B-0413-BB3B-2498195744C4}"/>
                </a:ext>
              </a:extLst>
            </p:cNvPr>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2464;p42">
              <a:extLst>
                <a:ext uri="{FF2B5EF4-FFF2-40B4-BE49-F238E27FC236}">
                  <a16:creationId xmlns:a16="http://schemas.microsoft.com/office/drawing/2014/main" id="{8A5974E6-850A-1F82-B666-4F01D3A9F9F4}"/>
                </a:ext>
              </a:extLst>
            </p:cNvPr>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2" name="TextBox 11">
            <a:extLst>
              <a:ext uri="{FF2B5EF4-FFF2-40B4-BE49-F238E27FC236}">
                <a16:creationId xmlns:a16="http://schemas.microsoft.com/office/drawing/2014/main" id="{D21DB7F1-52D0-D258-5008-A0717B1E1E4D}"/>
              </a:ext>
            </a:extLst>
          </p:cNvPr>
          <p:cNvSpPr txBox="1"/>
          <p:nvPr/>
        </p:nvSpPr>
        <p:spPr>
          <a:xfrm>
            <a:off x="2854863" y="1463009"/>
            <a:ext cx="7268028" cy="2246769"/>
          </a:xfrm>
          <a:prstGeom prst="rect">
            <a:avLst/>
          </a:prstGeom>
          <a:noFill/>
        </p:spPr>
        <p:txBody>
          <a:bodyPr wrap="square" rtlCol="0">
            <a:spAutoFit/>
          </a:bodyPr>
          <a:lstStyle/>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Education of father and mother.</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Household Income</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Religion</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Caste</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Exposure to mass media</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Confidence in Institutions</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Access to health insurance</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Maternal and Anganwadi benefits</a:t>
            </a:r>
          </a:p>
          <a:p>
            <a:pPr marL="400050" indent="-400050">
              <a:buFont typeface="+mj-lt"/>
              <a:buAutoNum type="romanUcPeriod"/>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No. of children</a:t>
            </a:r>
          </a:p>
          <a:p>
            <a:pPr marL="400050" indent="-400050">
              <a:buFont typeface="+mj-lt"/>
              <a:buAutoNum type="romanUcPeriod"/>
            </a:pPr>
            <a:endParaRPr lang="en-IN"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499A51-81AC-833D-66A9-BADFE78B4930}"/>
              </a:ext>
            </a:extLst>
          </p:cNvPr>
          <p:cNvSpPr txBox="1"/>
          <p:nvPr/>
        </p:nvSpPr>
        <p:spPr>
          <a:xfrm>
            <a:off x="715807" y="3624502"/>
            <a:ext cx="7539373" cy="307777"/>
          </a:xfrm>
          <a:prstGeom prst="rect">
            <a:avLst/>
          </a:prstGeom>
          <a:noFill/>
        </p:spPr>
        <p:txBody>
          <a:bodyPr wrap="square" rtlCol="0">
            <a:spAutoFit/>
          </a:bodyPr>
          <a:lstStyle/>
          <a:p>
            <a:pPr marL="438150" indent="-285750">
              <a:buFont typeface="Wingdings" panose="05000000000000000000" pitchFamily="2" charset="2"/>
              <a:buChar char="q"/>
            </a:pPr>
            <a:r>
              <a:rPr lang="en-US"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To find the effect of delivery complications on the propensity to opt for PPC.</a:t>
            </a:r>
            <a:endParaRPr lang="en-IN"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Folded Corner 8">
            <a:extLst>
              <a:ext uri="{FF2B5EF4-FFF2-40B4-BE49-F238E27FC236}">
                <a16:creationId xmlns:a16="http://schemas.microsoft.com/office/drawing/2014/main" id="{23F15CDB-EAFF-8646-1654-1E41212706C9}"/>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D8A5058-9964-5DAC-5575-631B4A81AE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[10]</a:t>
            </a:r>
          </a:p>
        </p:txBody>
      </p:sp>
      <p:grpSp>
        <p:nvGrpSpPr>
          <p:cNvPr id="6" name="Google Shape;2462;p42">
            <a:extLst>
              <a:ext uri="{FF2B5EF4-FFF2-40B4-BE49-F238E27FC236}">
                <a16:creationId xmlns:a16="http://schemas.microsoft.com/office/drawing/2014/main" id="{36753516-D976-E3D9-5E0E-0B7324DA08AD}"/>
              </a:ext>
            </a:extLst>
          </p:cNvPr>
          <p:cNvGrpSpPr/>
          <p:nvPr/>
        </p:nvGrpSpPr>
        <p:grpSpPr>
          <a:xfrm>
            <a:off x="610622" y="4205202"/>
            <a:ext cx="7922781" cy="702077"/>
            <a:chOff x="6974992" y="1394136"/>
            <a:chExt cx="596881" cy="630607"/>
          </a:xfrm>
        </p:grpSpPr>
        <p:sp>
          <p:nvSpPr>
            <p:cNvPr id="7" name="Google Shape;2463;p42">
              <a:extLst>
                <a:ext uri="{FF2B5EF4-FFF2-40B4-BE49-F238E27FC236}">
                  <a16:creationId xmlns:a16="http://schemas.microsoft.com/office/drawing/2014/main" id="{23801784-DABC-2004-D914-C32A409E88F2}"/>
                </a:ext>
              </a:extLst>
            </p:cNvPr>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2464;p42">
              <a:extLst>
                <a:ext uri="{FF2B5EF4-FFF2-40B4-BE49-F238E27FC236}">
                  <a16:creationId xmlns:a16="http://schemas.microsoft.com/office/drawing/2014/main" id="{282D495E-EE69-A361-7F7F-99AE4FECCAB9}"/>
                </a:ext>
              </a:extLst>
            </p:cNvPr>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3" name="TextBox 12">
            <a:extLst>
              <a:ext uri="{FF2B5EF4-FFF2-40B4-BE49-F238E27FC236}">
                <a16:creationId xmlns:a16="http://schemas.microsoft.com/office/drawing/2014/main" id="{1A1EAD6A-F303-F0D7-5DDB-BB0A5A326B9F}"/>
              </a:ext>
            </a:extLst>
          </p:cNvPr>
          <p:cNvSpPr txBox="1"/>
          <p:nvPr/>
        </p:nvSpPr>
        <p:spPr>
          <a:xfrm>
            <a:off x="715807" y="4282837"/>
            <a:ext cx="7539373" cy="523220"/>
          </a:xfrm>
          <a:prstGeom prst="rect">
            <a:avLst/>
          </a:prstGeom>
          <a:noFill/>
        </p:spPr>
        <p:txBody>
          <a:bodyPr wrap="square" rtlCol="0">
            <a:spAutoFit/>
          </a:bodyPr>
          <a:lstStyle/>
          <a:p>
            <a:pPr marL="438150" indent="-285750">
              <a:buFont typeface="Wingdings" panose="05000000000000000000" pitchFamily="2" charset="2"/>
              <a:buChar char="q"/>
            </a:pPr>
            <a:r>
              <a:rPr lang="en-US"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To find the effect of woman’s autonomy in terms of occupation and other factors on the propensity to opt for ANC, ID, PPC and NNC.</a:t>
            </a:r>
            <a:endParaRPr lang="en-IN"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72">
                                            <p:txEl>
                                              <p:pRg st="0" end="0"/>
                                            </p:txEl>
                                          </p:spTgt>
                                        </p:tgtEl>
                                        <p:attrNameLst>
                                          <p:attrName>style.visibility</p:attrName>
                                        </p:attrNameLst>
                                      </p:cBhvr>
                                      <p:to>
                                        <p:strVal val="visible"/>
                                      </p:to>
                                    </p:set>
                                    <p:animEffect transition="in" filter="fade">
                                      <p:cBhvr>
                                        <p:cTn id="7" dur="500"/>
                                        <p:tgtEl>
                                          <p:spTgt spid="2472">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473">
                                            <p:txEl>
                                              <p:pRg st="0" end="0"/>
                                            </p:txEl>
                                          </p:spTgt>
                                        </p:tgtEl>
                                        <p:attrNameLst>
                                          <p:attrName>style.visibility</p:attrName>
                                        </p:attrNameLst>
                                      </p:cBhvr>
                                      <p:to>
                                        <p:strVal val="visible"/>
                                      </p:to>
                                    </p:set>
                                    <p:animEffect transition="in" filter="fade">
                                      <p:cBhvr>
                                        <p:cTn id="10" dur="500"/>
                                        <p:tgtEl>
                                          <p:spTgt spid="2473">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fade">
                                      <p:cBhvr>
                                        <p:cTn id="16" dur="500"/>
                                        <p:tgtEl>
                                          <p:spTgt spid="12">
                                            <p:txEl>
                                              <p:pRg st="1" end="1"/>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par>
                                <p:cTn id="20" presetID="10" presetClass="entr" presetSubtype="0" fill="hold" nodeType="withEffect">
                                  <p:stCondLst>
                                    <p:cond delay="100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par>
                                <p:cTn id="23" presetID="10" presetClass="entr" presetSubtype="0" fill="hold" nodeType="withEffect">
                                  <p:stCondLst>
                                    <p:cond delay="125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500"/>
                                        <p:tgtEl>
                                          <p:spTgt spid="12">
                                            <p:txEl>
                                              <p:pRg st="4" end="4"/>
                                            </p:txEl>
                                          </p:spTgt>
                                        </p:tgtEl>
                                      </p:cBhvr>
                                    </p:animEffect>
                                  </p:childTnLst>
                                </p:cTn>
                              </p:par>
                              <p:par>
                                <p:cTn id="26" presetID="10" presetClass="entr" presetSubtype="0" fill="hold" nodeType="withEffect">
                                  <p:stCondLst>
                                    <p:cond delay="150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par>
                                <p:cTn id="29" presetID="10" presetClass="entr" presetSubtype="0" fill="hold" nodeType="withEffect">
                                  <p:stCondLst>
                                    <p:cond delay="175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par>
                                <p:cTn id="32" presetID="10" presetClass="entr" presetSubtype="0" fill="hold" nodeType="withEffect">
                                  <p:stCondLst>
                                    <p:cond delay="1750"/>
                                  </p:stCondLst>
                                  <p:childTnLst>
                                    <p:set>
                                      <p:cBhvr>
                                        <p:cTn id="33" dur="1" fill="hold">
                                          <p:stCondLst>
                                            <p:cond delay="0"/>
                                          </p:stCondLst>
                                        </p:cTn>
                                        <p:tgtEl>
                                          <p:spTgt spid="12">
                                            <p:txEl>
                                              <p:pRg st="7" end="7"/>
                                            </p:txEl>
                                          </p:spTgt>
                                        </p:tgtEl>
                                        <p:attrNameLst>
                                          <p:attrName>style.visibility</p:attrName>
                                        </p:attrNameLst>
                                      </p:cBhvr>
                                      <p:to>
                                        <p:strVal val="visible"/>
                                      </p:to>
                                    </p:set>
                                    <p:animEffect transition="in" filter="fade">
                                      <p:cBhvr>
                                        <p:cTn id="34" dur="500"/>
                                        <p:tgtEl>
                                          <p:spTgt spid="12">
                                            <p:txEl>
                                              <p:pRg st="7" end="7"/>
                                            </p:txEl>
                                          </p:spTgt>
                                        </p:tgtEl>
                                      </p:cBhvr>
                                    </p:animEffect>
                                  </p:childTnLst>
                                </p:cTn>
                              </p:par>
                              <p:par>
                                <p:cTn id="35" presetID="10" presetClass="entr" presetSubtype="0" fill="hold" grpId="0" nodeType="withEffect">
                                  <p:stCondLst>
                                    <p:cond delay="225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2468"/>
                                        </p:tgtEl>
                                        <p:attrNameLst>
                                          <p:attrName>style.visibility</p:attrName>
                                        </p:attrNameLst>
                                      </p:cBhvr>
                                      <p:to>
                                        <p:strVal val="visible"/>
                                      </p:to>
                                    </p:set>
                                    <p:animEffect transition="in" filter="fade">
                                      <p:cBhvr>
                                        <p:cTn id="40" dur="500"/>
                                        <p:tgtEl>
                                          <p:spTgt spid="2468"/>
                                        </p:tgtEl>
                                      </p:cBhvr>
                                    </p:animEffect>
                                  </p:childTnLst>
                                </p:cTn>
                              </p:par>
                              <p:par>
                                <p:cTn id="41" presetID="10" presetClass="entr" presetSubtype="0" fill="hold" nodeType="withEffect">
                                  <p:stCondLst>
                                    <p:cond delay="250"/>
                                  </p:stCondLst>
                                  <p:childTnLst>
                                    <p:set>
                                      <p:cBhvr>
                                        <p:cTn id="42" dur="1" fill="hold">
                                          <p:stCondLst>
                                            <p:cond delay="0"/>
                                          </p:stCondLst>
                                        </p:cTn>
                                        <p:tgtEl>
                                          <p:spTgt spid="2462"/>
                                        </p:tgtEl>
                                        <p:attrNameLst>
                                          <p:attrName>style.visibility</p:attrName>
                                        </p:attrNameLst>
                                      </p:cBhvr>
                                      <p:to>
                                        <p:strVal val="visible"/>
                                      </p:to>
                                    </p:set>
                                    <p:animEffect transition="in" filter="fade">
                                      <p:cBhvr>
                                        <p:cTn id="43" dur="500"/>
                                        <p:tgtEl>
                                          <p:spTgt spid="2462"/>
                                        </p:tgtEl>
                                      </p:cBhvr>
                                    </p:animEffect>
                                  </p:childTnLst>
                                </p:cTn>
                              </p:par>
                              <p:par>
                                <p:cTn id="44" presetID="10" presetClass="entr" presetSubtype="0" fill="hold" nodeType="withEffect">
                                  <p:stCondLst>
                                    <p:cond delay="225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225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nodeType="withEffect">
                                  <p:stCondLst>
                                    <p:cond delay="2000"/>
                                  </p:stCondLst>
                                  <p:childTnLst>
                                    <p:set>
                                      <p:cBhvr>
                                        <p:cTn id="54" dur="1" fill="hold">
                                          <p:stCondLst>
                                            <p:cond delay="0"/>
                                          </p:stCondLst>
                                        </p:cTn>
                                        <p:tgtEl>
                                          <p:spTgt spid="12">
                                            <p:txEl>
                                              <p:pRg st="8" end="8"/>
                                            </p:txEl>
                                          </p:spTgt>
                                        </p:tgtEl>
                                        <p:attrNameLst>
                                          <p:attrName>style.visibility</p:attrName>
                                        </p:attrNameLst>
                                      </p:cBhvr>
                                      <p:to>
                                        <p:strVal val="visible"/>
                                      </p:to>
                                    </p:set>
                                    <p:animEffect transition="in" filter="fade">
                                      <p:cBhvr>
                                        <p:cTn id="55"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2" grpId="0" build="p"/>
      <p:bldP spid="2473" grpId="0" build="p"/>
      <p:bldP spid="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C3AD2E-63CC-0653-1524-28C6730B8BEF}"/>
              </a:ext>
            </a:extLst>
          </p:cNvPr>
          <p:cNvSpPr>
            <a:spLocks noGrp="1"/>
          </p:cNvSpPr>
          <p:nvPr>
            <p:ph type="subTitle" idx="1"/>
          </p:nvPr>
        </p:nvSpPr>
        <p:spPr>
          <a:xfrm flipH="1">
            <a:off x="623745" y="985010"/>
            <a:ext cx="7896510" cy="348783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the purpose of our project we have used Eligible Woman, Household, Individual datasets from 2011- 12 IHDS 2 data</a:t>
            </a:r>
            <a:r>
              <a:rPr lang="en-US" altLang="zh-CN" sz="1600" kern="1200" dirty="0">
                <a:solidFill>
                  <a:prstClr val="black"/>
                </a:solidFill>
                <a:latin typeface="Calibri" panose="020F0502020204030204"/>
                <a:ea typeface="宋体" panose="02010600030101010101" pitchFamily="2" charset="-122"/>
                <a:cs typeface="+mn-cs"/>
              </a:rPr>
              <a:t>.</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We have used Venn diagram to illustrate the sets pictorially as circles or closed curves within a universal set, common elements of the sets being represented by intersections of the circles.</a:t>
            </a: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Logistic Regression is a statistical test used to predict a single binary variable using one or more other variables. It also is used to determine the numerical relationship between such a set of variables.</a:t>
            </a: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Pairwise Correlation is a statistical measure that allows us to detect highly correlated features which bring no new information to the dataset.</a:t>
            </a:r>
          </a:p>
          <a:p>
            <a:pPr>
              <a:buFont typeface="Wingdings" panose="05000000000000000000" pitchFamily="2" charset="2"/>
              <a:buChar char="q"/>
            </a:pP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2E95977-6551-E9A1-3517-3D9BDB9B823D}"/>
              </a:ext>
            </a:extLst>
          </p:cNvPr>
          <p:cNvSpPr>
            <a:spLocks noGrp="1"/>
          </p:cNvSpPr>
          <p:nvPr>
            <p:ph type="ctrTitle"/>
          </p:nvPr>
        </p:nvSpPr>
        <p:spPr>
          <a:xfrm>
            <a:off x="4487230" y="419200"/>
            <a:ext cx="3194700" cy="481200"/>
          </a:xfrm>
        </p:spPr>
        <p:txBody>
          <a:bodyPr/>
          <a:lstStyle/>
          <a:p>
            <a:r>
              <a:rPr lang="en-IN" sz="2000" dirty="0"/>
              <a:t>Data sources and Methodology</a:t>
            </a:r>
          </a:p>
        </p:txBody>
      </p:sp>
      <p:sp>
        <p:nvSpPr>
          <p:cNvPr id="4" name="Rectangle: Folded Corner 3">
            <a:extLst>
              <a:ext uri="{FF2B5EF4-FFF2-40B4-BE49-F238E27FC236}">
                <a16:creationId xmlns:a16="http://schemas.microsoft.com/office/drawing/2014/main" id="{8AED7304-B950-2C41-CBB6-5CDD37029619}"/>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C220766-E12A-37F3-1A9F-DAB513703A80}"/>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[11]</a:t>
            </a:r>
          </a:p>
        </p:txBody>
      </p:sp>
    </p:spTree>
    <p:extLst>
      <p:ext uri="{BB962C8B-B14F-4D97-AF65-F5344CB8AC3E}">
        <p14:creationId xmlns:p14="http://schemas.microsoft.com/office/powerpoint/2010/main" val="7795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462;p42">
            <a:extLst>
              <a:ext uri="{FF2B5EF4-FFF2-40B4-BE49-F238E27FC236}">
                <a16:creationId xmlns:a16="http://schemas.microsoft.com/office/drawing/2014/main" id="{1276E17F-C17B-18C2-71B8-5F6F218678D0}"/>
              </a:ext>
            </a:extLst>
          </p:cNvPr>
          <p:cNvGrpSpPr/>
          <p:nvPr/>
        </p:nvGrpSpPr>
        <p:grpSpPr>
          <a:xfrm>
            <a:off x="216214" y="242795"/>
            <a:ext cx="3134484" cy="778285"/>
            <a:chOff x="6974992" y="1394136"/>
            <a:chExt cx="596881" cy="630607"/>
          </a:xfrm>
        </p:grpSpPr>
        <p:sp>
          <p:nvSpPr>
            <p:cNvPr id="7" name="Google Shape;2463;p42">
              <a:extLst>
                <a:ext uri="{FF2B5EF4-FFF2-40B4-BE49-F238E27FC236}">
                  <a16:creationId xmlns:a16="http://schemas.microsoft.com/office/drawing/2014/main" id="{F184CA69-E67B-5DEE-F313-B4FE3C4CE024}"/>
                </a:ext>
              </a:extLst>
            </p:cNvPr>
            <p:cNvSpPr/>
            <p:nvPr/>
          </p:nvSpPr>
          <p:spPr>
            <a:xfrm>
              <a:off x="6982074" y="1434944"/>
              <a:ext cx="589800" cy="5898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64;p42">
              <a:extLst>
                <a:ext uri="{FF2B5EF4-FFF2-40B4-BE49-F238E27FC236}">
                  <a16:creationId xmlns:a16="http://schemas.microsoft.com/office/drawing/2014/main" id="{9CE3480F-0024-7298-579C-77DAB9EA0D67}"/>
                </a:ext>
              </a:extLst>
            </p:cNvPr>
            <p:cNvSpPr/>
            <p:nvPr/>
          </p:nvSpPr>
          <p:spPr>
            <a:xfrm>
              <a:off x="6974992" y="1394136"/>
              <a:ext cx="589800" cy="58980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216214" y="375923"/>
            <a:ext cx="3134484" cy="461665"/>
          </a:xfrm>
          <a:prstGeom prst="rect">
            <a:avLst/>
          </a:prstGeom>
          <a:noFill/>
        </p:spPr>
        <p:txBody>
          <a:bodyPr wrap="square">
            <a:spAutoFit/>
          </a:bodyPr>
          <a:lstStyle/>
          <a:p>
            <a:pPr algn="ctr"/>
            <a:r>
              <a:rPr kumimoji="0" lang="en-IN" sz="2400" b="0" i="0" u="none" strike="noStrike" kern="0" cap="none" spc="0" normalizeH="0" baseline="0" noProof="0" dirty="0">
                <a:ln>
                  <a:noFill/>
                </a:ln>
                <a:solidFill>
                  <a:srgbClr val="434343"/>
                </a:solidFill>
                <a:effectLst/>
                <a:uLnTx/>
                <a:uFillTx/>
                <a:latin typeface="Staatliches"/>
                <a:sym typeface="Staatliches"/>
              </a:rPr>
              <a:t>Descriptive </a:t>
            </a:r>
            <a:r>
              <a:rPr lang="en-IN" sz="2400" dirty="0">
                <a:solidFill>
                  <a:srgbClr val="434343"/>
                </a:solidFill>
                <a:latin typeface="Staatliches"/>
                <a:sym typeface="Staatliches"/>
              </a:rPr>
              <a:t>statistics</a:t>
            </a:r>
            <a:endParaRPr lang="en-IN" dirty="0"/>
          </a:p>
        </p:txBody>
      </p:sp>
      <p:sp>
        <p:nvSpPr>
          <p:cNvPr id="9" name="Rectangle: Folded Corner 8">
            <a:extLst>
              <a:ext uri="{FF2B5EF4-FFF2-40B4-BE49-F238E27FC236}">
                <a16:creationId xmlns:a16="http://schemas.microsoft.com/office/drawing/2014/main" id="{F7B0CB66-50E3-A128-0060-41D249071E74}"/>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9E0B242-0427-8BA8-5A0B-5331161B7C7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[12]</a:t>
            </a:r>
          </a:p>
        </p:txBody>
      </p:sp>
      <p:graphicFrame>
        <p:nvGraphicFramePr>
          <p:cNvPr id="11" name="Table 10">
            <a:extLst>
              <a:ext uri="{FF2B5EF4-FFF2-40B4-BE49-F238E27FC236}">
                <a16:creationId xmlns:a16="http://schemas.microsoft.com/office/drawing/2014/main" id="{78B5B2FD-F675-2E04-0533-98C216731DC6}"/>
              </a:ext>
            </a:extLst>
          </p:cNvPr>
          <p:cNvGraphicFramePr>
            <a:graphicFrameLocks noGrp="1"/>
          </p:cNvGraphicFramePr>
          <p:nvPr>
            <p:extLst>
              <p:ext uri="{D42A27DB-BD31-4B8C-83A1-F6EECF244321}">
                <p14:modId xmlns:p14="http://schemas.microsoft.com/office/powerpoint/2010/main" val="1689882180"/>
              </p:ext>
            </p:extLst>
          </p:nvPr>
        </p:nvGraphicFramePr>
        <p:xfrm>
          <a:off x="398184" y="1165416"/>
          <a:ext cx="3968075" cy="3411567"/>
        </p:xfrm>
        <a:graphic>
          <a:graphicData uri="http://schemas.openxmlformats.org/drawingml/2006/table">
            <a:tbl>
              <a:tblPr bandRow="1">
                <a:tableStyleId>{483B8025-60A9-4C4C-A4FA-E39A7D3410DE}</a:tableStyleId>
              </a:tblPr>
              <a:tblGrid>
                <a:gridCol w="1568586">
                  <a:extLst>
                    <a:ext uri="{9D8B030D-6E8A-4147-A177-3AD203B41FA5}">
                      <a16:colId xmlns:a16="http://schemas.microsoft.com/office/drawing/2014/main" val="1141187619"/>
                    </a:ext>
                  </a:extLst>
                </a:gridCol>
                <a:gridCol w="876283">
                  <a:extLst>
                    <a:ext uri="{9D8B030D-6E8A-4147-A177-3AD203B41FA5}">
                      <a16:colId xmlns:a16="http://schemas.microsoft.com/office/drawing/2014/main" val="1102186493"/>
                    </a:ext>
                  </a:extLst>
                </a:gridCol>
                <a:gridCol w="942418">
                  <a:extLst>
                    <a:ext uri="{9D8B030D-6E8A-4147-A177-3AD203B41FA5}">
                      <a16:colId xmlns:a16="http://schemas.microsoft.com/office/drawing/2014/main" val="2839643410"/>
                    </a:ext>
                  </a:extLst>
                </a:gridCol>
                <a:gridCol w="580788">
                  <a:extLst>
                    <a:ext uri="{9D8B030D-6E8A-4147-A177-3AD203B41FA5}">
                      <a16:colId xmlns:a16="http://schemas.microsoft.com/office/drawing/2014/main" val="2617955763"/>
                    </a:ext>
                  </a:extLst>
                </a:gridCol>
              </a:tblGrid>
              <a:tr h="288000">
                <a:tc>
                  <a:txBody>
                    <a:bodyPr/>
                    <a:lstStyle/>
                    <a:p>
                      <a:pPr algn="ctr">
                        <a:lnSpc>
                          <a:spcPct val="115000"/>
                        </a:lnSpc>
                      </a:pPr>
                      <a:r>
                        <a:rPr lang="en-CA" sz="1100" b="1" kern="100" dirty="0">
                          <a:effectLst/>
                        </a:rPr>
                        <a:t>Variable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Frequency</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Percentage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Mean</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extLst>
                  <a:ext uri="{0D108BD9-81ED-4DB2-BD59-A6C34878D82A}">
                    <a16:rowId xmlns:a16="http://schemas.microsoft.com/office/drawing/2014/main" val="3158488000"/>
                  </a:ext>
                </a:extLst>
              </a:tr>
              <a:tr h="252000">
                <a:tc>
                  <a:txBody>
                    <a:bodyPr/>
                    <a:lstStyle/>
                    <a:p>
                      <a:pPr algn="ctr">
                        <a:lnSpc>
                          <a:spcPct val="115000"/>
                        </a:lnSpc>
                      </a:pPr>
                      <a:r>
                        <a:rPr lang="en-CA" sz="1100" kern="100" dirty="0">
                          <a:effectLst/>
                        </a:rPr>
                        <a:t>h_edu1 (illiterate)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7521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20.41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2832293816"/>
                  </a:ext>
                </a:extLst>
              </a:tr>
              <a:tr h="252000">
                <a:tc>
                  <a:txBody>
                    <a:bodyPr/>
                    <a:lstStyle/>
                    <a:p>
                      <a:pPr algn="ctr">
                        <a:lnSpc>
                          <a:spcPct val="115000"/>
                        </a:lnSpc>
                      </a:pPr>
                      <a:r>
                        <a:rPr lang="en-CA" sz="1100" kern="100" dirty="0">
                          <a:effectLst/>
                        </a:rPr>
                        <a:t>h_edu2 (primary)</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3190</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8.66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3080638553"/>
                  </a:ext>
                </a:extLst>
              </a:tr>
              <a:tr h="252000">
                <a:tc>
                  <a:txBody>
                    <a:bodyPr/>
                    <a:lstStyle/>
                    <a:p>
                      <a:pPr algn="ctr">
                        <a:lnSpc>
                          <a:spcPct val="115000"/>
                        </a:lnSpc>
                      </a:pPr>
                      <a:r>
                        <a:rPr lang="en-CA" sz="1100" kern="100" dirty="0">
                          <a:effectLst/>
                        </a:rPr>
                        <a:t>h_edu3 (secondary)</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18221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49.45</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533246884"/>
                  </a:ext>
                </a:extLst>
              </a:tr>
              <a:tr h="252000">
                <a:tc>
                  <a:txBody>
                    <a:bodyPr/>
                    <a:lstStyle/>
                    <a:p>
                      <a:pPr algn="ctr">
                        <a:lnSpc>
                          <a:spcPct val="115000"/>
                        </a:lnSpc>
                      </a:pPr>
                      <a:r>
                        <a:rPr lang="en-CA" sz="1100" kern="100" dirty="0">
                          <a:effectLst/>
                        </a:rPr>
                        <a:t>h_edu4 (upper secondary)</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7914</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21.48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506650820"/>
                  </a:ext>
                </a:extLst>
              </a:tr>
              <a:tr h="252000">
                <a:tc>
                  <a:txBody>
                    <a:bodyPr/>
                    <a:lstStyle/>
                    <a:p>
                      <a:pPr algn="ctr">
                        <a:lnSpc>
                          <a:spcPct val="115000"/>
                        </a:lnSpc>
                      </a:pPr>
                      <a:r>
                        <a:rPr lang="en-CA" sz="1100" kern="100" dirty="0">
                          <a:effectLst/>
                        </a:rPr>
                        <a:t>w_edu1 (illiterate)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15163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38.37</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1229726059"/>
                  </a:ext>
                </a:extLst>
              </a:tr>
              <a:tr h="252000">
                <a:tc>
                  <a:txBody>
                    <a:bodyPr/>
                    <a:lstStyle/>
                    <a:p>
                      <a:pPr algn="ctr">
                        <a:lnSpc>
                          <a:spcPct val="115000"/>
                        </a:lnSpc>
                      </a:pPr>
                      <a:r>
                        <a:rPr lang="en-CA" sz="1100" kern="100" dirty="0">
                          <a:effectLst/>
                        </a:rPr>
                        <a:t>w_edu2 (primary)</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2876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7.28</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4010507974"/>
                  </a:ext>
                </a:extLst>
              </a:tr>
              <a:tr h="252000">
                <a:tc>
                  <a:txBody>
                    <a:bodyPr/>
                    <a:lstStyle/>
                    <a:p>
                      <a:pPr algn="ctr">
                        <a:lnSpc>
                          <a:spcPct val="115000"/>
                        </a:lnSpc>
                      </a:pPr>
                      <a:r>
                        <a:rPr lang="en-CA" sz="1100" kern="100">
                          <a:effectLst/>
                        </a:rPr>
                        <a:t>w_edu3 (secondary)</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16146</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40.86</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3556105593"/>
                  </a:ext>
                </a:extLst>
              </a:tr>
              <a:tr h="252000">
                <a:tc>
                  <a:txBody>
                    <a:bodyPr/>
                    <a:lstStyle/>
                    <a:p>
                      <a:pPr algn="ctr">
                        <a:lnSpc>
                          <a:spcPct val="115000"/>
                        </a:lnSpc>
                      </a:pPr>
                      <a:r>
                        <a:rPr lang="en-CA" sz="1100" kern="100">
                          <a:effectLst/>
                        </a:rPr>
                        <a:t>w_edu4 (upper secondary)</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5335</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13.50</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3997460977"/>
                  </a:ext>
                </a:extLst>
              </a:tr>
              <a:tr h="252000">
                <a:tc>
                  <a:txBody>
                    <a:bodyPr/>
                    <a:lstStyle/>
                    <a:p>
                      <a:pPr algn="ctr">
                        <a:lnSpc>
                          <a:spcPct val="115000"/>
                        </a:lnSpc>
                      </a:pPr>
                      <a:r>
                        <a:rPr lang="en-CA" sz="1100" kern="100">
                          <a:effectLst/>
                        </a:rPr>
                        <a:t>mm_exposure</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rPr>
                        <a:t>30208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76.43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1990995692"/>
                  </a:ext>
                </a:extLst>
              </a:tr>
              <a:tr h="25200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health_insurance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4357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11.02</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2833945049"/>
                  </a:ext>
                </a:extLst>
              </a:tr>
              <a:tr h="25200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LB_delivery_complications</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30306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76.68</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tc>
                <a:extLst>
                  <a:ext uri="{0D108BD9-81ED-4DB2-BD59-A6C34878D82A}">
                    <a16:rowId xmlns:a16="http://schemas.microsoft.com/office/drawing/2014/main" val="1994536800"/>
                  </a:ext>
                </a:extLst>
              </a:tr>
            </a:tbl>
          </a:graphicData>
        </a:graphic>
      </p:graphicFrame>
      <p:graphicFrame>
        <p:nvGraphicFramePr>
          <p:cNvPr id="13" name="Table 12">
            <a:extLst>
              <a:ext uri="{FF2B5EF4-FFF2-40B4-BE49-F238E27FC236}">
                <a16:creationId xmlns:a16="http://schemas.microsoft.com/office/drawing/2014/main" id="{092FD6BE-3C8A-B9DD-BF78-53474E5F7970}"/>
              </a:ext>
            </a:extLst>
          </p:cNvPr>
          <p:cNvGraphicFramePr>
            <a:graphicFrameLocks noGrp="1"/>
          </p:cNvGraphicFramePr>
          <p:nvPr>
            <p:extLst>
              <p:ext uri="{D42A27DB-BD31-4B8C-83A1-F6EECF244321}">
                <p14:modId xmlns:p14="http://schemas.microsoft.com/office/powerpoint/2010/main" val="3073985386"/>
              </p:ext>
            </p:extLst>
          </p:nvPr>
        </p:nvGraphicFramePr>
        <p:xfrm>
          <a:off x="4572000" y="1164972"/>
          <a:ext cx="4229100" cy="3411569"/>
        </p:xfrm>
        <a:graphic>
          <a:graphicData uri="http://schemas.openxmlformats.org/drawingml/2006/table">
            <a:tbl>
              <a:tblPr bandRow="1">
                <a:tableStyleId>{483B8025-60A9-4C4C-A4FA-E39A7D3410DE}</a:tableStyleId>
              </a:tblPr>
              <a:tblGrid>
                <a:gridCol w="1930221">
                  <a:extLst>
                    <a:ext uri="{9D8B030D-6E8A-4147-A177-3AD203B41FA5}">
                      <a16:colId xmlns:a16="http://schemas.microsoft.com/office/drawing/2014/main" val="4175479622"/>
                    </a:ext>
                  </a:extLst>
                </a:gridCol>
                <a:gridCol w="845403">
                  <a:extLst>
                    <a:ext uri="{9D8B030D-6E8A-4147-A177-3AD203B41FA5}">
                      <a16:colId xmlns:a16="http://schemas.microsoft.com/office/drawing/2014/main" val="3952627466"/>
                    </a:ext>
                  </a:extLst>
                </a:gridCol>
                <a:gridCol w="891540">
                  <a:extLst>
                    <a:ext uri="{9D8B030D-6E8A-4147-A177-3AD203B41FA5}">
                      <a16:colId xmlns:a16="http://schemas.microsoft.com/office/drawing/2014/main" val="2603939305"/>
                    </a:ext>
                  </a:extLst>
                </a:gridCol>
                <a:gridCol w="561936">
                  <a:extLst>
                    <a:ext uri="{9D8B030D-6E8A-4147-A177-3AD203B41FA5}">
                      <a16:colId xmlns:a16="http://schemas.microsoft.com/office/drawing/2014/main" val="692867113"/>
                    </a:ext>
                  </a:extLst>
                </a:gridCol>
              </a:tblGrid>
              <a:tr h="291165">
                <a:tc>
                  <a:txBody>
                    <a:bodyPr/>
                    <a:lstStyle/>
                    <a:p>
                      <a:pPr algn="ctr">
                        <a:lnSpc>
                          <a:spcPct val="115000"/>
                        </a:lnSpc>
                      </a:pPr>
                      <a:r>
                        <a:rPr lang="en-CA" sz="1100" b="1" kern="100" dirty="0">
                          <a:effectLst/>
                        </a:rPr>
                        <a:t>Variable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Frequency</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Percentage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Mean</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extLst>
                  <a:ext uri="{0D108BD9-81ED-4DB2-BD59-A6C34878D82A}">
                    <a16:rowId xmlns:a16="http://schemas.microsoft.com/office/drawing/2014/main" val="2235405279"/>
                  </a:ext>
                </a:extLst>
              </a:tr>
              <a:tr h="641152">
                <a:tc>
                  <a:txBody>
                    <a:bodyPr/>
                    <a:lstStyle/>
                    <a:p>
                      <a:pPr algn="ctr">
                        <a:lnSpc>
                          <a:spcPct val="115000"/>
                        </a:lnSpc>
                      </a:pPr>
                      <a:r>
                        <a:rPr lang="en-CA" sz="1100" kern="100" dirty="0">
                          <a:effectLst/>
                        </a:rPr>
                        <a:t>Confidence in Govt institutions</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 </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 </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 </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94577518"/>
                  </a:ext>
                </a:extLst>
              </a:tr>
              <a:tr h="306350">
                <a:tc>
                  <a:txBody>
                    <a:bodyPr/>
                    <a:lstStyle/>
                    <a:p>
                      <a:pPr algn="ctr">
                        <a:lnSpc>
                          <a:spcPct val="115000"/>
                        </a:lnSpc>
                      </a:pPr>
                      <a:r>
                        <a:rPr lang="en-CA" sz="1100" kern="100">
                          <a:effectLst/>
                        </a:rPr>
                        <a:t>Great deal of confidence</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21418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54.27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00039013"/>
                  </a:ext>
                </a:extLst>
              </a:tr>
              <a:tr h="306350">
                <a:tc>
                  <a:txBody>
                    <a:bodyPr/>
                    <a:lstStyle/>
                    <a:p>
                      <a:pPr algn="ctr">
                        <a:lnSpc>
                          <a:spcPct val="115000"/>
                        </a:lnSpc>
                      </a:pPr>
                      <a:r>
                        <a:rPr lang="en-CA" sz="1100" kern="100" dirty="0">
                          <a:effectLst/>
                        </a:rPr>
                        <a:t>Only some confidence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13787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34.94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65403580"/>
                  </a:ext>
                </a:extLst>
              </a:tr>
              <a:tr h="306350">
                <a:tc>
                  <a:txBody>
                    <a:bodyPr/>
                    <a:lstStyle/>
                    <a:p>
                      <a:pPr algn="ctr">
                        <a:lnSpc>
                          <a:spcPct val="115000"/>
                        </a:lnSpc>
                      </a:pPr>
                      <a:r>
                        <a:rPr lang="en-CA" sz="1100" kern="100" dirty="0">
                          <a:effectLst/>
                        </a:rPr>
                        <a:t>Hardly any confidence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4258</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10.79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335301005"/>
                  </a:ext>
                </a:extLst>
              </a:tr>
              <a:tr h="641152">
                <a:tc>
                  <a:txBody>
                    <a:bodyPr/>
                    <a:lstStyle/>
                    <a:p>
                      <a:pPr algn="ctr">
                        <a:lnSpc>
                          <a:spcPct val="115000"/>
                        </a:lnSpc>
                      </a:pPr>
                      <a:r>
                        <a:rPr lang="en-CA" sz="1100" kern="100">
                          <a:effectLst/>
                        </a:rPr>
                        <a:t>Confidence in Private institution</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 </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 </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 </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49104846"/>
                  </a:ext>
                </a:extLst>
              </a:tr>
              <a:tr h="306350">
                <a:tc>
                  <a:txBody>
                    <a:bodyPr/>
                    <a:lstStyle/>
                    <a:p>
                      <a:pPr algn="ctr">
                        <a:lnSpc>
                          <a:spcPct val="115000"/>
                        </a:lnSpc>
                      </a:pPr>
                      <a:r>
                        <a:rPr lang="en-CA" sz="1100" kern="100">
                          <a:effectLst/>
                        </a:rPr>
                        <a:t>Great deal of confidence</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28749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72.87</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903867"/>
                  </a:ext>
                </a:extLst>
              </a:tr>
              <a:tr h="306350">
                <a:tc>
                  <a:txBody>
                    <a:bodyPr/>
                    <a:lstStyle/>
                    <a:p>
                      <a:pPr algn="ctr">
                        <a:lnSpc>
                          <a:spcPct val="115000"/>
                        </a:lnSpc>
                      </a:pPr>
                      <a:r>
                        <a:rPr lang="en-CA" sz="1100" kern="100">
                          <a:effectLst/>
                        </a:rPr>
                        <a:t>Only some confidence</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9022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22.87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263443412"/>
                  </a:ext>
                </a:extLst>
              </a:tr>
              <a:tr h="306350">
                <a:tc>
                  <a:txBody>
                    <a:bodyPr/>
                    <a:lstStyle/>
                    <a:p>
                      <a:pPr algn="ctr">
                        <a:lnSpc>
                          <a:spcPct val="115000"/>
                        </a:lnSpc>
                      </a:pPr>
                      <a:r>
                        <a:rPr lang="en-CA" sz="1100" kern="100" dirty="0">
                          <a:effectLst/>
                        </a:rPr>
                        <a:t>Hardly any confidence</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1683</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rPr>
                        <a:t>4.27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582557637"/>
                  </a:ext>
                </a:extLst>
              </a:tr>
            </a:tbl>
          </a:graphicData>
        </a:graphic>
      </p:graphicFrame>
    </p:spTree>
    <p:extLst>
      <p:ext uri="{BB962C8B-B14F-4D97-AF65-F5344CB8AC3E}">
        <p14:creationId xmlns:p14="http://schemas.microsoft.com/office/powerpoint/2010/main" val="242132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462;p42">
            <a:extLst>
              <a:ext uri="{FF2B5EF4-FFF2-40B4-BE49-F238E27FC236}">
                <a16:creationId xmlns:a16="http://schemas.microsoft.com/office/drawing/2014/main" id="{1276E17F-C17B-18C2-71B8-5F6F218678D0}"/>
              </a:ext>
            </a:extLst>
          </p:cNvPr>
          <p:cNvGrpSpPr/>
          <p:nvPr/>
        </p:nvGrpSpPr>
        <p:grpSpPr>
          <a:xfrm>
            <a:off x="216214" y="219935"/>
            <a:ext cx="3134484" cy="778285"/>
            <a:chOff x="6974992" y="1394136"/>
            <a:chExt cx="596881" cy="630607"/>
          </a:xfrm>
        </p:grpSpPr>
        <p:sp>
          <p:nvSpPr>
            <p:cNvPr id="7" name="Google Shape;2463;p42">
              <a:extLst>
                <a:ext uri="{FF2B5EF4-FFF2-40B4-BE49-F238E27FC236}">
                  <a16:creationId xmlns:a16="http://schemas.microsoft.com/office/drawing/2014/main" id="{F184CA69-E67B-5DEE-F313-B4FE3C4CE024}"/>
                </a:ext>
              </a:extLst>
            </p:cNvPr>
            <p:cNvSpPr/>
            <p:nvPr/>
          </p:nvSpPr>
          <p:spPr>
            <a:xfrm>
              <a:off x="6982074" y="1434944"/>
              <a:ext cx="589800" cy="5898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64;p42">
              <a:extLst>
                <a:ext uri="{FF2B5EF4-FFF2-40B4-BE49-F238E27FC236}">
                  <a16:creationId xmlns:a16="http://schemas.microsoft.com/office/drawing/2014/main" id="{9CE3480F-0024-7298-579C-77DAB9EA0D67}"/>
                </a:ext>
              </a:extLst>
            </p:cNvPr>
            <p:cNvSpPr/>
            <p:nvPr/>
          </p:nvSpPr>
          <p:spPr>
            <a:xfrm>
              <a:off x="6974992" y="1394136"/>
              <a:ext cx="589800" cy="58980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216214" y="375923"/>
            <a:ext cx="3134484" cy="461665"/>
          </a:xfrm>
          <a:prstGeom prst="rect">
            <a:avLst/>
          </a:prstGeom>
          <a:noFill/>
        </p:spPr>
        <p:txBody>
          <a:bodyPr wrap="square">
            <a:spAutoFit/>
          </a:bodyPr>
          <a:lstStyle/>
          <a:p>
            <a:pPr algn="ctr"/>
            <a:r>
              <a:rPr kumimoji="0" lang="en-IN" sz="2400" b="0" i="0" u="none" strike="noStrike" kern="0" cap="none" spc="0" normalizeH="0" baseline="0" noProof="0" dirty="0">
                <a:ln>
                  <a:noFill/>
                </a:ln>
                <a:solidFill>
                  <a:srgbClr val="434343"/>
                </a:solidFill>
                <a:effectLst/>
                <a:uLnTx/>
                <a:uFillTx/>
                <a:latin typeface="Staatliches"/>
                <a:sym typeface="Staatliches"/>
              </a:rPr>
              <a:t>Descriptive </a:t>
            </a:r>
            <a:r>
              <a:rPr lang="en-IN" sz="2400" dirty="0">
                <a:solidFill>
                  <a:srgbClr val="434343"/>
                </a:solidFill>
                <a:latin typeface="Staatliches"/>
                <a:sym typeface="Staatliches"/>
              </a:rPr>
              <a:t>statistics</a:t>
            </a:r>
            <a:endParaRPr lang="en-IN" dirty="0"/>
          </a:p>
        </p:txBody>
      </p:sp>
      <p:sp>
        <p:nvSpPr>
          <p:cNvPr id="9" name="Rectangle: Folded Corner 8">
            <a:extLst>
              <a:ext uri="{FF2B5EF4-FFF2-40B4-BE49-F238E27FC236}">
                <a16:creationId xmlns:a16="http://schemas.microsoft.com/office/drawing/2014/main" id="{F7B0CB66-50E3-A128-0060-41D249071E74}"/>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9E0B242-0427-8BA8-5A0B-5331161B7C7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[13]</a:t>
            </a:r>
          </a:p>
        </p:txBody>
      </p:sp>
      <p:graphicFrame>
        <p:nvGraphicFramePr>
          <p:cNvPr id="11" name="Table 10">
            <a:extLst>
              <a:ext uri="{FF2B5EF4-FFF2-40B4-BE49-F238E27FC236}">
                <a16:creationId xmlns:a16="http://schemas.microsoft.com/office/drawing/2014/main" id="{78B5B2FD-F675-2E04-0533-98C216731DC6}"/>
              </a:ext>
            </a:extLst>
          </p:cNvPr>
          <p:cNvGraphicFramePr>
            <a:graphicFrameLocks noGrp="1"/>
          </p:cNvGraphicFramePr>
          <p:nvPr>
            <p:extLst>
              <p:ext uri="{D42A27DB-BD31-4B8C-83A1-F6EECF244321}">
                <p14:modId xmlns:p14="http://schemas.microsoft.com/office/powerpoint/2010/main" val="3897989346"/>
              </p:ext>
            </p:extLst>
          </p:nvPr>
        </p:nvGraphicFramePr>
        <p:xfrm>
          <a:off x="398184" y="1165416"/>
          <a:ext cx="3968075" cy="3185160"/>
        </p:xfrm>
        <a:graphic>
          <a:graphicData uri="http://schemas.openxmlformats.org/drawingml/2006/table">
            <a:tbl>
              <a:tblPr bandRow="1">
                <a:tableStyleId>{483B8025-60A9-4C4C-A4FA-E39A7D3410DE}</a:tableStyleId>
              </a:tblPr>
              <a:tblGrid>
                <a:gridCol w="1568586">
                  <a:extLst>
                    <a:ext uri="{9D8B030D-6E8A-4147-A177-3AD203B41FA5}">
                      <a16:colId xmlns:a16="http://schemas.microsoft.com/office/drawing/2014/main" val="1141187619"/>
                    </a:ext>
                  </a:extLst>
                </a:gridCol>
                <a:gridCol w="876283">
                  <a:extLst>
                    <a:ext uri="{9D8B030D-6E8A-4147-A177-3AD203B41FA5}">
                      <a16:colId xmlns:a16="http://schemas.microsoft.com/office/drawing/2014/main" val="1102186493"/>
                    </a:ext>
                  </a:extLst>
                </a:gridCol>
                <a:gridCol w="942418">
                  <a:extLst>
                    <a:ext uri="{9D8B030D-6E8A-4147-A177-3AD203B41FA5}">
                      <a16:colId xmlns:a16="http://schemas.microsoft.com/office/drawing/2014/main" val="2839643410"/>
                    </a:ext>
                  </a:extLst>
                </a:gridCol>
                <a:gridCol w="580788">
                  <a:extLst>
                    <a:ext uri="{9D8B030D-6E8A-4147-A177-3AD203B41FA5}">
                      <a16:colId xmlns:a16="http://schemas.microsoft.com/office/drawing/2014/main" val="2617955763"/>
                    </a:ext>
                  </a:extLst>
                </a:gridCol>
              </a:tblGrid>
              <a:tr h="331680">
                <a:tc>
                  <a:txBody>
                    <a:bodyPr/>
                    <a:lstStyle/>
                    <a:p>
                      <a:pPr algn="ctr">
                        <a:lnSpc>
                          <a:spcPct val="115000"/>
                        </a:lnSpc>
                      </a:pPr>
                      <a:r>
                        <a:rPr lang="en-CA" sz="1100" b="1" kern="100" dirty="0">
                          <a:effectLst/>
                        </a:rPr>
                        <a:t>Variable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Frequency</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Percentage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Mean</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extLst>
                  <a:ext uri="{0D108BD9-81ED-4DB2-BD59-A6C34878D82A}">
                    <a16:rowId xmlns:a16="http://schemas.microsoft.com/office/drawing/2014/main" val="3158488000"/>
                  </a:ext>
                </a:extLst>
              </a:tr>
              <a:tr h="356685">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Age group</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 </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 </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 </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832293816"/>
                  </a:ext>
                </a:extLst>
              </a:tr>
              <a:tr h="356685">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15-21</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2201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5.57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080638553"/>
                  </a:ext>
                </a:extLst>
              </a:tr>
              <a:tr h="356685">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22-28</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8092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20.48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33246884"/>
                  </a:ext>
                </a:extLst>
              </a:tr>
              <a:tr h="356685">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29-35</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8960</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22.67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06650820"/>
                  </a:ext>
                </a:extLst>
              </a:tr>
              <a:tr h="356685">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36-42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8942</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22.63</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229726059"/>
                  </a:ext>
                </a:extLst>
              </a:tr>
              <a:tr h="356685">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43-49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7086</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17.93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10507974"/>
                  </a:ext>
                </a:extLst>
              </a:tr>
              <a:tr h="356685">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50-56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3752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9.49</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56105593"/>
                  </a:ext>
                </a:extLst>
              </a:tr>
              <a:tr h="356685">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57-63</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438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1.11</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997460977"/>
                  </a:ext>
                </a:extLst>
              </a:tr>
            </a:tbl>
          </a:graphicData>
        </a:graphic>
      </p:graphicFrame>
      <p:graphicFrame>
        <p:nvGraphicFramePr>
          <p:cNvPr id="13" name="Table 12">
            <a:extLst>
              <a:ext uri="{FF2B5EF4-FFF2-40B4-BE49-F238E27FC236}">
                <a16:creationId xmlns:a16="http://schemas.microsoft.com/office/drawing/2014/main" id="{092FD6BE-3C8A-B9DD-BF78-53474E5F7970}"/>
              </a:ext>
            </a:extLst>
          </p:cNvPr>
          <p:cNvGraphicFramePr>
            <a:graphicFrameLocks noGrp="1"/>
          </p:cNvGraphicFramePr>
          <p:nvPr>
            <p:extLst>
              <p:ext uri="{D42A27DB-BD31-4B8C-83A1-F6EECF244321}">
                <p14:modId xmlns:p14="http://schemas.microsoft.com/office/powerpoint/2010/main" val="1688086168"/>
              </p:ext>
            </p:extLst>
          </p:nvPr>
        </p:nvGraphicFramePr>
        <p:xfrm>
          <a:off x="4572000" y="1164972"/>
          <a:ext cx="4229100" cy="3185164"/>
        </p:xfrm>
        <a:graphic>
          <a:graphicData uri="http://schemas.openxmlformats.org/drawingml/2006/table">
            <a:tbl>
              <a:tblPr bandRow="1">
                <a:tableStyleId>{483B8025-60A9-4C4C-A4FA-E39A7D3410DE}</a:tableStyleId>
              </a:tblPr>
              <a:tblGrid>
                <a:gridCol w="1930221">
                  <a:extLst>
                    <a:ext uri="{9D8B030D-6E8A-4147-A177-3AD203B41FA5}">
                      <a16:colId xmlns:a16="http://schemas.microsoft.com/office/drawing/2014/main" val="4175479622"/>
                    </a:ext>
                  </a:extLst>
                </a:gridCol>
                <a:gridCol w="845403">
                  <a:extLst>
                    <a:ext uri="{9D8B030D-6E8A-4147-A177-3AD203B41FA5}">
                      <a16:colId xmlns:a16="http://schemas.microsoft.com/office/drawing/2014/main" val="3952627466"/>
                    </a:ext>
                  </a:extLst>
                </a:gridCol>
                <a:gridCol w="891540">
                  <a:extLst>
                    <a:ext uri="{9D8B030D-6E8A-4147-A177-3AD203B41FA5}">
                      <a16:colId xmlns:a16="http://schemas.microsoft.com/office/drawing/2014/main" val="2603939305"/>
                    </a:ext>
                  </a:extLst>
                </a:gridCol>
                <a:gridCol w="561936">
                  <a:extLst>
                    <a:ext uri="{9D8B030D-6E8A-4147-A177-3AD203B41FA5}">
                      <a16:colId xmlns:a16="http://schemas.microsoft.com/office/drawing/2014/main" val="692867113"/>
                    </a:ext>
                  </a:extLst>
                </a:gridCol>
              </a:tblGrid>
              <a:tr h="327547">
                <a:tc>
                  <a:txBody>
                    <a:bodyPr/>
                    <a:lstStyle/>
                    <a:p>
                      <a:pPr algn="ctr">
                        <a:lnSpc>
                          <a:spcPct val="115000"/>
                        </a:lnSpc>
                      </a:pPr>
                      <a:r>
                        <a:rPr lang="en-CA" sz="1100" b="1" kern="100" dirty="0">
                          <a:effectLst/>
                        </a:rPr>
                        <a:t>Variable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Frequency</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Percentage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Mean</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extLst>
                  <a:ext uri="{0D108BD9-81ED-4DB2-BD59-A6C34878D82A}">
                    <a16:rowId xmlns:a16="http://schemas.microsoft.com/office/drawing/2014/main" val="2235405279"/>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religion1 (Hindu)</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32326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81.79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94577518"/>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religion2 (Muslim)</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4774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12.08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00039013"/>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religion3 (Christian)</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926</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2.34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65403580"/>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religion4 (Others)</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1497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3.79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335301005"/>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caste1 (Brahmin/General)</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11222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28.44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49104846"/>
                  </a:ext>
                </a:extLst>
              </a:tr>
              <a:tr h="317513">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caste2 (OBC)</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16023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40.61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903867"/>
                  </a:ext>
                </a:extLst>
              </a:tr>
              <a:tr h="317513">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caste3 (SC)</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8415</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21.33</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263443412"/>
                  </a:ext>
                </a:extLst>
              </a:tr>
              <a:tr h="317513">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caste4 (ST)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3274</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8.30</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582557637"/>
                  </a:ext>
                </a:extLst>
              </a:tr>
              <a:tr h="317513">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caste5 (Others)</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523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1.33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57384775"/>
                  </a:ext>
                </a:extLst>
              </a:tr>
            </a:tbl>
          </a:graphicData>
        </a:graphic>
      </p:graphicFrame>
    </p:spTree>
    <p:extLst>
      <p:ext uri="{BB962C8B-B14F-4D97-AF65-F5344CB8AC3E}">
        <p14:creationId xmlns:p14="http://schemas.microsoft.com/office/powerpoint/2010/main" val="1422566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462;p42">
            <a:extLst>
              <a:ext uri="{FF2B5EF4-FFF2-40B4-BE49-F238E27FC236}">
                <a16:creationId xmlns:a16="http://schemas.microsoft.com/office/drawing/2014/main" id="{1276E17F-C17B-18C2-71B8-5F6F218678D0}"/>
              </a:ext>
            </a:extLst>
          </p:cNvPr>
          <p:cNvGrpSpPr/>
          <p:nvPr/>
        </p:nvGrpSpPr>
        <p:grpSpPr>
          <a:xfrm>
            <a:off x="140014" y="151355"/>
            <a:ext cx="3134484" cy="778285"/>
            <a:chOff x="6974992" y="1394136"/>
            <a:chExt cx="596881" cy="630607"/>
          </a:xfrm>
        </p:grpSpPr>
        <p:sp>
          <p:nvSpPr>
            <p:cNvPr id="7" name="Google Shape;2463;p42">
              <a:extLst>
                <a:ext uri="{FF2B5EF4-FFF2-40B4-BE49-F238E27FC236}">
                  <a16:creationId xmlns:a16="http://schemas.microsoft.com/office/drawing/2014/main" id="{F184CA69-E67B-5DEE-F313-B4FE3C4CE024}"/>
                </a:ext>
              </a:extLst>
            </p:cNvPr>
            <p:cNvSpPr/>
            <p:nvPr/>
          </p:nvSpPr>
          <p:spPr>
            <a:xfrm>
              <a:off x="6982074" y="1434944"/>
              <a:ext cx="589800" cy="5898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64;p42">
              <a:extLst>
                <a:ext uri="{FF2B5EF4-FFF2-40B4-BE49-F238E27FC236}">
                  <a16:creationId xmlns:a16="http://schemas.microsoft.com/office/drawing/2014/main" id="{9CE3480F-0024-7298-579C-77DAB9EA0D67}"/>
                </a:ext>
              </a:extLst>
            </p:cNvPr>
            <p:cNvSpPr/>
            <p:nvPr/>
          </p:nvSpPr>
          <p:spPr>
            <a:xfrm>
              <a:off x="6974992" y="1394136"/>
              <a:ext cx="589800" cy="58980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140014" y="284483"/>
            <a:ext cx="3134484" cy="461665"/>
          </a:xfrm>
          <a:prstGeom prst="rect">
            <a:avLst/>
          </a:prstGeom>
          <a:noFill/>
        </p:spPr>
        <p:txBody>
          <a:bodyPr wrap="square">
            <a:spAutoFit/>
          </a:bodyPr>
          <a:lstStyle/>
          <a:p>
            <a:pPr algn="ctr"/>
            <a:r>
              <a:rPr kumimoji="0" lang="en-IN" sz="2400" b="0" i="0" u="none" strike="noStrike" kern="0" cap="none" spc="0" normalizeH="0" baseline="0" noProof="0" dirty="0">
                <a:ln>
                  <a:noFill/>
                </a:ln>
                <a:solidFill>
                  <a:srgbClr val="434343"/>
                </a:solidFill>
                <a:effectLst/>
                <a:uLnTx/>
                <a:uFillTx/>
                <a:latin typeface="Staatliches"/>
                <a:sym typeface="Staatliches"/>
              </a:rPr>
              <a:t>Descriptive </a:t>
            </a:r>
            <a:r>
              <a:rPr lang="en-IN" sz="2400" dirty="0">
                <a:solidFill>
                  <a:srgbClr val="434343"/>
                </a:solidFill>
                <a:latin typeface="Staatliches"/>
                <a:sym typeface="Staatliches"/>
              </a:rPr>
              <a:t>statistics</a:t>
            </a:r>
            <a:endParaRPr lang="en-IN" dirty="0"/>
          </a:p>
        </p:txBody>
      </p:sp>
      <p:sp>
        <p:nvSpPr>
          <p:cNvPr id="9" name="Rectangle: Folded Corner 8">
            <a:extLst>
              <a:ext uri="{FF2B5EF4-FFF2-40B4-BE49-F238E27FC236}">
                <a16:creationId xmlns:a16="http://schemas.microsoft.com/office/drawing/2014/main" id="{F7B0CB66-50E3-A128-0060-41D249071E74}"/>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9E0B242-0427-8BA8-5A0B-5331161B7C7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[14]</a:t>
            </a:r>
          </a:p>
        </p:txBody>
      </p:sp>
      <p:graphicFrame>
        <p:nvGraphicFramePr>
          <p:cNvPr id="11" name="Table 10">
            <a:extLst>
              <a:ext uri="{FF2B5EF4-FFF2-40B4-BE49-F238E27FC236}">
                <a16:creationId xmlns:a16="http://schemas.microsoft.com/office/drawing/2014/main" id="{78B5B2FD-F675-2E04-0533-98C216731DC6}"/>
              </a:ext>
            </a:extLst>
          </p:cNvPr>
          <p:cNvGraphicFramePr>
            <a:graphicFrameLocks noGrp="1"/>
          </p:cNvGraphicFramePr>
          <p:nvPr>
            <p:extLst>
              <p:ext uri="{D42A27DB-BD31-4B8C-83A1-F6EECF244321}">
                <p14:modId xmlns:p14="http://schemas.microsoft.com/office/powerpoint/2010/main" val="4102440928"/>
              </p:ext>
            </p:extLst>
          </p:nvPr>
        </p:nvGraphicFramePr>
        <p:xfrm>
          <a:off x="2325442" y="1062770"/>
          <a:ext cx="4844978" cy="3999070"/>
        </p:xfrm>
        <a:graphic>
          <a:graphicData uri="http://schemas.openxmlformats.org/drawingml/2006/table">
            <a:tbl>
              <a:tblPr bandRow="1">
                <a:tableStyleId>{483B8025-60A9-4C4C-A4FA-E39A7D3410DE}</a:tableStyleId>
              </a:tblPr>
              <a:tblGrid>
                <a:gridCol w="1915227">
                  <a:extLst>
                    <a:ext uri="{9D8B030D-6E8A-4147-A177-3AD203B41FA5}">
                      <a16:colId xmlns:a16="http://schemas.microsoft.com/office/drawing/2014/main" val="1141187619"/>
                    </a:ext>
                  </a:extLst>
                </a:gridCol>
                <a:gridCol w="1069933">
                  <a:extLst>
                    <a:ext uri="{9D8B030D-6E8A-4147-A177-3AD203B41FA5}">
                      <a16:colId xmlns:a16="http://schemas.microsoft.com/office/drawing/2014/main" val="1102186493"/>
                    </a:ext>
                  </a:extLst>
                </a:gridCol>
                <a:gridCol w="975898">
                  <a:extLst>
                    <a:ext uri="{9D8B030D-6E8A-4147-A177-3AD203B41FA5}">
                      <a16:colId xmlns:a16="http://schemas.microsoft.com/office/drawing/2014/main" val="2839643410"/>
                    </a:ext>
                  </a:extLst>
                </a:gridCol>
                <a:gridCol w="883920">
                  <a:extLst>
                    <a:ext uri="{9D8B030D-6E8A-4147-A177-3AD203B41FA5}">
                      <a16:colId xmlns:a16="http://schemas.microsoft.com/office/drawing/2014/main" val="2617955763"/>
                    </a:ext>
                  </a:extLst>
                </a:gridCol>
              </a:tblGrid>
              <a:tr h="283120">
                <a:tc>
                  <a:txBody>
                    <a:bodyPr/>
                    <a:lstStyle/>
                    <a:p>
                      <a:pPr algn="ctr">
                        <a:lnSpc>
                          <a:spcPct val="115000"/>
                        </a:lnSpc>
                      </a:pPr>
                      <a:r>
                        <a:rPr lang="en-CA" sz="1100" b="1" kern="100" dirty="0">
                          <a:effectLst/>
                        </a:rPr>
                        <a:t>Variable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Frequency</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Percentage</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tc>
                  <a:txBody>
                    <a:bodyPr/>
                    <a:lstStyle/>
                    <a:p>
                      <a:pPr algn="ctr">
                        <a:lnSpc>
                          <a:spcPct val="115000"/>
                        </a:lnSpc>
                      </a:pPr>
                      <a:r>
                        <a:rPr lang="en-CA" sz="1100" b="1" kern="100" dirty="0">
                          <a:effectLst/>
                        </a:rPr>
                        <a:t>Mean</a:t>
                      </a:r>
                      <a:endParaRPr lang="en-IN" sz="1100" b="1"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solidFill>
                      <a:srgbClr val="FED8B1"/>
                    </a:solidFill>
                  </a:tcPr>
                </a:tc>
                <a:extLst>
                  <a:ext uri="{0D108BD9-81ED-4DB2-BD59-A6C34878D82A}">
                    <a16:rowId xmlns:a16="http://schemas.microsoft.com/office/drawing/2014/main" val="3158488000"/>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(0)</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2861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7.24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832293816"/>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(1)</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6119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15.49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080638553"/>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(2)</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12712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32.17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33246884"/>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9114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23.07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06650820"/>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(4)</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4644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11.75</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229726059"/>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(5)</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2189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5.54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10507974"/>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(6)</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1071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2.71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556105593"/>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(7)</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477</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1.21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997460977"/>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206</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0.52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990995692"/>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75</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0.19</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833945049"/>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(10)</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27</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0.07</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994536800"/>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(11)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8</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0.02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173439740"/>
                  </a:ext>
                </a:extLst>
              </a:tr>
              <a:tr h="247730">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no_children (12)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4</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0.01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665480508"/>
                  </a:ext>
                </a:extLst>
              </a:tr>
              <a:tr h="247730">
                <a:tc>
                  <a:txBody>
                    <a:bodyPr/>
                    <a:lstStyle/>
                    <a:p>
                      <a:pPr algn="ctr">
                        <a:lnSpc>
                          <a:spcPct val="115000"/>
                        </a:lnSpc>
                      </a:pPr>
                      <a:r>
                        <a:rPr lang="en-CA" sz="1100" kern="100" dirty="0" err="1">
                          <a:effectLst/>
                          <a:latin typeface="Arial" panose="020B0604020202020204" pitchFamily="34" charset="0"/>
                          <a:ea typeface="Arial" panose="020B0604020202020204" pitchFamily="34" charset="0"/>
                          <a:cs typeface="Vrinda" panose="020B0502040204020203" pitchFamily="34" charset="0"/>
                        </a:rPr>
                        <a:t>no_children</a:t>
                      </a:r>
                      <a:r>
                        <a:rPr lang="en-CA" sz="1100" kern="100" dirty="0">
                          <a:effectLst/>
                          <a:latin typeface="Arial" panose="020B0604020202020204" pitchFamily="34" charset="0"/>
                          <a:ea typeface="Arial" panose="020B0604020202020204" pitchFamily="34" charset="0"/>
                          <a:cs typeface="Vrinda" panose="020B0502040204020203" pitchFamily="34" charset="0"/>
                        </a:rPr>
                        <a:t> (13)</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2</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a:effectLst/>
                          <a:latin typeface="Arial" panose="020B0604020202020204" pitchFamily="34" charset="0"/>
                          <a:ea typeface="Arial" panose="020B0604020202020204" pitchFamily="34" charset="0"/>
                          <a:cs typeface="Vrinda" panose="020B0502040204020203" pitchFamily="34" charset="0"/>
                        </a:rPr>
                        <a:t>0.01</a:t>
                      </a:r>
                      <a:endParaRPr lang="en-IN" sz="1100" kern="10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tc>
                  <a:txBody>
                    <a:bodyPr/>
                    <a:lstStyle/>
                    <a:p>
                      <a:pPr algn="ctr">
                        <a:lnSpc>
                          <a:spcPct val="115000"/>
                        </a:lnSpc>
                      </a:pPr>
                      <a:r>
                        <a:rPr lang="en-CA" sz="1100" kern="100" dirty="0">
                          <a:effectLst/>
                          <a:latin typeface="Arial" panose="020B0604020202020204" pitchFamily="34" charset="0"/>
                          <a:ea typeface="Arial" panose="020B0604020202020204" pitchFamily="34" charset="0"/>
                          <a:cs typeface="Vrinda" panose="020B0502040204020203" pitchFamily="34" charset="0"/>
                        </a:rPr>
                        <a:t>-</a:t>
                      </a:r>
                      <a:endParaRPr lang="en-IN" sz="1100" kern="100" dirty="0">
                        <a:effectLst/>
                        <a:latin typeface="Arial" panose="020B0604020202020204" pitchFamily="34" charset="0"/>
                        <a:ea typeface="Arial" panose="020B060402020202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021747729"/>
                  </a:ext>
                </a:extLst>
              </a:tr>
              <a:tr h="247730">
                <a:tc>
                  <a:txBody>
                    <a:bodyPr/>
                    <a:lstStyle/>
                    <a:p>
                      <a:pPr algn="ctr">
                        <a:lnSpc>
                          <a:spcPct val="115000"/>
                        </a:lnSpc>
                      </a:pPr>
                      <a:r>
                        <a:rPr lang="en-CA" sz="1100" dirty="0">
                          <a:effectLst/>
                          <a:latin typeface="Arial" panose="020B0604020202020204" pitchFamily="34" charset="0"/>
                          <a:ea typeface="Arial" panose="020B0604020202020204" pitchFamily="34" charset="0"/>
                        </a:rPr>
                        <a:t>INCOMEPC</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CA" sz="1100">
                          <a:effectLst/>
                          <a:latin typeface="Arial" panose="020B0604020202020204" pitchFamily="34" charset="0"/>
                          <a:ea typeface="Arial" panose="020B0604020202020204" pitchFamily="34" charset="0"/>
                        </a:rPr>
                        <a:t>-</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CA" sz="1100">
                          <a:effectLst/>
                          <a:latin typeface="Arial" panose="020B0604020202020204" pitchFamily="34" charset="0"/>
                          <a:ea typeface="Arial" panose="020B0604020202020204" pitchFamily="34" charset="0"/>
                        </a:rPr>
                        <a:t>-</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CA" sz="1100" dirty="0">
                          <a:effectLst/>
                          <a:latin typeface="Arial" panose="020B0604020202020204" pitchFamily="34" charset="0"/>
                          <a:ea typeface="Arial" panose="020B0604020202020204" pitchFamily="34" charset="0"/>
                        </a:rPr>
                        <a:t>27700.86</a:t>
                      </a:r>
                      <a:endParaRPr lang="en-IN"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41335"/>
                  </a:ext>
                </a:extLst>
              </a:tr>
            </a:tbl>
          </a:graphicData>
        </a:graphic>
      </p:graphicFrame>
    </p:spTree>
    <p:extLst>
      <p:ext uri="{BB962C8B-B14F-4D97-AF65-F5344CB8AC3E}">
        <p14:creationId xmlns:p14="http://schemas.microsoft.com/office/powerpoint/2010/main" val="339034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1095343" y="1414323"/>
            <a:ext cx="2206570" cy="2529341"/>
          </a:xfrm>
          <a:prstGeom prst="rect">
            <a:avLst/>
          </a:prstGeom>
        </p:spPr>
        <p:txBody>
          <a:bodyPr spcFirstLastPara="1" wrap="square" lIns="91425" tIns="91425" rIns="91425" bIns="91425" anchor="b" anchorCtr="0">
            <a:noAutofit/>
          </a:bodyPr>
          <a:lstStyle/>
          <a:p>
            <a:pPr algn="ctr"/>
            <a:r>
              <a:rPr lang="en-IN" sz="3600" dirty="0">
                <a:solidFill>
                  <a:schemeClr val="accent3"/>
                </a:solidFill>
              </a:rPr>
              <a:t>Results and Analysis</a:t>
            </a:r>
            <a:br>
              <a:rPr lang="en-IN" sz="3600" dirty="0">
                <a:solidFill>
                  <a:schemeClr val="accent3"/>
                </a:solidFill>
              </a:rPr>
            </a:br>
            <a:endParaRPr lang="en-IN" sz="3600" dirty="0">
              <a:solidFill>
                <a:schemeClr val="accent3"/>
              </a:solidFill>
            </a:endParaRPr>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Folded Corner 1">
            <a:extLst>
              <a:ext uri="{FF2B5EF4-FFF2-40B4-BE49-F238E27FC236}">
                <a16:creationId xmlns:a16="http://schemas.microsoft.com/office/drawing/2014/main" id="{907D24F1-423A-B8FF-B177-73173ABF25B3}"/>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AE01C3B-EFD3-8C97-EE85-ECC72F712A7F}"/>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[15]</a:t>
            </a:r>
          </a:p>
        </p:txBody>
      </p:sp>
    </p:spTree>
    <p:extLst>
      <p:ext uri="{BB962C8B-B14F-4D97-AF65-F5344CB8AC3E}">
        <p14:creationId xmlns:p14="http://schemas.microsoft.com/office/powerpoint/2010/main" val="37133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2AA825-33F7-3DF4-85BD-D0D5435AEC53}"/>
              </a:ext>
            </a:extLst>
          </p:cNvPr>
          <p:cNvSpPr>
            <a:spLocks noGrp="1"/>
          </p:cNvSpPr>
          <p:nvPr>
            <p:ph type="ctrTitle"/>
          </p:nvPr>
        </p:nvSpPr>
        <p:spPr>
          <a:xfrm>
            <a:off x="3923969" y="445365"/>
            <a:ext cx="3970327" cy="481200"/>
          </a:xfrm>
        </p:spPr>
        <p:txBody>
          <a:bodyPr/>
          <a:lstStyle/>
          <a:p>
            <a:r>
              <a:rPr lang="en-IN" dirty="0"/>
              <a:t>Venn diagram relating </a:t>
            </a:r>
            <a:r>
              <a:rPr lang="en-IN" dirty="0" err="1"/>
              <a:t>Anc</a:t>
            </a:r>
            <a:r>
              <a:rPr lang="en-IN" dirty="0"/>
              <a:t>, </a:t>
            </a:r>
            <a:r>
              <a:rPr lang="en-IN" dirty="0" err="1"/>
              <a:t>pPc</a:t>
            </a:r>
            <a:r>
              <a:rPr lang="en-IN" dirty="0"/>
              <a:t> and id</a:t>
            </a:r>
          </a:p>
        </p:txBody>
      </p:sp>
      <p:sp>
        <p:nvSpPr>
          <p:cNvPr id="7" name="Rectangle: Rounded Corners 6">
            <a:extLst>
              <a:ext uri="{FF2B5EF4-FFF2-40B4-BE49-F238E27FC236}">
                <a16:creationId xmlns:a16="http://schemas.microsoft.com/office/drawing/2014/main" id="{C2A3AF9D-E1ED-A610-1965-FF301F36EB2E}"/>
              </a:ext>
            </a:extLst>
          </p:cNvPr>
          <p:cNvSpPr/>
          <p:nvPr/>
        </p:nvSpPr>
        <p:spPr>
          <a:xfrm>
            <a:off x="437322" y="1073285"/>
            <a:ext cx="826935" cy="3077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742E123-0788-212C-3935-3218A98D7065}"/>
              </a:ext>
            </a:extLst>
          </p:cNvPr>
          <p:cNvSpPr txBox="1"/>
          <p:nvPr/>
        </p:nvSpPr>
        <p:spPr>
          <a:xfrm>
            <a:off x="437322" y="1073284"/>
            <a:ext cx="1383527" cy="307777"/>
          </a:xfrm>
          <a:prstGeom prst="rect">
            <a:avLst/>
          </a:prstGeom>
          <a:noFill/>
        </p:spPr>
        <p:txBody>
          <a:bodyPr wrap="square" rtlCol="0">
            <a:spAutoFit/>
          </a:bodyPr>
          <a:lstStyle/>
          <a:p>
            <a:r>
              <a:rPr lang="en-IN" dirty="0"/>
              <a:t>Figure 1</a:t>
            </a:r>
          </a:p>
        </p:txBody>
      </p:sp>
      <p:sp>
        <p:nvSpPr>
          <p:cNvPr id="9" name="Rectangle 8">
            <a:extLst>
              <a:ext uri="{FF2B5EF4-FFF2-40B4-BE49-F238E27FC236}">
                <a16:creationId xmlns:a16="http://schemas.microsoft.com/office/drawing/2014/main" id="{6E9D14FF-4EB8-0464-158F-DA107F3C44E7}"/>
              </a:ext>
            </a:extLst>
          </p:cNvPr>
          <p:cNvSpPr/>
          <p:nvPr/>
        </p:nvSpPr>
        <p:spPr>
          <a:xfrm>
            <a:off x="1639955" y="1073283"/>
            <a:ext cx="6012180" cy="37442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1F4D79-0567-74A8-116A-77E6C19E8181}"/>
              </a:ext>
            </a:extLst>
          </p:cNvPr>
          <p:cNvSpPr/>
          <p:nvPr/>
        </p:nvSpPr>
        <p:spPr>
          <a:xfrm>
            <a:off x="2886840" y="2241562"/>
            <a:ext cx="2145030" cy="1954530"/>
          </a:xfrm>
          <a:prstGeom prst="ellipse">
            <a:avLst/>
          </a:prstGeom>
          <a:solidFill>
            <a:schemeClr val="tx1"/>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00091A92-596C-283E-09E0-85D7327E93BA}"/>
              </a:ext>
            </a:extLst>
          </p:cNvPr>
          <p:cNvSpPr/>
          <p:nvPr/>
        </p:nvSpPr>
        <p:spPr>
          <a:xfrm>
            <a:off x="4161660" y="2241562"/>
            <a:ext cx="2145030" cy="1954530"/>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CC435701-48A1-3D28-AC95-23547AD001A8}"/>
              </a:ext>
            </a:extLst>
          </p:cNvPr>
          <p:cNvSpPr/>
          <p:nvPr/>
        </p:nvSpPr>
        <p:spPr>
          <a:xfrm>
            <a:off x="3524250" y="1354871"/>
            <a:ext cx="2145030" cy="195453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CB5CC7F-B4E9-BF9F-6608-77EB51444BFB}"/>
              </a:ext>
            </a:extLst>
          </p:cNvPr>
          <p:cNvSpPr txBox="1"/>
          <p:nvPr/>
        </p:nvSpPr>
        <p:spPr>
          <a:xfrm>
            <a:off x="4948238" y="1305508"/>
            <a:ext cx="1577340" cy="523220"/>
          </a:xfrm>
          <a:prstGeom prst="rect">
            <a:avLst/>
          </a:prstGeom>
          <a:noFill/>
        </p:spPr>
        <p:txBody>
          <a:bodyPr wrap="square" rtlCol="0">
            <a:spAutoFit/>
          </a:bodyPr>
          <a:lstStyle/>
          <a:p>
            <a:pPr algn="ctr"/>
            <a:r>
              <a:rPr lang="en-IN" dirty="0"/>
              <a:t>ID</a:t>
            </a:r>
          </a:p>
          <a:p>
            <a:pPr algn="ctr"/>
            <a:r>
              <a:rPr lang="en-IN" dirty="0"/>
              <a:t>70%</a:t>
            </a:r>
          </a:p>
        </p:txBody>
      </p:sp>
      <p:sp>
        <p:nvSpPr>
          <p:cNvPr id="14" name="TextBox 13">
            <a:extLst>
              <a:ext uri="{FF2B5EF4-FFF2-40B4-BE49-F238E27FC236}">
                <a16:creationId xmlns:a16="http://schemas.microsoft.com/office/drawing/2014/main" id="{10CE70D5-E0B7-9F3D-C2C8-4F43D8020CBB}"/>
              </a:ext>
            </a:extLst>
          </p:cNvPr>
          <p:cNvSpPr txBox="1"/>
          <p:nvPr/>
        </p:nvSpPr>
        <p:spPr>
          <a:xfrm>
            <a:off x="6253800" y="3571011"/>
            <a:ext cx="1013460" cy="523220"/>
          </a:xfrm>
          <a:prstGeom prst="rect">
            <a:avLst/>
          </a:prstGeom>
          <a:noFill/>
        </p:spPr>
        <p:txBody>
          <a:bodyPr wrap="square" rtlCol="0">
            <a:spAutoFit/>
          </a:bodyPr>
          <a:lstStyle/>
          <a:p>
            <a:r>
              <a:rPr lang="en-IN" dirty="0"/>
              <a:t>PPC</a:t>
            </a:r>
          </a:p>
          <a:p>
            <a:r>
              <a:rPr lang="en-IN" dirty="0"/>
              <a:t>46%</a:t>
            </a:r>
          </a:p>
        </p:txBody>
      </p:sp>
      <p:sp>
        <p:nvSpPr>
          <p:cNvPr id="15" name="TextBox 14">
            <a:extLst>
              <a:ext uri="{FF2B5EF4-FFF2-40B4-BE49-F238E27FC236}">
                <a16:creationId xmlns:a16="http://schemas.microsoft.com/office/drawing/2014/main" id="{1D85C8E3-37D7-5F02-0D83-497B10036692}"/>
              </a:ext>
            </a:extLst>
          </p:cNvPr>
          <p:cNvSpPr txBox="1"/>
          <p:nvPr/>
        </p:nvSpPr>
        <p:spPr>
          <a:xfrm>
            <a:off x="2449575" y="3571011"/>
            <a:ext cx="914400" cy="523220"/>
          </a:xfrm>
          <a:prstGeom prst="rect">
            <a:avLst/>
          </a:prstGeom>
          <a:noFill/>
        </p:spPr>
        <p:txBody>
          <a:bodyPr wrap="square" rtlCol="0">
            <a:spAutoFit/>
          </a:bodyPr>
          <a:lstStyle/>
          <a:p>
            <a:r>
              <a:rPr lang="en-IN" dirty="0"/>
              <a:t>ANC</a:t>
            </a:r>
          </a:p>
          <a:p>
            <a:r>
              <a:rPr lang="en-IN" dirty="0"/>
              <a:t>88%</a:t>
            </a:r>
          </a:p>
        </p:txBody>
      </p:sp>
      <p:sp>
        <p:nvSpPr>
          <p:cNvPr id="16" name="TextBox 15">
            <a:extLst>
              <a:ext uri="{FF2B5EF4-FFF2-40B4-BE49-F238E27FC236}">
                <a16:creationId xmlns:a16="http://schemas.microsoft.com/office/drawing/2014/main" id="{4BF8D1AF-8E3A-1A13-DE33-F6B70B74BFD3}"/>
              </a:ext>
            </a:extLst>
          </p:cNvPr>
          <p:cNvSpPr txBox="1"/>
          <p:nvPr/>
        </p:nvSpPr>
        <p:spPr>
          <a:xfrm>
            <a:off x="4379595" y="1642730"/>
            <a:ext cx="748665" cy="523220"/>
          </a:xfrm>
          <a:prstGeom prst="rect">
            <a:avLst/>
          </a:prstGeom>
          <a:noFill/>
        </p:spPr>
        <p:txBody>
          <a:bodyPr wrap="square" rtlCol="0">
            <a:spAutoFit/>
          </a:bodyPr>
          <a:lstStyle/>
          <a:p>
            <a:r>
              <a:rPr lang="en-IN" dirty="0"/>
              <a:t>307</a:t>
            </a:r>
          </a:p>
          <a:p>
            <a:r>
              <a:rPr lang="en-IN" dirty="0"/>
              <a:t>2%</a:t>
            </a:r>
          </a:p>
        </p:txBody>
      </p:sp>
      <p:sp>
        <p:nvSpPr>
          <p:cNvPr id="17" name="TextBox 16">
            <a:extLst>
              <a:ext uri="{FF2B5EF4-FFF2-40B4-BE49-F238E27FC236}">
                <a16:creationId xmlns:a16="http://schemas.microsoft.com/office/drawing/2014/main" id="{38043B20-C80B-942B-5428-97FF075D64C3}"/>
              </a:ext>
            </a:extLst>
          </p:cNvPr>
          <p:cNvSpPr txBox="1"/>
          <p:nvPr/>
        </p:nvSpPr>
        <p:spPr>
          <a:xfrm>
            <a:off x="3714750" y="2359388"/>
            <a:ext cx="1577340" cy="523220"/>
          </a:xfrm>
          <a:prstGeom prst="rect">
            <a:avLst/>
          </a:prstGeom>
          <a:noFill/>
        </p:spPr>
        <p:txBody>
          <a:bodyPr wrap="square" rtlCol="0">
            <a:spAutoFit/>
          </a:bodyPr>
          <a:lstStyle/>
          <a:p>
            <a:r>
              <a:rPr lang="en-IN" dirty="0"/>
              <a:t>4085</a:t>
            </a:r>
          </a:p>
          <a:p>
            <a:r>
              <a:rPr lang="en-IN" dirty="0"/>
              <a:t>30%</a:t>
            </a:r>
          </a:p>
        </p:txBody>
      </p:sp>
      <p:sp>
        <p:nvSpPr>
          <p:cNvPr id="18" name="TextBox 17">
            <a:extLst>
              <a:ext uri="{FF2B5EF4-FFF2-40B4-BE49-F238E27FC236}">
                <a16:creationId xmlns:a16="http://schemas.microsoft.com/office/drawing/2014/main" id="{BBC80CA8-0CF4-5620-C565-20D986BD0D9B}"/>
              </a:ext>
            </a:extLst>
          </p:cNvPr>
          <p:cNvSpPr txBox="1"/>
          <p:nvPr/>
        </p:nvSpPr>
        <p:spPr>
          <a:xfrm>
            <a:off x="4948238" y="2412743"/>
            <a:ext cx="1377315" cy="523220"/>
          </a:xfrm>
          <a:prstGeom prst="rect">
            <a:avLst/>
          </a:prstGeom>
          <a:noFill/>
        </p:spPr>
        <p:txBody>
          <a:bodyPr wrap="square" rtlCol="0">
            <a:spAutoFit/>
          </a:bodyPr>
          <a:lstStyle/>
          <a:p>
            <a:r>
              <a:rPr lang="en-IN" dirty="0"/>
              <a:t>218</a:t>
            </a:r>
          </a:p>
          <a:p>
            <a:r>
              <a:rPr lang="en-IN" dirty="0"/>
              <a:t>2%</a:t>
            </a:r>
          </a:p>
        </p:txBody>
      </p:sp>
      <p:sp>
        <p:nvSpPr>
          <p:cNvPr id="19" name="TextBox 18">
            <a:extLst>
              <a:ext uri="{FF2B5EF4-FFF2-40B4-BE49-F238E27FC236}">
                <a16:creationId xmlns:a16="http://schemas.microsoft.com/office/drawing/2014/main" id="{68C44463-7F5C-11C0-93CC-BC2BA027EA4B}"/>
              </a:ext>
            </a:extLst>
          </p:cNvPr>
          <p:cNvSpPr txBox="1"/>
          <p:nvPr/>
        </p:nvSpPr>
        <p:spPr>
          <a:xfrm>
            <a:off x="3924050" y="2701459"/>
            <a:ext cx="1390900" cy="523220"/>
          </a:xfrm>
          <a:prstGeom prst="rect">
            <a:avLst/>
          </a:prstGeom>
          <a:noFill/>
        </p:spPr>
        <p:txBody>
          <a:bodyPr wrap="square" rtlCol="0">
            <a:spAutoFit/>
          </a:bodyPr>
          <a:lstStyle/>
          <a:p>
            <a:pPr algn="ctr"/>
            <a:r>
              <a:rPr lang="en-IN" dirty="0"/>
              <a:t>5000</a:t>
            </a:r>
          </a:p>
          <a:p>
            <a:pPr algn="ctr"/>
            <a:r>
              <a:rPr lang="en-IN" dirty="0"/>
              <a:t>36%</a:t>
            </a:r>
          </a:p>
        </p:txBody>
      </p:sp>
      <p:sp>
        <p:nvSpPr>
          <p:cNvPr id="20" name="TextBox 19">
            <a:extLst>
              <a:ext uri="{FF2B5EF4-FFF2-40B4-BE49-F238E27FC236}">
                <a16:creationId xmlns:a16="http://schemas.microsoft.com/office/drawing/2014/main" id="{0BC9BFFE-FC8B-2A64-8489-09F514F5EC82}"/>
              </a:ext>
            </a:extLst>
          </p:cNvPr>
          <p:cNvSpPr txBox="1"/>
          <p:nvPr/>
        </p:nvSpPr>
        <p:spPr>
          <a:xfrm>
            <a:off x="3299335" y="3218827"/>
            <a:ext cx="1577340" cy="523220"/>
          </a:xfrm>
          <a:prstGeom prst="rect">
            <a:avLst/>
          </a:prstGeom>
          <a:noFill/>
        </p:spPr>
        <p:txBody>
          <a:bodyPr wrap="square" rtlCol="0">
            <a:spAutoFit/>
          </a:bodyPr>
          <a:lstStyle/>
          <a:p>
            <a:r>
              <a:rPr lang="en-IN" dirty="0"/>
              <a:t>2080</a:t>
            </a:r>
          </a:p>
          <a:p>
            <a:r>
              <a:rPr lang="en-IN" dirty="0"/>
              <a:t>15%</a:t>
            </a:r>
          </a:p>
        </p:txBody>
      </p:sp>
      <p:sp>
        <p:nvSpPr>
          <p:cNvPr id="21" name="TextBox 20">
            <a:extLst>
              <a:ext uri="{FF2B5EF4-FFF2-40B4-BE49-F238E27FC236}">
                <a16:creationId xmlns:a16="http://schemas.microsoft.com/office/drawing/2014/main" id="{0B68B06B-B3C2-AA2E-66D5-C906B2794631}"/>
              </a:ext>
            </a:extLst>
          </p:cNvPr>
          <p:cNvSpPr txBox="1"/>
          <p:nvPr/>
        </p:nvSpPr>
        <p:spPr>
          <a:xfrm>
            <a:off x="3878260" y="3332843"/>
            <a:ext cx="1472315" cy="523220"/>
          </a:xfrm>
          <a:prstGeom prst="rect">
            <a:avLst/>
          </a:prstGeom>
          <a:noFill/>
        </p:spPr>
        <p:txBody>
          <a:bodyPr wrap="square" rtlCol="0">
            <a:spAutoFit/>
          </a:bodyPr>
          <a:lstStyle/>
          <a:p>
            <a:pPr algn="ctr"/>
            <a:r>
              <a:rPr lang="en-IN" dirty="0"/>
              <a:t>864</a:t>
            </a:r>
          </a:p>
          <a:p>
            <a:pPr algn="ctr"/>
            <a:r>
              <a:rPr lang="en-IN" dirty="0"/>
              <a:t>6%</a:t>
            </a:r>
          </a:p>
        </p:txBody>
      </p:sp>
      <p:sp>
        <p:nvSpPr>
          <p:cNvPr id="22" name="TextBox 21">
            <a:extLst>
              <a:ext uri="{FF2B5EF4-FFF2-40B4-BE49-F238E27FC236}">
                <a16:creationId xmlns:a16="http://schemas.microsoft.com/office/drawing/2014/main" id="{D388395F-0467-0724-6CD8-D148C0E5FC26}"/>
              </a:ext>
            </a:extLst>
          </p:cNvPr>
          <p:cNvSpPr txBox="1"/>
          <p:nvPr/>
        </p:nvSpPr>
        <p:spPr>
          <a:xfrm>
            <a:off x="5365990" y="3218827"/>
            <a:ext cx="1377315" cy="523220"/>
          </a:xfrm>
          <a:prstGeom prst="rect">
            <a:avLst/>
          </a:prstGeom>
          <a:noFill/>
        </p:spPr>
        <p:txBody>
          <a:bodyPr wrap="square" rtlCol="0">
            <a:spAutoFit/>
          </a:bodyPr>
          <a:lstStyle/>
          <a:p>
            <a:r>
              <a:rPr lang="en-IN" dirty="0"/>
              <a:t>213</a:t>
            </a:r>
          </a:p>
          <a:p>
            <a:r>
              <a:rPr lang="en-IN" dirty="0"/>
              <a:t>2%</a:t>
            </a:r>
          </a:p>
        </p:txBody>
      </p:sp>
      <p:sp>
        <p:nvSpPr>
          <p:cNvPr id="23" name="TextBox 22">
            <a:extLst>
              <a:ext uri="{FF2B5EF4-FFF2-40B4-BE49-F238E27FC236}">
                <a16:creationId xmlns:a16="http://schemas.microsoft.com/office/drawing/2014/main" id="{E6D8698B-2FD8-3B0F-849C-5E35062A74EC}"/>
              </a:ext>
            </a:extLst>
          </p:cNvPr>
          <p:cNvSpPr txBox="1"/>
          <p:nvPr/>
        </p:nvSpPr>
        <p:spPr>
          <a:xfrm>
            <a:off x="3725045" y="4105663"/>
            <a:ext cx="1744090" cy="523220"/>
          </a:xfrm>
          <a:prstGeom prst="rect">
            <a:avLst/>
          </a:prstGeom>
          <a:noFill/>
        </p:spPr>
        <p:txBody>
          <a:bodyPr wrap="square" rtlCol="0">
            <a:spAutoFit/>
          </a:bodyPr>
          <a:lstStyle/>
          <a:p>
            <a:pPr algn="ctr"/>
            <a:r>
              <a:rPr lang="en-IN" dirty="0"/>
              <a:t>936</a:t>
            </a:r>
          </a:p>
          <a:p>
            <a:pPr algn="ctr"/>
            <a:r>
              <a:rPr lang="en-IN" dirty="0"/>
              <a:t>7%</a:t>
            </a:r>
          </a:p>
        </p:txBody>
      </p:sp>
      <p:sp>
        <p:nvSpPr>
          <p:cNvPr id="24" name="TextBox 23">
            <a:extLst>
              <a:ext uri="{FF2B5EF4-FFF2-40B4-BE49-F238E27FC236}">
                <a16:creationId xmlns:a16="http://schemas.microsoft.com/office/drawing/2014/main" id="{D3E6F881-CEB2-81A5-1455-62A348D468D7}"/>
              </a:ext>
            </a:extLst>
          </p:cNvPr>
          <p:cNvSpPr txBox="1"/>
          <p:nvPr/>
        </p:nvSpPr>
        <p:spPr>
          <a:xfrm>
            <a:off x="1629095" y="1073283"/>
            <a:ext cx="1576450" cy="307777"/>
          </a:xfrm>
          <a:prstGeom prst="rect">
            <a:avLst/>
          </a:prstGeom>
          <a:noFill/>
        </p:spPr>
        <p:txBody>
          <a:bodyPr wrap="square" rtlCol="0">
            <a:spAutoFit/>
          </a:bodyPr>
          <a:lstStyle/>
          <a:p>
            <a:r>
              <a:rPr lang="en-IN" dirty="0"/>
              <a:t>N=13703</a:t>
            </a:r>
          </a:p>
        </p:txBody>
      </p:sp>
      <p:sp>
        <p:nvSpPr>
          <p:cNvPr id="2" name="Rectangle: Folded Corner 1">
            <a:extLst>
              <a:ext uri="{FF2B5EF4-FFF2-40B4-BE49-F238E27FC236}">
                <a16:creationId xmlns:a16="http://schemas.microsoft.com/office/drawing/2014/main" id="{540AEF86-0CE3-3B23-9E95-CBDB16EA0A40}"/>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CCD487A-2BB1-152C-A4E7-EC80459ED920}"/>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[16]</a:t>
            </a:r>
          </a:p>
        </p:txBody>
      </p:sp>
    </p:spTree>
    <p:extLst>
      <p:ext uri="{BB962C8B-B14F-4D97-AF65-F5344CB8AC3E}">
        <p14:creationId xmlns:p14="http://schemas.microsoft.com/office/powerpoint/2010/main" val="312003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A59D1D9-3792-B961-9082-B7B251A86C44}"/>
              </a:ext>
            </a:extLst>
          </p:cNvPr>
          <p:cNvSpPr/>
          <p:nvPr/>
        </p:nvSpPr>
        <p:spPr>
          <a:xfrm>
            <a:off x="1674245" y="1088194"/>
            <a:ext cx="6012180" cy="37442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0045FB37-F176-6284-5F5D-6F2EF78E61DC}"/>
              </a:ext>
            </a:extLst>
          </p:cNvPr>
          <p:cNvSpPr>
            <a:spLocks noGrp="1"/>
          </p:cNvSpPr>
          <p:nvPr>
            <p:ph type="ctrTitle"/>
          </p:nvPr>
        </p:nvSpPr>
        <p:spPr>
          <a:xfrm>
            <a:off x="4046882" y="419200"/>
            <a:ext cx="3882863" cy="481200"/>
          </a:xfrm>
        </p:spPr>
        <p:txBody>
          <a:bodyPr/>
          <a:lstStyle/>
          <a:p>
            <a:r>
              <a:rPr lang="en-IN" dirty="0"/>
              <a:t>Venn Diagram relating </a:t>
            </a:r>
            <a:r>
              <a:rPr lang="en-IN" dirty="0" err="1"/>
              <a:t>nnc</a:t>
            </a:r>
            <a:r>
              <a:rPr lang="en-IN" dirty="0"/>
              <a:t>, </a:t>
            </a:r>
            <a:r>
              <a:rPr lang="en-IN" dirty="0" err="1"/>
              <a:t>anc</a:t>
            </a:r>
            <a:r>
              <a:rPr lang="en-IN" dirty="0"/>
              <a:t> and id  </a:t>
            </a:r>
          </a:p>
        </p:txBody>
      </p:sp>
      <p:sp>
        <p:nvSpPr>
          <p:cNvPr id="6" name="Rectangle: Rounded Corners 5">
            <a:extLst>
              <a:ext uri="{FF2B5EF4-FFF2-40B4-BE49-F238E27FC236}">
                <a16:creationId xmlns:a16="http://schemas.microsoft.com/office/drawing/2014/main" id="{7D6088A6-3771-4C4F-151B-E7DDA019BE19}"/>
              </a:ext>
            </a:extLst>
          </p:cNvPr>
          <p:cNvSpPr/>
          <p:nvPr/>
        </p:nvSpPr>
        <p:spPr>
          <a:xfrm>
            <a:off x="437320" y="1071604"/>
            <a:ext cx="890547" cy="24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09A766B1-F271-825E-3F9D-FC41539C4F1D}"/>
              </a:ext>
            </a:extLst>
          </p:cNvPr>
          <p:cNvSpPr txBox="1"/>
          <p:nvPr/>
        </p:nvSpPr>
        <p:spPr>
          <a:xfrm>
            <a:off x="-469129" y="1038015"/>
            <a:ext cx="2703444" cy="307777"/>
          </a:xfrm>
          <a:prstGeom prst="rect">
            <a:avLst/>
          </a:prstGeom>
          <a:noFill/>
        </p:spPr>
        <p:txBody>
          <a:bodyPr wrap="square" rtlCol="0">
            <a:spAutoFit/>
          </a:bodyPr>
          <a:lstStyle/>
          <a:p>
            <a:pPr algn="ctr"/>
            <a:r>
              <a:rPr lang="en-IN" dirty="0"/>
              <a:t>Figure 2</a:t>
            </a:r>
          </a:p>
        </p:txBody>
      </p:sp>
      <p:sp>
        <p:nvSpPr>
          <p:cNvPr id="3" name="Oval 2">
            <a:extLst>
              <a:ext uri="{FF2B5EF4-FFF2-40B4-BE49-F238E27FC236}">
                <a16:creationId xmlns:a16="http://schemas.microsoft.com/office/drawing/2014/main" id="{544C5DC3-9BA6-E112-8178-D3A28F25C7BF}"/>
              </a:ext>
            </a:extLst>
          </p:cNvPr>
          <p:cNvSpPr/>
          <p:nvPr/>
        </p:nvSpPr>
        <p:spPr>
          <a:xfrm>
            <a:off x="2917320" y="2265911"/>
            <a:ext cx="2145030" cy="1954530"/>
          </a:xfrm>
          <a:prstGeom prst="ellipse">
            <a:avLst/>
          </a:prstGeom>
          <a:solidFill>
            <a:schemeClr val="tx1"/>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72DEABC5-7BAB-F811-5155-898059CA5DD8}"/>
              </a:ext>
            </a:extLst>
          </p:cNvPr>
          <p:cNvSpPr txBox="1"/>
          <p:nvPr/>
        </p:nvSpPr>
        <p:spPr>
          <a:xfrm>
            <a:off x="5499615" y="1299346"/>
            <a:ext cx="1577340" cy="523220"/>
          </a:xfrm>
          <a:prstGeom prst="rect">
            <a:avLst/>
          </a:prstGeom>
          <a:noFill/>
        </p:spPr>
        <p:txBody>
          <a:bodyPr wrap="square" rtlCol="0">
            <a:spAutoFit/>
          </a:bodyPr>
          <a:lstStyle/>
          <a:p>
            <a:r>
              <a:rPr lang="en-IN" dirty="0"/>
              <a:t>NNC</a:t>
            </a:r>
          </a:p>
          <a:p>
            <a:r>
              <a:rPr lang="en-IN" dirty="0"/>
              <a:t>56%</a:t>
            </a:r>
          </a:p>
        </p:txBody>
      </p:sp>
      <p:sp>
        <p:nvSpPr>
          <p:cNvPr id="11" name="TextBox 10">
            <a:extLst>
              <a:ext uri="{FF2B5EF4-FFF2-40B4-BE49-F238E27FC236}">
                <a16:creationId xmlns:a16="http://schemas.microsoft.com/office/drawing/2014/main" id="{22DD954F-CD39-AB25-2067-D6022D507930}"/>
              </a:ext>
            </a:extLst>
          </p:cNvPr>
          <p:cNvSpPr txBox="1"/>
          <p:nvPr/>
        </p:nvSpPr>
        <p:spPr>
          <a:xfrm>
            <a:off x="6284280" y="3595360"/>
            <a:ext cx="1013460" cy="523220"/>
          </a:xfrm>
          <a:prstGeom prst="rect">
            <a:avLst/>
          </a:prstGeom>
          <a:noFill/>
        </p:spPr>
        <p:txBody>
          <a:bodyPr wrap="square" rtlCol="0">
            <a:spAutoFit/>
          </a:bodyPr>
          <a:lstStyle/>
          <a:p>
            <a:r>
              <a:rPr lang="en-IN" dirty="0"/>
              <a:t>ID</a:t>
            </a:r>
          </a:p>
          <a:p>
            <a:r>
              <a:rPr lang="en-IN" dirty="0"/>
              <a:t>70%</a:t>
            </a:r>
          </a:p>
        </p:txBody>
      </p:sp>
      <p:sp>
        <p:nvSpPr>
          <p:cNvPr id="12" name="TextBox 11">
            <a:extLst>
              <a:ext uri="{FF2B5EF4-FFF2-40B4-BE49-F238E27FC236}">
                <a16:creationId xmlns:a16="http://schemas.microsoft.com/office/drawing/2014/main" id="{3A79D6E9-7B88-0EC7-A2DC-B94D38958F4A}"/>
              </a:ext>
            </a:extLst>
          </p:cNvPr>
          <p:cNvSpPr txBox="1"/>
          <p:nvPr/>
        </p:nvSpPr>
        <p:spPr>
          <a:xfrm>
            <a:off x="2480055" y="3595360"/>
            <a:ext cx="914400" cy="523220"/>
          </a:xfrm>
          <a:prstGeom prst="rect">
            <a:avLst/>
          </a:prstGeom>
          <a:noFill/>
        </p:spPr>
        <p:txBody>
          <a:bodyPr wrap="square" rtlCol="0">
            <a:spAutoFit/>
          </a:bodyPr>
          <a:lstStyle/>
          <a:p>
            <a:r>
              <a:rPr lang="en-IN" dirty="0"/>
              <a:t>ANC</a:t>
            </a:r>
          </a:p>
          <a:p>
            <a:r>
              <a:rPr lang="en-IN" dirty="0"/>
              <a:t>88%</a:t>
            </a:r>
          </a:p>
        </p:txBody>
      </p:sp>
      <p:sp>
        <p:nvSpPr>
          <p:cNvPr id="13" name="TextBox 12">
            <a:extLst>
              <a:ext uri="{FF2B5EF4-FFF2-40B4-BE49-F238E27FC236}">
                <a16:creationId xmlns:a16="http://schemas.microsoft.com/office/drawing/2014/main" id="{6E63A5CE-63C8-7379-5CC0-F337840935EA}"/>
              </a:ext>
            </a:extLst>
          </p:cNvPr>
          <p:cNvSpPr txBox="1"/>
          <p:nvPr/>
        </p:nvSpPr>
        <p:spPr>
          <a:xfrm>
            <a:off x="4410075" y="1667079"/>
            <a:ext cx="748665" cy="523220"/>
          </a:xfrm>
          <a:prstGeom prst="rect">
            <a:avLst/>
          </a:prstGeom>
          <a:noFill/>
        </p:spPr>
        <p:txBody>
          <a:bodyPr wrap="square" rtlCol="0">
            <a:spAutoFit/>
          </a:bodyPr>
          <a:lstStyle/>
          <a:p>
            <a:r>
              <a:rPr lang="en-IN" dirty="0"/>
              <a:t>237</a:t>
            </a:r>
          </a:p>
          <a:p>
            <a:r>
              <a:rPr lang="en-IN" dirty="0"/>
              <a:t>2%</a:t>
            </a:r>
          </a:p>
        </p:txBody>
      </p:sp>
      <p:sp>
        <p:nvSpPr>
          <p:cNvPr id="14" name="TextBox 13">
            <a:extLst>
              <a:ext uri="{FF2B5EF4-FFF2-40B4-BE49-F238E27FC236}">
                <a16:creationId xmlns:a16="http://schemas.microsoft.com/office/drawing/2014/main" id="{4152EBBD-5BD2-9320-0030-AD8B5E4F1F7F}"/>
              </a:ext>
            </a:extLst>
          </p:cNvPr>
          <p:cNvSpPr txBox="1"/>
          <p:nvPr/>
        </p:nvSpPr>
        <p:spPr>
          <a:xfrm>
            <a:off x="3745230" y="2383737"/>
            <a:ext cx="1577340" cy="523220"/>
          </a:xfrm>
          <a:prstGeom prst="rect">
            <a:avLst/>
          </a:prstGeom>
          <a:noFill/>
        </p:spPr>
        <p:txBody>
          <a:bodyPr wrap="square" rtlCol="0">
            <a:spAutoFit/>
          </a:bodyPr>
          <a:lstStyle/>
          <a:p>
            <a:r>
              <a:rPr lang="en-IN" dirty="0"/>
              <a:t>1149</a:t>
            </a:r>
          </a:p>
          <a:p>
            <a:r>
              <a:rPr lang="en-IN" dirty="0"/>
              <a:t>8%</a:t>
            </a:r>
          </a:p>
        </p:txBody>
      </p:sp>
      <p:sp>
        <p:nvSpPr>
          <p:cNvPr id="7" name="Oval 6">
            <a:extLst>
              <a:ext uri="{FF2B5EF4-FFF2-40B4-BE49-F238E27FC236}">
                <a16:creationId xmlns:a16="http://schemas.microsoft.com/office/drawing/2014/main" id="{F2F20DAF-17E9-660F-7135-A2A64E1CFBD7}"/>
              </a:ext>
            </a:extLst>
          </p:cNvPr>
          <p:cNvSpPr/>
          <p:nvPr/>
        </p:nvSpPr>
        <p:spPr>
          <a:xfrm>
            <a:off x="3554730" y="1379220"/>
            <a:ext cx="2145030" cy="195453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1CC58689-3581-B2C0-F709-6F1257BA4F05}"/>
              </a:ext>
            </a:extLst>
          </p:cNvPr>
          <p:cNvSpPr txBox="1"/>
          <p:nvPr/>
        </p:nvSpPr>
        <p:spPr>
          <a:xfrm>
            <a:off x="4978718" y="2437092"/>
            <a:ext cx="1377315" cy="523220"/>
          </a:xfrm>
          <a:prstGeom prst="rect">
            <a:avLst/>
          </a:prstGeom>
          <a:noFill/>
        </p:spPr>
        <p:txBody>
          <a:bodyPr wrap="square" rtlCol="0">
            <a:spAutoFit/>
          </a:bodyPr>
          <a:lstStyle/>
          <a:p>
            <a:r>
              <a:rPr lang="en-IN" dirty="0"/>
              <a:t>224</a:t>
            </a:r>
          </a:p>
          <a:p>
            <a:r>
              <a:rPr lang="en-IN" dirty="0"/>
              <a:t>2%</a:t>
            </a:r>
          </a:p>
        </p:txBody>
      </p:sp>
      <p:sp>
        <p:nvSpPr>
          <p:cNvPr id="16" name="TextBox 15">
            <a:extLst>
              <a:ext uri="{FF2B5EF4-FFF2-40B4-BE49-F238E27FC236}">
                <a16:creationId xmlns:a16="http://schemas.microsoft.com/office/drawing/2014/main" id="{9A2123D5-98F0-F7E7-BC58-34AD0264851F}"/>
              </a:ext>
            </a:extLst>
          </p:cNvPr>
          <p:cNvSpPr txBox="1"/>
          <p:nvPr/>
        </p:nvSpPr>
        <p:spPr>
          <a:xfrm>
            <a:off x="3954530" y="2725808"/>
            <a:ext cx="1390900" cy="523220"/>
          </a:xfrm>
          <a:prstGeom prst="rect">
            <a:avLst/>
          </a:prstGeom>
          <a:noFill/>
        </p:spPr>
        <p:txBody>
          <a:bodyPr wrap="square" rtlCol="0">
            <a:spAutoFit/>
          </a:bodyPr>
          <a:lstStyle/>
          <a:p>
            <a:pPr algn="ctr"/>
            <a:r>
              <a:rPr lang="en-IN" dirty="0"/>
              <a:t>6114</a:t>
            </a:r>
          </a:p>
          <a:p>
            <a:pPr algn="ctr"/>
            <a:r>
              <a:rPr lang="en-IN" dirty="0"/>
              <a:t>45%</a:t>
            </a:r>
          </a:p>
        </p:txBody>
      </p:sp>
      <p:sp>
        <p:nvSpPr>
          <p:cNvPr id="8" name="Oval 7">
            <a:extLst>
              <a:ext uri="{FF2B5EF4-FFF2-40B4-BE49-F238E27FC236}">
                <a16:creationId xmlns:a16="http://schemas.microsoft.com/office/drawing/2014/main" id="{11C09F28-2564-553C-B123-BAB8CA909D2D}"/>
              </a:ext>
            </a:extLst>
          </p:cNvPr>
          <p:cNvSpPr/>
          <p:nvPr/>
        </p:nvSpPr>
        <p:spPr>
          <a:xfrm>
            <a:off x="4192140" y="2265911"/>
            <a:ext cx="2145030" cy="1954530"/>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E69CBCB3-D1BC-6C6A-13EE-753D5E8BD15E}"/>
              </a:ext>
            </a:extLst>
          </p:cNvPr>
          <p:cNvSpPr txBox="1"/>
          <p:nvPr/>
        </p:nvSpPr>
        <p:spPr>
          <a:xfrm>
            <a:off x="3329815" y="3243176"/>
            <a:ext cx="1577340" cy="523220"/>
          </a:xfrm>
          <a:prstGeom prst="rect">
            <a:avLst/>
          </a:prstGeom>
          <a:noFill/>
        </p:spPr>
        <p:txBody>
          <a:bodyPr wrap="square" rtlCol="0">
            <a:spAutoFit/>
          </a:bodyPr>
          <a:lstStyle/>
          <a:p>
            <a:r>
              <a:rPr lang="en-IN" dirty="0"/>
              <a:t>1795</a:t>
            </a:r>
          </a:p>
          <a:p>
            <a:r>
              <a:rPr lang="en-IN" dirty="0"/>
              <a:t>13%</a:t>
            </a:r>
          </a:p>
        </p:txBody>
      </p:sp>
      <p:sp>
        <p:nvSpPr>
          <p:cNvPr id="18" name="TextBox 17">
            <a:extLst>
              <a:ext uri="{FF2B5EF4-FFF2-40B4-BE49-F238E27FC236}">
                <a16:creationId xmlns:a16="http://schemas.microsoft.com/office/drawing/2014/main" id="{FAE55559-7E9E-BD01-9A8C-E49A5AEF880F}"/>
              </a:ext>
            </a:extLst>
          </p:cNvPr>
          <p:cNvSpPr txBox="1"/>
          <p:nvPr/>
        </p:nvSpPr>
        <p:spPr>
          <a:xfrm>
            <a:off x="3908740" y="3357192"/>
            <a:ext cx="1472315" cy="523220"/>
          </a:xfrm>
          <a:prstGeom prst="rect">
            <a:avLst/>
          </a:prstGeom>
          <a:noFill/>
        </p:spPr>
        <p:txBody>
          <a:bodyPr wrap="square" rtlCol="0">
            <a:spAutoFit/>
          </a:bodyPr>
          <a:lstStyle/>
          <a:p>
            <a:pPr algn="ctr"/>
            <a:r>
              <a:rPr lang="en-IN" dirty="0"/>
              <a:t>2971</a:t>
            </a:r>
          </a:p>
          <a:p>
            <a:pPr algn="ctr"/>
            <a:r>
              <a:rPr lang="en-IN" dirty="0"/>
              <a:t>22%</a:t>
            </a:r>
          </a:p>
        </p:txBody>
      </p:sp>
      <p:sp>
        <p:nvSpPr>
          <p:cNvPr id="19" name="TextBox 18">
            <a:extLst>
              <a:ext uri="{FF2B5EF4-FFF2-40B4-BE49-F238E27FC236}">
                <a16:creationId xmlns:a16="http://schemas.microsoft.com/office/drawing/2014/main" id="{4210F14A-BF55-B0CC-06F4-209860399A03}"/>
              </a:ext>
            </a:extLst>
          </p:cNvPr>
          <p:cNvSpPr txBox="1"/>
          <p:nvPr/>
        </p:nvSpPr>
        <p:spPr>
          <a:xfrm>
            <a:off x="5396470" y="3243176"/>
            <a:ext cx="1377315" cy="523220"/>
          </a:xfrm>
          <a:prstGeom prst="rect">
            <a:avLst/>
          </a:prstGeom>
          <a:noFill/>
        </p:spPr>
        <p:txBody>
          <a:bodyPr wrap="square" rtlCol="0">
            <a:spAutoFit/>
          </a:bodyPr>
          <a:lstStyle/>
          <a:p>
            <a:r>
              <a:rPr lang="en-IN" dirty="0"/>
              <a:t>301</a:t>
            </a:r>
          </a:p>
          <a:p>
            <a:r>
              <a:rPr lang="en-IN" dirty="0"/>
              <a:t>2%</a:t>
            </a:r>
          </a:p>
        </p:txBody>
      </p:sp>
      <p:sp>
        <p:nvSpPr>
          <p:cNvPr id="22" name="TextBox 21">
            <a:extLst>
              <a:ext uri="{FF2B5EF4-FFF2-40B4-BE49-F238E27FC236}">
                <a16:creationId xmlns:a16="http://schemas.microsoft.com/office/drawing/2014/main" id="{91AC32AA-DC7D-A80D-5C03-0580C5BBE991}"/>
              </a:ext>
            </a:extLst>
          </p:cNvPr>
          <p:cNvSpPr txBox="1"/>
          <p:nvPr/>
        </p:nvSpPr>
        <p:spPr>
          <a:xfrm>
            <a:off x="3755525" y="4130012"/>
            <a:ext cx="1744090" cy="523220"/>
          </a:xfrm>
          <a:prstGeom prst="rect">
            <a:avLst/>
          </a:prstGeom>
          <a:noFill/>
        </p:spPr>
        <p:txBody>
          <a:bodyPr wrap="square" rtlCol="0">
            <a:spAutoFit/>
          </a:bodyPr>
          <a:lstStyle/>
          <a:p>
            <a:pPr algn="ctr"/>
            <a:r>
              <a:rPr lang="en-IN" dirty="0"/>
              <a:t>912</a:t>
            </a:r>
          </a:p>
          <a:p>
            <a:pPr algn="ctr"/>
            <a:r>
              <a:rPr lang="en-IN" dirty="0"/>
              <a:t>7%</a:t>
            </a:r>
          </a:p>
        </p:txBody>
      </p:sp>
      <p:sp>
        <p:nvSpPr>
          <p:cNvPr id="23" name="TextBox 22">
            <a:extLst>
              <a:ext uri="{FF2B5EF4-FFF2-40B4-BE49-F238E27FC236}">
                <a16:creationId xmlns:a16="http://schemas.microsoft.com/office/drawing/2014/main" id="{058FD650-9D2F-8CF5-90C5-48EFEAD12745}"/>
              </a:ext>
            </a:extLst>
          </p:cNvPr>
          <p:cNvSpPr txBox="1"/>
          <p:nvPr/>
        </p:nvSpPr>
        <p:spPr>
          <a:xfrm>
            <a:off x="1674245" y="1124870"/>
            <a:ext cx="1576450" cy="307777"/>
          </a:xfrm>
          <a:prstGeom prst="rect">
            <a:avLst/>
          </a:prstGeom>
          <a:noFill/>
        </p:spPr>
        <p:txBody>
          <a:bodyPr wrap="square" rtlCol="0">
            <a:spAutoFit/>
          </a:bodyPr>
          <a:lstStyle/>
          <a:p>
            <a:r>
              <a:rPr lang="en-IN" dirty="0"/>
              <a:t>N=13703</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2335DF-7118-A3B7-0F53-32DB82221389}"/>
                  </a:ext>
                </a:extLst>
              </p14:cNvPr>
              <p14:cNvContentPartPr/>
              <p14:nvPr/>
            </p14:nvContentPartPr>
            <p14:xfrm>
              <a:off x="1529580" y="979140"/>
              <a:ext cx="6840" cy="4320"/>
            </p14:xfrm>
          </p:contentPart>
        </mc:Choice>
        <mc:Fallback xmlns="">
          <p:pic>
            <p:nvPicPr>
              <p:cNvPr id="4" name="Ink 3">
                <a:extLst>
                  <a:ext uri="{FF2B5EF4-FFF2-40B4-BE49-F238E27FC236}">
                    <a16:creationId xmlns:a16="http://schemas.microsoft.com/office/drawing/2014/main" id="{162335DF-7118-A3B7-0F53-32DB82221389}"/>
                  </a:ext>
                </a:extLst>
              </p:cNvPr>
              <p:cNvPicPr/>
              <p:nvPr/>
            </p:nvPicPr>
            <p:blipFill>
              <a:blip r:embed="rId3"/>
              <a:stretch>
                <a:fillRect/>
              </a:stretch>
            </p:blipFill>
            <p:spPr>
              <a:xfrm>
                <a:off x="1520580" y="970500"/>
                <a:ext cx="24480" cy="21960"/>
              </a:xfrm>
              <a:prstGeom prst="rect">
                <a:avLst/>
              </a:prstGeom>
            </p:spPr>
          </p:pic>
        </mc:Fallback>
      </mc:AlternateContent>
      <p:sp>
        <p:nvSpPr>
          <p:cNvPr id="9" name="Rectangle: Folded Corner 8">
            <a:extLst>
              <a:ext uri="{FF2B5EF4-FFF2-40B4-BE49-F238E27FC236}">
                <a16:creationId xmlns:a16="http://schemas.microsoft.com/office/drawing/2014/main" id="{28CFCF39-BB20-7A64-F1E5-BE4EE9AA818A}"/>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674C7BA-A58D-C6A4-6A24-4AA4246E590E}"/>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[17]</a:t>
            </a:r>
          </a:p>
        </p:txBody>
      </p:sp>
    </p:spTree>
    <p:extLst>
      <p:ext uri="{BB962C8B-B14F-4D97-AF65-F5344CB8AC3E}">
        <p14:creationId xmlns:p14="http://schemas.microsoft.com/office/powerpoint/2010/main" val="256395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820;p33">
            <a:extLst>
              <a:ext uri="{FF2B5EF4-FFF2-40B4-BE49-F238E27FC236}">
                <a16:creationId xmlns:a16="http://schemas.microsoft.com/office/drawing/2014/main" id="{203230A5-83A2-B074-B40E-80015858A318}"/>
              </a:ext>
            </a:extLst>
          </p:cNvPr>
          <p:cNvGrpSpPr/>
          <p:nvPr/>
        </p:nvGrpSpPr>
        <p:grpSpPr>
          <a:xfrm>
            <a:off x="1167209" y="3294341"/>
            <a:ext cx="7054439" cy="1090605"/>
            <a:chOff x="1575694" y="930575"/>
            <a:chExt cx="1989550" cy="713693"/>
          </a:xfrm>
        </p:grpSpPr>
        <p:sp>
          <p:nvSpPr>
            <p:cNvPr id="9" name="Google Shape;821;p33">
              <a:extLst>
                <a:ext uri="{FF2B5EF4-FFF2-40B4-BE49-F238E27FC236}">
                  <a16:creationId xmlns:a16="http://schemas.microsoft.com/office/drawing/2014/main" id="{1587B238-ACC4-A447-3C1B-18D74B3ADD19}"/>
                </a:ext>
              </a:extLst>
            </p:cNvPr>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2;p33">
              <a:extLst>
                <a:ext uri="{FF2B5EF4-FFF2-40B4-BE49-F238E27FC236}">
                  <a16:creationId xmlns:a16="http://schemas.microsoft.com/office/drawing/2014/main" id="{DD9ADDD3-705B-0944-0D4A-DFC880728CAB}"/>
                </a:ext>
              </a:extLst>
            </p:cNvPr>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Rounded Corners 5">
            <a:extLst>
              <a:ext uri="{FF2B5EF4-FFF2-40B4-BE49-F238E27FC236}">
                <a16:creationId xmlns:a16="http://schemas.microsoft.com/office/drawing/2014/main" id="{B07064A9-D447-245D-FCF1-736CB9C26621}"/>
              </a:ext>
            </a:extLst>
          </p:cNvPr>
          <p:cNvSpPr/>
          <p:nvPr/>
        </p:nvSpPr>
        <p:spPr>
          <a:xfrm>
            <a:off x="614324" y="996080"/>
            <a:ext cx="771277" cy="3077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9A23A947-AAF5-C426-76FA-BDAB9B5A4079}"/>
              </a:ext>
            </a:extLst>
          </p:cNvPr>
          <p:cNvSpPr txBox="1"/>
          <p:nvPr/>
        </p:nvSpPr>
        <p:spPr>
          <a:xfrm>
            <a:off x="614324" y="996009"/>
            <a:ext cx="976243" cy="307777"/>
          </a:xfrm>
          <a:prstGeom prst="rect">
            <a:avLst/>
          </a:prstGeom>
          <a:noFill/>
        </p:spPr>
        <p:txBody>
          <a:bodyPr wrap="square" rtlCol="0">
            <a:spAutoFit/>
          </a:bodyPr>
          <a:lstStyle/>
          <a:p>
            <a:r>
              <a:rPr lang="en-IN" dirty="0"/>
              <a:t>Table 1</a:t>
            </a:r>
          </a:p>
        </p:txBody>
      </p:sp>
      <p:graphicFrame>
        <p:nvGraphicFramePr>
          <p:cNvPr id="7" name="Table 6">
            <a:extLst>
              <a:ext uri="{FF2B5EF4-FFF2-40B4-BE49-F238E27FC236}">
                <a16:creationId xmlns:a16="http://schemas.microsoft.com/office/drawing/2014/main" id="{01B0C9A3-729C-B600-0BB7-FF6A46E67453}"/>
              </a:ext>
            </a:extLst>
          </p:cNvPr>
          <p:cNvGraphicFramePr>
            <a:graphicFrameLocks noGrp="1"/>
          </p:cNvGraphicFramePr>
          <p:nvPr>
            <p:extLst>
              <p:ext uri="{D42A27DB-BD31-4B8C-83A1-F6EECF244321}">
                <p14:modId xmlns:p14="http://schemas.microsoft.com/office/powerpoint/2010/main" val="4077578785"/>
              </p:ext>
            </p:extLst>
          </p:nvPr>
        </p:nvGraphicFramePr>
        <p:xfrm>
          <a:off x="2218584" y="1752529"/>
          <a:ext cx="5389785" cy="934775"/>
        </p:xfrm>
        <a:graphic>
          <a:graphicData uri="http://schemas.openxmlformats.org/drawingml/2006/table">
            <a:tbl>
              <a:tblPr/>
              <a:tblGrid>
                <a:gridCol w="1077957">
                  <a:extLst>
                    <a:ext uri="{9D8B030D-6E8A-4147-A177-3AD203B41FA5}">
                      <a16:colId xmlns:a16="http://schemas.microsoft.com/office/drawing/2014/main" val="4154455202"/>
                    </a:ext>
                  </a:extLst>
                </a:gridCol>
                <a:gridCol w="1077957">
                  <a:extLst>
                    <a:ext uri="{9D8B030D-6E8A-4147-A177-3AD203B41FA5}">
                      <a16:colId xmlns:a16="http://schemas.microsoft.com/office/drawing/2014/main" val="2679052007"/>
                    </a:ext>
                  </a:extLst>
                </a:gridCol>
                <a:gridCol w="1077957">
                  <a:extLst>
                    <a:ext uri="{9D8B030D-6E8A-4147-A177-3AD203B41FA5}">
                      <a16:colId xmlns:a16="http://schemas.microsoft.com/office/drawing/2014/main" val="3296215984"/>
                    </a:ext>
                  </a:extLst>
                </a:gridCol>
                <a:gridCol w="1077957">
                  <a:extLst>
                    <a:ext uri="{9D8B030D-6E8A-4147-A177-3AD203B41FA5}">
                      <a16:colId xmlns:a16="http://schemas.microsoft.com/office/drawing/2014/main" val="768016714"/>
                    </a:ext>
                  </a:extLst>
                </a:gridCol>
                <a:gridCol w="1077957">
                  <a:extLst>
                    <a:ext uri="{9D8B030D-6E8A-4147-A177-3AD203B41FA5}">
                      <a16:colId xmlns:a16="http://schemas.microsoft.com/office/drawing/2014/main" val="3103579758"/>
                    </a:ext>
                  </a:extLst>
                </a:gridCol>
              </a:tblGrid>
              <a:tr h="411362">
                <a:tc>
                  <a:txBody>
                    <a:bodyPr/>
                    <a:lstStyle/>
                    <a:p>
                      <a:pPr algn="ctr" fontAlgn="b"/>
                      <a:endParaRPr lang="en-IN" sz="14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ANC</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ID</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PPC</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NNC</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212664095"/>
                  </a:ext>
                </a:extLst>
              </a:tr>
              <a:tr h="523413">
                <a:tc>
                  <a:txBody>
                    <a:bodyPr/>
                    <a:lstStyle/>
                    <a:p>
                      <a:pPr algn="ctr" fontAlgn="b"/>
                      <a:r>
                        <a:rPr lang="en-IN" sz="1400" b="1" i="0" u="none" strike="noStrike" dirty="0">
                          <a:solidFill>
                            <a:srgbClr val="000000"/>
                          </a:solidFill>
                          <a:effectLst/>
                          <a:latin typeface="Calibri" panose="020F0502020204030204" pitchFamily="34" charset="0"/>
                        </a:rPr>
                        <a:t>Log income</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0.2089**</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0.2552**</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0.1095**</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0.1599**</a:t>
                      </a:r>
                    </a:p>
                  </a:txBody>
                  <a:tcPr marL="6350" marR="6350" marT="6350"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1747535179"/>
                  </a:ext>
                </a:extLst>
              </a:tr>
            </a:tbl>
          </a:graphicData>
        </a:graphic>
      </p:graphicFrame>
      <p:grpSp>
        <p:nvGrpSpPr>
          <p:cNvPr id="11" name="Google Shape;820;p33">
            <a:extLst>
              <a:ext uri="{FF2B5EF4-FFF2-40B4-BE49-F238E27FC236}">
                <a16:creationId xmlns:a16="http://schemas.microsoft.com/office/drawing/2014/main" id="{2152B427-B13A-BD0A-C583-FFF00AADD4AC}"/>
              </a:ext>
            </a:extLst>
          </p:cNvPr>
          <p:cNvGrpSpPr/>
          <p:nvPr/>
        </p:nvGrpSpPr>
        <p:grpSpPr>
          <a:xfrm>
            <a:off x="3365906" y="369011"/>
            <a:ext cx="5501639" cy="934775"/>
            <a:chOff x="1575694" y="930575"/>
            <a:chExt cx="1989550" cy="713693"/>
          </a:xfrm>
        </p:grpSpPr>
        <p:sp>
          <p:nvSpPr>
            <p:cNvPr id="12" name="Google Shape;821;p33">
              <a:extLst>
                <a:ext uri="{FF2B5EF4-FFF2-40B4-BE49-F238E27FC236}">
                  <a16:creationId xmlns:a16="http://schemas.microsoft.com/office/drawing/2014/main" id="{09A31769-5271-D6C7-02F8-A209687C18A2}"/>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2;p33">
              <a:extLst>
                <a:ext uri="{FF2B5EF4-FFF2-40B4-BE49-F238E27FC236}">
                  <a16:creationId xmlns:a16="http://schemas.microsoft.com/office/drawing/2014/main" id="{EF8D1539-2C5B-C5E2-6FD2-E6CD93EF0E8B}"/>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368F5AEF-FD6E-4A90-AEEB-C644507829E5}"/>
              </a:ext>
            </a:extLst>
          </p:cNvPr>
          <p:cNvSpPr txBox="1"/>
          <p:nvPr/>
        </p:nvSpPr>
        <p:spPr>
          <a:xfrm>
            <a:off x="3584298" y="549207"/>
            <a:ext cx="4953000" cy="523220"/>
          </a:xfrm>
          <a:prstGeom prst="rect">
            <a:avLst/>
          </a:prstGeom>
          <a:noFill/>
        </p:spPr>
        <p:txBody>
          <a:bodyPr wrap="square" rtlCol="0">
            <a:sp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Table to show correlation between income per capita with ANC, ID, PPC, NNC</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Folded Corner 1">
            <a:extLst>
              <a:ext uri="{FF2B5EF4-FFF2-40B4-BE49-F238E27FC236}">
                <a16:creationId xmlns:a16="http://schemas.microsoft.com/office/drawing/2014/main" id="{858536E2-0DA8-AEB9-DEF4-A9DC11A779B1}"/>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4A60769-59AD-9348-C393-5C56783D21BC}"/>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[18]</a:t>
            </a:r>
          </a:p>
        </p:txBody>
      </p:sp>
      <p:sp>
        <p:nvSpPr>
          <p:cNvPr id="4" name="TextBox 3">
            <a:extLst>
              <a:ext uri="{FF2B5EF4-FFF2-40B4-BE49-F238E27FC236}">
                <a16:creationId xmlns:a16="http://schemas.microsoft.com/office/drawing/2014/main" id="{EA7964E2-9853-F48C-E50D-C94BC9C43BC6}"/>
              </a:ext>
            </a:extLst>
          </p:cNvPr>
          <p:cNvSpPr txBox="1"/>
          <p:nvPr/>
        </p:nvSpPr>
        <p:spPr>
          <a:xfrm>
            <a:off x="2449194" y="3564822"/>
            <a:ext cx="5527597" cy="523220"/>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Per capita income is positively corelated to different maternal health seeking behaviour, ANC, ID, PPC, NNC. These are significant at 5% </a:t>
            </a:r>
          </a:p>
        </p:txBody>
      </p:sp>
      <p:pic>
        <p:nvPicPr>
          <p:cNvPr id="16" name="Graphic 15">
            <a:extLst>
              <a:ext uri="{FF2B5EF4-FFF2-40B4-BE49-F238E27FC236}">
                <a16:creationId xmlns:a16="http://schemas.microsoft.com/office/drawing/2014/main" id="{6CA3ECD0-318E-CABF-CCEA-E6C9705AB180}"/>
              </a:ext>
            </a:extLst>
          </p:cNvPr>
          <p:cNvPicPr>
            <a:picLocks noChangeAspect="1"/>
          </p:cNvPicPr>
          <p:nvPr/>
        </p:nvPicPr>
        <p:blipFill>
          <a:blip r:embed="rId2"/>
          <a:srcRect/>
          <a:stretch/>
        </p:blipFill>
        <p:spPr>
          <a:xfrm>
            <a:off x="1461563" y="3499026"/>
            <a:ext cx="700787" cy="700787"/>
          </a:xfrm>
          <a:prstGeom prst="rect">
            <a:avLst/>
          </a:prstGeom>
        </p:spPr>
      </p:pic>
    </p:spTree>
    <p:extLst>
      <p:ext uri="{BB962C8B-B14F-4D97-AF65-F5344CB8AC3E}">
        <p14:creationId xmlns:p14="http://schemas.microsoft.com/office/powerpoint/2010/main" val="1164256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Folded Corner 5">
            <a:extLst>
              <a:ext uri="{FF2B5EF4-FFF2-40B4-BE49-F238E27FC236}">
                <a16:creationId xmlns:a16="http://schemas.microsoft.com/office/drawing/2014/main" id="{2E4BEBA4-F7F3-7F50-0E9F-F1F77DF1D75A}"/>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2" name="Subtitle 1">
            <a:extLst>
              <a:ext uri="{FF2B5EF4-FFF2-40B4-BE49-F238E27FC236}">
                <a16:creationId xmlns:a16="http://schemas.microsoft.com/office/drawing/2014/main" id="{36F41A28-4659-ECA8-6DF1-AB83DEC67795}"/>
              </a:ext>
            </a:extLst>
          </p:cNvPr>
          <p:cNvSpPr>
            <a:spLocks noGrp="1"/>
          </p:cNvSpPr>
          <p:nvPr>
            <p:ph type="subTitle" idx="1"/>
          </p:nvPr>
        </p:nvSpPr>
        <p:spPr>
          <a:xfrm flipH="1">
            <a:off x="873578" y="695415"/>
            <a:ext cx="7396843" cy="4498519"/>
          </a:xfrm>
        </p:spPr>
        <p:txBody>
          <a:bodyPr/>
          <a:lstStyle/>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u="sng"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NAME </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u="sng"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ROLL NO</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Adrija</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Mukherjee                              C93/ECO/211016</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Bidipta</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Sarkar                                 C93/ECO/211070</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Deya</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Goswami                                 C93/EC0/211266</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Eshita Datta                                    C93/ECO/211091</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Mainak Dutta                                   C93/ECO/211112</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Namrata Chattopadhyay                      C92/ECO/211009</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Neha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Podder</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C93/ECO/211123</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Prasun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Karmakar</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C93/ECO/211135</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Ria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Khetan</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C93/ECO/211148</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Shreya Banerjee                                C93/ECO/211188</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Shuvo Mondal                                   C93/ECO/211196</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Sohini</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Layek</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C93/ECO/211205</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Soumik</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Chakraborty                           C93/ECO/211208</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Subhrayan</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Samajdar</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C93/ECO/211231</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Sukanya Guha                                   C93/ECO/211236</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14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Tirthankar</a:t>
            </a: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Sarkar                               C93/ECO/211254</a:t>
            </a:r>
          </a:p>
          <a:p>
            <a:pPr marL="152400" indent="0" algn="ctr">
              <a:buNone/>
            </a:pPr>
            <a:r>
              <a:rPr lang="en-IN" sz="14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Upamanyu Bhattacharya                       C93/ECO/211264</a:t>
            </a:r>
          </a:p>
        </p:txBody>
      </p:sp>
      <p:sp>
        <p:nvSpPr>
          <p:cNvPr id="3" name="Title 2">
            <a:extLst>
              <a:ext uri="{FF2B5EF4-FFF2-40B4-BE49-F238E27FC236}">
                <a16:creationId xmlns:a16="http://schemas.microsoft.com/office/drawing/2014/main" id="{F8F2E779-41DC-27D3-845D-31099AE0E3BC}"/>
              </a:ext>
            </a:extLst>
          </p:cNvPr>
          <p:cNvSpPr>
            <a:spLocks noGrp="1"/>
          </p:cNvSpPr>
          <p:nvPr>
            <p:ph type="ctrTitle"/>
          </p:nvPr>
        </p:nvSpPr>
        <p:spPr>
          <a:xfrm>
            <a:off x="3896941" y="431955"/>
            <a:ext cx="3194700" cy="481200"/>
          </a:xfrm>
        </p:spPr>
        <p:txBody>
          <a:bodyPr/>
          <a:lstStyle/>
          <a:p>
            <a:r>
              <a:rPr lang="en-IN" sz="2400" dirty="0">
                <a:solidFill>
                  <a:schemeClr val="accent6">
                    <a:lumMod val="10000"/>
                  </a:schemeClr>
                </a:solidFill>
              </a:rPr>
              <a:t>PRESENTED BY</a:t>
            </a:r>
          </a:p>
        </p:txBody>
      </p:sp>
      <p:sp>
        <p:nvSpPr>
          <p:cNvPr id="5" name="TextBox 4">
            <a:extLst>
              <a:ext uri="{FF2B5EF4-FFF2-40B4-BE49-F238E27FC236}">
                <a16:creationId xmlns:a16="http://schemas.microsoft.com/office/drawing/2014/main" id="{AF8C4C5E-078D-F004-DA95-969097B80A57}"/>
              </a:ext>
            </a:extLst>
          </p:cNvPr>
          <p:cNvSpPr txBox="1"/>
          <p:nvPr/>
        </p:nvSpPr>
        <p:spPr>
          <a:xfrm>
            <a:off x="866394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5F183A98-340D-62A5-5074-44BBE2324D4B}"/>
                  </a:ext>
                </a:extLst>
              </p14:cNvPr>
              <p14:cNvContentPartPr/>
              <p14:nvPr/>
            </p14:nvContentPartPr>
            <p14:xfrm>
              <a:off x="9143640" y="5009317"/>
              <a:ext cx="360" cy="360"/>
            </p14:xfrm>
          </p:contentPart>
        </mc:Choice>
        <mc:Fallback xmlns="">
          <p:pic>
            <p:nvPicPr>
              <p:cNvPr id="7" name="Ink 6">
                <a:extLst>
                  <a:ext uri="{FF2B5EF4-FFF2-40B4-BE49-F238E27FC236}">
                    <a16:creationId xmlns:a16="http://schemas.microsoft.com/office/drawing/2014/main" id="{5F183A98-340D-62A5-5074-44BBE2324D4B}"/>
                  </a:ext>
                </a:extLst>
              </p:cNvPr>
              <p:cNvPicPr/>
              <p:nvPr/>
            </p:nvPicPr>
            <p:blipFill>
              <a:blip r:embed="rId3"/>
              <a:stretch>
                <a:fillRect/>
              </a:stretch>
            </p:blipFill>
            <p:spPr>
              <a:xfrm>
                <a:off x="9134640" y="5000317"/>
                <a:ext cx="18000" cy="18000"/>
              </a:xfrm>
              <a:prstGeom prst="rect">
                <a:avLst/>
              </a:prstGeom>
            </p:spPr>
          </p:pic>
        </mc:Fallback>
      </mc:AlternateContent>
    </p:spTree>
    <p:extLst>
      <p:ext uri="{BB962C8B-B14F-4D97-AF65-F5344CB8AC3E}">
        <p14:creationId xmlns:p14="http://schemas.microsoft.com/office/powerpoint/2010/main" val="224452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FC932E-B5A1-F847-9D80-15481EDB6CA5}"/>
              </a:ext>
            </a:extLst>
          </p:cNvPr>
          <p:cNvSpPr/>
          <p:nvPr/>
        </p:nvSpPr>
        <p:spPr>
          <a:xfrm>
            <a:off x="5803295" y="4216263"/>
            <a:ext cx="2449169" cy="276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 name="Google Shape;820;p33">
            <a:extLst>
              <a:ext uri="{FF2B5EF4-FFF2-40B4-BE49-F238E27FC236}">
                <a16:creationId xmlns:a16="http://schemas.microsoft.com/office/drawing/2014/main" id="{3170F778-A5EE-ADEE-0B09-C863B7507A5E}"/>
              </a:ext>
            </a:extLst>
          </p:cNvPr>
          <p:cNvGrpSpPr/>
          <p:nvPr/>
        </p:nvGrpSpPr>
        <p:grpSpPr>
          <a:xfrm>
            <a:off x="2171700" y="35424"/>
            <a:ext cx="6908625" cy="576081"/>
            <a:chOff x="1575694" y="930575"/>
            <a:chExt cx="1989550" cy="713693"/>
          </a:xfrm>
        </p:grpSpPr>
        <p:sp>
          <p:nvSpPr>
            <p:cNvPr id="6" name="Google Shape;821;p33">
              <a:extLst>
                <a:ext uri="{FF2B5EF4-FFF2-40B4-BE49-F238E27FC236}">
                  <a16:creationId xmlns:a16="http://schemas.microsoft.com/office/drawing/2014/main" id="{5C56F5A8-C81D-ABC2-1409-B2CABE95F883}"/>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2;p33">
              <a:extLst>
                <a:ext uri="{FF2B5EF4-FFF2-40B4-BE49-F238E27FC236}">
                  <a16:creationId xmlns:a16="http://schemas.microsoft.com/office/drawing/2014/main" id="{738B322F-8F0B-D630-C2D6-AF1FDC38B7C4}"/>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C346CEE0-D702-5BB2-A324-3EC731DCE078}"/>
              </a:ext>
            </a:extLst>
          </p:cNvPr>
          <p:cNvGraphicFramePr>
            <a:graphicFrameLocks noGrp="1"/>
          </p:cNvGraphicFramePr>
          <p:nvPr>
            <p:extLst>
              <p:ext uri="{D42A27DB-BD31-4B8C-83A1-F6EECF244321}">
                <p14:modId xmlns:p14="http://schemas.microsoft.com/office/powerpoint/2010/main" val="3441405240"/>
              </p:ext>
            </p:extLst>
          </p:nvPr>
        </p:nvGraphicFramePr>
        <p:xfrm>
          <a:off x="1494845" y="1048263"/>
          <a:ext cx="6757619" cy="3168000"/>
        </p:xfrm>
        <a:graphic>
          <a:graphicData uri="http://schemas.openxmlformats.org/drawingml/2006/table">
            <a:tbl>
              <a:tblPr/>
              <a:tblGrid>
                <a:gridCol w="3456187">
                  <a:extLst>
                    <a:ext uri="{9D8B030D-6E8A-4147-A177-3AD203B41FA5}">
                      <a16:colId xmlns:a16="http://schemas.microsoft.com/office/drawing/2014/main" val="4007187870"/>
                    </a:ext>
                  </a:extLst>
                </a:gridCol>
                <a:gridCol w="825358">
                  <a:extLst>
                    <a:ext uri="{9D8B030D-6E8A-4147-A177-3AD203B41FA5}">
                      <a16:colId xmlns:a16="http://schemas.microsoft.com/office/drawing/2014/main" val="1214336882"/>
                    </a:ext>
                  </a:extLst>
                </a:gridCol>
                <a:gridCol w="825358">
                  <a:extLst>
                    <a:ext uri="{9D8B030D-6E8A-4147-A177-3AD203B41FA5}">
                      <a16:colId xmlns:a16="http://schemas.microsoft.com/office/drawing/2014/main" val="1173107456"/>
                    </a:ext>
                  </a:extLst>
                </a:gridCol>
                <a:gridCol w="825358">
                  <a:extLst>
                    <a:ext uri="{9D8B030D-6E8A-4147-A177-3AD203B41FA5}">
                      <a16:colId xmlns:a16="http://schemas.microsoft.com/office/drawing/2014/main" val="1697353345"/>
                    </a:ext>
                  </a:extLst>
                </a:gridCol>
                <a:gridCol w="825358">
                  <a:extLst>
                    <a:ext uri="{9D8B030D-6E8A-4147-A177-3AD203B41FA5}">
                      <a16:colId xmlns:a16="http://schemas.microsoft.com/office/drawing/2014/main" val="1369578011"/>
                    </a:ext>
                  </a:extLst>
                </a:gridCol>
              </a:tblGrid>
              <a:tr h="288000">
                <a:tc>
                  <a:txBody>
                    <a:bodyPr/>
                    <a:lstStyle/>
                    <a:p>
                      <a:pPr algn="ctr" fontAlgn="b"/>
                      <a:endParaRPr lang="en-IN" sz="1400" b="1" i="0" u="none" strike="noStrike" dirty="0">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ANC </a:t>
                      </a:r>
                    </a:p>
                  </a:txBody>
                  <a:tcPr marL="4281" marR="4281" marT="4281"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ID</a:t>
                      </a:r>
                    </a:p>
                  </a:txBody>
                  <a:tcPr marL="4281" marR="4281" marT="4281"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PPC</a:t>
                      </a:r>
                    </a:p>
                  </a:txBody>
                  <a:tcPr marL="4281" marR="4281" marT="4281" marB="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NNC</a:t>
                      </a:r>
                    </a:p>
                  </a:txBody>
                  <a:tcPr marL="4281" marR="4281" marT="4281" marB="0" anchor="ctr">
                    <a:lnL w="12700" cap="flat" cmpd="sng" algn="ctr">
                      <a:solidFill>
                        <a:schemeClr val="accent6">
                          <a:lumMod val="5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88000">
                <a:tc>
                  <a:txBody>
                    <a:bodyPr/>
                    <a:lstStyle/>
                    <a:p>
                      <a:pPr algn="ctr" fontAlgn="b"/>
                      <a:r>
                        <a:rPr lang="en-IN" sz="1400" b="1" i="0" u="none" strike="noStrike" dirty="0">
                          <a:solidFill>
                            <a:srgbClr val="000000"/>
                          </a:solidFill>
                          <a:effectLst/>
                          <a:latin typeface="Calibri" panose="020F0502020204030204" pitchFamily="34" charset="0"/>
                        </a:rPr>
                        <a:t>Women’s Education</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7258376"/>
                  </a:ext>
                </a:extLst>
              </a:tr>
              <a:tr h="288000">
                <a:tc>
                  <a:txBody>
                    <a:bodyPr/>
                    <a:lstStyle/>
                    <a:p>
                      <a:pPr algn="ctr" fontAlgn="b"/>
                      <a:r>
                        <a:rPr lang="en-IN" sz="1400" b="0" i="0" u="none" strike="noStrike" dirty="0">
                          <a:solidFill>
                            <a:srgbClr val="000000"/>
                          </a:solidFill>
                          <a:effectLst/>
                          <a:latin typeface="Calibri" panose="020F0502020204030204" pitchFamily="34" charset="0"/>
                        </a:rPr>
                        <a:t>Illiterate</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72.29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50.31</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36.95</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43.7</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88000">
                <a:tc>
                  <a:txBody>
                    <a:bodyPr/>
                    <a:lstStyle/>
                    <a:p>
                      <a:pPr algn="ctr" fontAlgn="b"/>
                      <a:r>
                        <a:rPr lang="en-IN" sz="1400" b="0" i="0" u="none" strike="noStrike" dirty="0">
                          <a:solidFill>
                            <a:srgbClr val="000000"/>
                          </a:solidFill>
                          <a:effectLst/>
                          <a:latin typeface="Calibri" panose="020F0502020204030204" pitchFamily="34" charset="0"/>
                        </a:rPr>
                        <a:t>Primary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87.93</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62.01</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36.64</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51.47</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56990066"/>
                  </a:ext>
                </a:extLst>
              </a:tr>
              <a:tr h="288000">
                <a:tc>
                  <a:txBody>
                    <a:bodyPr/>
                    <a:lstStyle/>
                    <a:p>
                      <a:pPr algn="ctr" fontAlgn="b"/>
                      <a:r>
                        <a:rPr lang="en-IN" sz="1400" b="0" i="0" u="none" strike="noStrike" dirty="0">
                          <a:solidFill>
                            <a:srgbClr val="000000"/>
                          </a:solidFill>
                          <a:effectLst/>
                          <a:latin typeface="Calibri" panose="020F0502020204030204" pitchFamily="34" charset="0"/>
                        </a:rPr>
                        <a:t>Secondary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93.73</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76.14</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49.53</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60.59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88000">
                <a:tc>
                  <a:txBody>
                    <a:bodyPr/>
                    <a:lstStyle/>
                    <a:p>
                      <a:pPr algn="ctr" fontAlgn="b"/>
                      <a:r>
                        <a:rPr lang="en-IN" sz="1400" b="0" i="0" u="none" strike="noStrike" dirty="0">
                          <a:solidFill>
                            <a:srgbClr val="000000"/>
                          </a:solidFill>
                          <a:effectLst/>
                          <a:latin typeface="Calibri" panose="020F0502020204030204" pitchFamily="34" charset="0"/>
                        </a:rPr>
                        <a:t>Above Secondary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98.57</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92.09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55.91</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70.36</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084653633"/>
                  </a:ext>
                </a:extLst>
              </a:tr>
              <a:tr h="288000">
                <a:tc>
                  <a:txBody>
                    <a:bodyPr/>
                    <a:lstStyle/>
                    <a:p>
                      <a:pPr algn="ctr" fontAlgn="b"/>
                      <a:r>
                        <a:rPr lang="en-IN" sz="1400" b="1" i="0" u="none" strike="noStrike" dirty="0">
                          <a:solidFill>
                            <a:srgbClr val="000000"/>
                          </a:solidFill>
                          <a:effectLst/>
                          <a:latin typeface="Calibri" panose="020F0502020204030204" pitchFamily="34" charset="0"/>
                        </a:rPr>
                        <a:t>Spouse’s Education</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181778361"/>
                  </a:ext>
                </a:extLst>
              </a:tr>
              <a:tr h="288000">
                <a:tc>
                  <a:txBody>
                    <a:bodyPr/>
                    <a:lstStyle/>
                    <a:p>
                      <a:pPr algn="ctr" fontAlgn="b"/>
                      <a:r>
                        <a:rPr lang="en-IN" sz="1400" b="0" i="0" u="none" strike="noStrike" dirty="0">
                          <a:solidFill>
                            <a:srgbClr val="000000"/>
                          </a:solidFill>
                          <a:effectLst/>
                          <a:latin typeface="Calibri" panose="020F0502020204030204" pitchFamily="34" charset="0"/>
                        </a:rPr>
                        <a:t>Illiterate</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72.98</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49.65</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35.59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43.49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13481836"/>
                  </a:ext>
                </a:extLst>
              </a:tr>
              <a:tr h="288000">
                <a:tc>
                  <a:txBody>
                    <a:bodyPr/>
                    <a:lstStyle/>
                    <a:p>
                      <a:pPr algn="ctr" fontAlgn="b"/>
                      <a:r>
                        <a:rPr lang="en-IN" sz="1400" b="0" i="0" u="none" strike="noStrike" dirty="0">
                          <a:solidFill>
                            <a:srgbClr val="000000"/>
                          </a:solidFill>
                          <a:effectLst/>
                          <a:latin typeface="Calibri" panose="020F0502020204030204" pitchFamily="34" charset="0"/>
                        </a:rPr>
                        <a:t>Primary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83.67</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59.55</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36.86</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49.08</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020332729"/>
                  </a:ext>
                </a:extLst>
              </a:tr>
              <a:tr h="288000">
                <a:tc>
                  <a:txBody>
                    <a:bodyPr/>
                    <a:lstStyle/>
                    <a:p>
                      <a:pPr algn="ctr" fontAlgn="b"/>
                      <a:r>
                        <a:rPr lang="en-IN" sz="1400" b="0" i="0" u="none" strike="noStrike" dirty="0">
                          <a:solidFill>
                            <a:srgbClr val="000000"/>
                          </a:solidFill>
                          <a:effectLst/>
                          <a:latin typeface="Calibri" panose="020F0502020204030204" pitchFamily="34" charset="0"/>
                        </a:rPr>
                        <a:t>Secondary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89.34</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71.26</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47.3</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57.27</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49860774"/>
                  </a:ext>
                </a:extLst>
              </a:tr>
              <a:tr h="288000">
                <a:tc>
                  <a:txBody>
                    <a:bodyPr/>
                    <a:lstStyle/>
                    <a:p>
                      <a:pPr algn="ctr" fontAlgn="b"/>
                      <a:r>
                        <a:rPr lang="en-IN" sz="1400" b="0" i="0" u="none" strike="noStrike" dirty="0">
                          <a:solidFill>
                            <a:srgbClr val="000000"/>
                          </a:solidFill>
                          <a:effectLst/>
                          <a:latin typeface="Calibri" panose="020F0502020204030204" pitchFamily="34" charset="0"/>
                        </a:rPr>
                        <a:t>Above Secondary</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95.74</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85.78</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53.78</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66.89</a:t>
                      </a:r>
                    </a:p>
                  </a:txBody>
                  <a:tcPr marL="4281" marR="4281" marT="4281"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471071409"/>
                  </a:ext>
                </a:extLst>
              </a:tr>
            </a:tbl>
          </a:graphicData>
        </a:graphic>
      </p:graphicFrame>
      <p:sp>
        <p:nvSpPr>
          <p:cNvPr id="7" name="Rectangle: Rounded Corners 6">
            <a:extLst>
              <a:ext uri="{FF2B5EF4-FFF2-40B4-BE49-F238E27FC236}">
                <a16:creationId xmlns:a16="http://schemas.microsoft.com/office/drawing/2014/main" id="{BBCF4B5B-6F5C-E6F8-6BE1-4B2AFFC0D5B9}"/>
              </a:ext>
            </a:extLst>
          </p:cNvPr>
          <p:cNvSpPr/>
          <p:nvPr/>
        </p:nvSpPr>
        <p:spPr>
          <a:xfrm>
            <a:off x="278296" y="541678"/>
            <a:ext cx="910424" cy="3077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459FE42D-DC4D-ABAC-4302-C58A95CC9828}"/>
              </a:ext>
            </a:extLst>
          </p:cNvPr>
          <p:cNvSpPr txBox="1"/>
          <p:nvPr/>
        </p:nvSpPr>
        <p:spPr>
          <a:xfrm>
            <a:off x="6009242" y="4216263"/>
            <a:ext cx="2308536" cy="276999"/>
          </a:xfrm>
          <a:prstGeom prst="rect">
            <a:avLst/>
          </a:prstGeom>
          <a:noFill/>
        </p:spPr>
        <p:txBody>
          <a:bodyPr wrap="square" rtlCol="0">
            <a:spAutoFit/>
          </a:bodyPr>
          <a:lstStyle/>
          <a:p>
            <a:r>
              <a:rPr lang="en-IN" sz="1200" dirty="0"/>
              <a:t>All values are in percentages</a:t>
            </a:r>
          </a:p>
        </p:txBody>
      </p:sp>
      <p:sp>
        <p:nvSpPr>
          <p:cNvPr id="5" name="TextBox 4">
            <a:extLst>
              <a:ext uri="{FF2B5EF4-FFF2-40B4-BE49-F238E27FC236}">
                <a16:creationId xmlns:a16="http://schemas.microsoft.com/office/drawing/2014/main" id="{D9B8D574-B257-7E3D-E358-D5E0A06D50A2}"/>
              </a:ext>
            </a:extLst>
          </p:cNvPr>
          <p:cNvSpPr txBox="1"/>
          <p:nvPr/>
        </p:nvSpPr>
        <p:spPr>
          <a:xfrm>
            <a:off x="278296" y="541678"/>
            <a:ext cx="1216549" cy="307777"/>
          </a:xfrm>
          <a:prstGeom prst="rect">
            <a:avLst/>
          </a:prstGeom>
          <a:noFill/>
        </p:spPr>
        <p:txBody>
          <a:bodyPr wrap="square" rtlCol="0">
            <a:spAutoFit/>
          </a:bodyPr>
          <a:lstStyle/>
          <a:p>
            <a:r>
              <a:rPr lang="en-IN" dirty="0"/>
              <a:t>Table 2.1</a:t>
            </a:r>
          </a:p>
        </p:txBody>
      </p:sp>
      <p:sp>
        <p:nvSpPr>
          <p:cNvPr id="12" name="TextBox 11">
            <a:extLst>
              <a:ext uri="{FF2B5EF4-FFF2-40B4-BE49-F238E27FC236}">
                <a16:creationId xmlns:a16="http://schemas.microsoft.com/office/drawing/2014/main" id="{7643934F-C8ED-6E7A-D8FF-585B7540331C}"/>
              </a:ext>
            </a:extLst>
          </p:cNvPr>
          <p:cNvSpPr txBox="1"/>
          <p:nvPr/>
        </p:nvSpPr>
        <p:spPr>
          <a:xfrm>
            <a:off x="2328476" y="158404"/>
            <a:ext cx="7733155"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Percentage of women opting for ANC, ID, PPC, NNC against education level</a:t>
            </a:r>
          </a:p>
        </p:txBody>
      </p:sp>
      <p:sp>
        <p:nvSpPr>
          <p:cNvPr id="9" name="Rectangle: Folded Corner 8">
            <a:extLst>
              <a:ext uri="{FF2B5EF4-FFF2-40B4-BE49-F238E27FC236}">
                <a16:creationId xmlns:a16="http://schemas.microsoft.com/office/drawing/2014/main" id="{D1426F3D-C95E-8CC8-0A44-415E3D40E5C2}"/>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304200A-4F2D-8506-31DC-3618A1FFD1F4}"/>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[19]</a:t>
            </a:r>
          </a:p>
        </p:txBody>
      </p:sp>
    </p:spTree>
    <p:extLst>
      <p:ext uri="{BB962C8B-B14F-4D97-AF65-F5344CB8AC3E}">
        <p14:creationId xmlns:p14="http://schemas.microsoft.com/office/powerpoint/2010/main" val="301911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336E1B-9242-F722-73C6-6E8F2C536523}"/>
              </a:ext>
            </a:extLst>
          </p:cNvPr>
          <p:cNvSpPr/>
          <p:nvPr/>
        </p:nvSpPr>
        <p:spPr>
          <a:xfrm>
            <a:off x="5919651" y="4083292"/>
            <a:ext cx="2410502" cy="25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C346CEE0-D702-5BB2-A324-3EC731DCE078}"/>
              </a:ext>
            </a:extLst>
          </p:cNvPr>
          <p:cNvGraphicFramePr>
            <a:graphicFrameLocks noGrp="1"/>
          </p:cNvGraphicFramePr>
          <p:nvPr>
            <p:extLst>
              <p:ext uri="{D42A27DB-BD31-4B8C-83A1-F6EECF244321}">
                <p14:modId xmlns:p14="http://schemas.microsoft.com/office/powerpoint/2010/main" val="2484519969"/>
              </p:ext>
            </p:extLst>
          </p:nvPr>
        </p:nvGraphicFramePr>
        <p:xfrm>
          <a:off x="1310640" y="1060208"/>
          <a:ext cx="7019513" cy="3024000"/>
        </p:xfrm>
        <a:graphic>
          <a:graphicData uri="http://schemas.openxmlformats.org/drawingml/2006/table">
            <a:tbl>
              <a:tblPr/>
              <a:tblGrid>
                <a:gridCol w="3548453">
                  <a:extLst>
                    <a:ext uri="{9D8B030D-6E8A-4147-A177-3AD203B41FA5}">
                      <a16:colId xmlns:a16="http://schemas.microsoft.com/office/drawing/2014/main" val="4007187870"/>
                    </a:ext>
                  </a:extLst>
                </a:gridCol>
                <a:gridCol w="867765">
                  <a:extLst>
                    <a:ext uri="{9D8B030D-6E8A-4147-A177-3AD203B41FA5}">
                      <a16:colId xmlns:a16="http://schemas.microsoft.com/office/drawing/2014/main" val="1214336882"/>
                    </a:ext>
                  </a:extLst>
                </a:gridCol>
                <a:gridCol w="867765">
                  <a:extLst>
                    <a:ext uri="{9D8B030D-6E8A-4147-A177-3AD203B41FA5}">
                      <a16:colId xmlns:a16="http://schemas.microsoft.com/office/drawing/2014/main" val="1173107456"/>
                    </a:ext>
                  </a:extLst>
                </a:gridCol>
                <a:gridCol w="867765">
                  <a:extLst>
                    <a:ext uri="{9D8B030D-6E8A-4147-A177-3AD203B41FA5}">
                      <a16:colId xmlns:a16="http://schemas.microsoft.com/office/drawing/2014/main" val="1697353345"/>
                    </a:ext>
                  </a:extLst>
                </a:gridCol>
                <a:gridCol w="867765">
                  <a:extLst>
                    <a:ext uri="{9D8B030D-6E8A-4147-A177-3AD203B41FA5}">
                      <a16:colId xmlns:a16="http://schemas.microsoft.com/office/drawing/2014/main" val="1369578011"/>
                    </a:ext>
                  </a:extLst>
                </a:gridCol>
              </a:tblGrid>
              <a:tr h="252000">
                <a:tc>
                  <a:txBody>
                    <a:bodyPr/>
                    <a:lstStyle/>
                    <a:p>
                      <a:pPr algn="ctr" fontAlgn="b"/>
                      <a:endParaRPr lang="en-IN" sz="1400" b="1" i="0" u="none" strike="noStrike" dirty="0">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52000">
                <a:tc>
                  <a:txBody>
                    <a:bodyPr/>
                    <a:lstStyle/>
                    <a:p>
                      <a:pPr algn="ctr" fontAlgn="b"/>
                      <a:r>
                        <a:rPr lang="en-IN" sz="1400" b="1" i="0" u="none" strike="noStrike" dirty="0">
                          <a:solidFill>
                            <a:srgbClr val="000000"/>
                          </a:solidFill>
                          <a:effectLst/>
                          <a:latin typeface="Calibri" panose="020F0502020204030204" pitchFamily="34" charset="0"/>
                        </a:rPr>
                        <a:t>Religion</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563785028"/>
                  </a:ext>
                </a:extLst>
              </a:tr>
              <a:tr h="252000">
                <a:tc>
                  <a:txBody>
                    <a:bodyPr/>
                    <a:lstStyle/>
                    <a:p>
                      <a:pPr algn="ctr" fontAlgn="b"/>
                      <a:r>
                        <a:rPr lang="en-IN" sz="1400" b="0" i="0" u="none" strike="noStrike" dirty="0">
                          <a:solidFill>
                            <a:srgbClr val="000000"/>
                          </a:solidFill>
                          <a:effectLst/>
                          <a:latin typeface="Calibri" panose="020F0502020204030204" pitchFamily="34" charset="0"/>
                        </a:rPr>
                        <a:t>Hindu</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87.63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71.03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46.44</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57.47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790595610"/>
                  </a:ext>
                </a:extLst>
              </a:tr>
              <a:tr h="252000">
                <a:tc>
                  <a:txBody>
                    <a:bodyPr/>
                    <a:lstStyle/>
                    <a:p>
                      <a:pPr algn="ctr" fontAlgn="b"/>
                      <a:r>
                        <a:rPr lang="en-IN" sz="1400" b="0" i="0" u="none" strike="noStrike" dirty="0">
                          <a:solidFill>
                            <a:srgbClr val="000000"/>
                          </a:solidFill>
                          <a:effectLst/>
                          <a:latin typeface="Calibri" panose="020F0502020204030204" pitchFamily="34" charset="0"/>
                        </a:rPr>
                        <a:t>Muslim</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84.35</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62.58</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39.83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49.11</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792111676"/>
                  </a:ext>
                </a:extLst>
              </a:tr>
              <a:tr h="252000">
                <a:tc>
                  <a:txBody>
                    <a:bodyPr/>
                    <a:lstStyle/>
                    <a:p>
                      <a:pPr algn="ctr" fontAlgn="b"/>
                      <a:r>
                        <a:rPr lang="en-IN" sz="1400" b="0" i="0" u="none" strike="noStrike">
                          <a:solidFill>
                            <a:srgbClr val="000000"/>
                          </a:solidFill>
                          <a:effectLst/>
                          <a:latin typeface="Calibri" panose="020F0502020204030204" pitchFamily="34" charset="0"/>
                        </a:rPr>
                        <a:t>Christian</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96.75</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83.52</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55.68</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64.39</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935808351"/>
                  </a:ext>
                </a:extLst>
              </a:tr>
              <a:tr h="252000">
                <a:tc>
                  <a:txBody>
                    <a:bodyPr/>
                    <a:lstStyle/>
                    <a:p>
                      <a:pPr algn="ctr" fontAlgn="b"/>
                      <a:r>
                        <a:rPr lang="en-US" sz="1400" b="0" i="0" u="none" strike="noStrike" dirty="0">
                          <a:solidFill>
                            <a:srgbClr val="000000"/>
                          </a:solidFill>
                          <a:effectLst/>
                          <a:latin typeface="Calibri" panose="020F0502020204030204" pitchFamily="34" charset="0"/>
                        </a:rPr>
                        <a:t>Sikh, Buddhist, Jain, tribal, others, none</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no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93.3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no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70</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no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56.52</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no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61.96</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noFill/>
                      <a:prstDash val="solid"/>
                      <a:round/>
                      <a:headEnd type="none" w="med" len="med"/>
                      <a:tailEnd type="none" w="med" len="med"/>
                    </a:lnB>
                    <a:solidFill>
                      <a:srgbClr val="F3F3F3"/>
                    </a:solidFill>
                  </a:tcPr>
                </a:tc>
                <a:extLst>
                  <a:ext uri="{0D108BD9-81ED-4DB2-BD59-A6C34878D82A}">
                    <a16:rowId xmlns:a16="http://schemas.microsoft.com/office/drawing/2014/main" val="2060675388"/>
                  </a:ext>
                </a:extLst>
              </a:tr>
              <a:tr h="252000">
                <a:tc>
                  <a:txBody>
                    <a:bodyPr/>
                    <a:lstStyle/>
                    <a:p>
                      <a:pPr algn="ctr" fontAlgn="b"/>
                      <a:r>
                        <a:rPr lang="en-IN" sz="1400" b="1" i="0" u="none" strike="noStrike">
                          <a:solidFill>
                            <a:srgbClr val="000000"/>
                          </a:solidFill>
                          <a:effectLst/>
                          <a:latin typeface="Calibri" panose="020F0502020204030204" pitchFamily="34" charset="0"/>
                        </a:rPr>
                        <a:t>Caste</a:t>
                      </a:r>
                    </a:p>
                  </a:txBody>
                  <a:tcPr marL="4281" marR="4281" marT="4281"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4281" marR="4281" marT="4281"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4281" marR="4281" marT="4281"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4239660430"/>
                  </a:ext>
                </a:extLst>
              </a:tr>
              <a:tr h="252000">
                <a:tc>
                  <a:txBody>
                    <a:bodyPr/>
                    <a:lstStyle/>
                    <a:p>
                      <a:pPr algn="ctr" fontAlgn="b"/>
                      <a:r>
                        <a:rPr lang="en-US" sz="1400" b="0" i="0" u="none" strike="noStrike" dirty="0" err="1">
                          <a:solidFill>
                            <a:srgbClr val="000000"/>
                          </a:solidFill>
                          <a:effectLst/>
                          <a:latin typeface="Calibri" panose="020F0502020204030204" pitchFamily="34" charset="0"/>
                        </a:rPr>
                        <a:t>Bramhin</a:t>
                      </a:r>
                      <a:r>
                        <a:rPr lang="en-US" sz="1400" b="0" i="0" u="none" strike="noStrike" dirty="0">
                          <a:solidFill>
                            <a:srgbClr val="000000"/>
                          </a:solidFill>
                          <a:effectLst/>
                          <a:latin typeface="Calibri" panose="020F0502020204030204" pitchFamily="34" charset="0"/>
                        </a:rPr>
                        <a:t>, Forward/general(</a:t>
                      </a:r>
                      <a:r>
                        <a:rPr lang="en-US" sz="1400" b="0" i="0" u="none" strike="noStrike" dirty="0" err="1">
                          <a:solidFill>
                            <a:srgbClr val="000000"/>
                          </a:solidFill>
                          <a:effectLst/>
                          <a:latin typeface="Calibri" panose="020F0502020204030204" pitchFamily="34" charset="0"/>
                        </a:rPr>
                        <a:t>execpt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Bramhin</a:t>
                      </a:r>
                      <a:r>
                        <a:rPr lang="en-US" sz="1400" b="0" i="0" u="none" strike="noStrike" dirty="0">
                          <a:solidFill>
                            <a:srgbClr val="000000"/>
                          </a:solidFill>
                          <a:effectLst/>
                          <a:latin typeface="Calibri" panose="020F0502020204030204" pitchFamily="34" charset="0"/>
                        </a:rPr>
                        <a:t>)</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92.97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75.99</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46.6</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58.07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787284214"/>
                  </a:ext>
                </a:extLst>
              </a:tr>
              <a:tr h="252000">
                <a:tc>
                  <a:txBody>
                    <a:bodyPr/>
                    <a:lstStyle/>
                    <a:p>
                      <a:pPr algn="ctr" fontAlgn="b"/>
                      <a:r>
                        <a:rPr lang="en-IN" sz="1400" b="0" i="0" u="none" strike="noStrike">
                          <a:solidFill>
                            <a:srgbClr val="000000"/>
                          </a:solidFill>
                          <a:effectLst/>
                          <a:latin typeface="Calibri" panose="020F0502020204030204" pitchFamily="34" charset="0"/>
                        </a:rPr>
                        <a:t>OBC</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85.47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71.23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48.63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57.95</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4142145669"/>
                  </a:ext>
                </a:extLst>
              </a:tr>
              <a:tr h="252000">
                <a:tc>
                  <a:txBody>
                    <a:bodyPr/>
                    <a:lstStyle/>
                    <a:p>
                      <a:pPr algn="ctr" fontAlgn="b"/>
                      <a:r>
                        <a:rPr lang="en-IN" sz="1400" b="0" i="0" u="none" strike="noStrike" dirty="0">
                          <a:solidFill>
                            <a:srgbClr val="000000"/>
                          </a:solidFill>
                          <a:effectLst/>
                          <a:latin typeface="Calibri" panose="020F0502020204030204" pitchFamily="34" charset="0"/>
                        </a:rPr>
                        <a:t>SC</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85.92</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65.67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43.72</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55.63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597983891"/>
                  </a:ext>
                </a:extLst>
              </a:tr>
              <a:tr h="252000">
                <a:tc>
                  <a:txBody>
                    <a:bodyPr/>
                    <a:lstStyle/>
                    <a:p>
                      <a:pPr algn="ctr" fontAlgn="b"/>
                      <a:r>
                        <a:rPr lang="en-IN" sz="1400" b="0" i="0" u="none" strike="noStrike" dirty="0">
                          <a:solidFill>
                            <a:srgbClr val="000000"/>
                          </a:solidFill>
                          <a:effectLst/>
                          <a:latin typeface="Calibri" panose="020F0502020204030204" pitchFamily="34" charset="0"/>
                        </a:rPr>
                        <a:t>ST</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83.64</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54.92</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37.97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45.7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962488293"/>
                  </a:ext>
                </a:extLst>
              </a:tr>
              <a:tr h="252000">
                <a:tc>
                  <a:txBody>
                    <a:bodyPr/>
                    <a:lstStyle/>
                    <a:p>
                      <a:pPr algn="ctr" fontAlgn="b"/>
                      <a:r>
                        <a:rPr lang="en-IN" sz="1400" b="0" i="0" u="none" strike="noStrike" dirty="0">
                          <a:solidFill>
                            <a:srgbClr val="000000"/>
                          </a:solidFill>
                          <a:effectLst/>
                          <a:latin typeface="Calibri" panose="020F0502020204030204" pitchFamily="34" charset="0"/>
                        </a:rPr>
                        <a:t>Others</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96.36</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a:solidFill>
                            <a:srgbClr val="000000"/>
                          </a:solidFill>
                          <a:effectLst/>
                          <a:latin typeface="Calibri" panose="020F0502020204030204" pitchFamily="34" charset="0"/>
                        </a:rPr>
                        <a:t>89.63</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53.37</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fontAlgn="b"/>
                      <a:r>
                        <a:rPr lang="en-IN" sz="1400" b="0" i="0" u="none" strike="noStrike" dirty="0">
                          <a:solidFill>
                            <a:srgbClr val="000000"/>
                          </a:solidFill>
                          <a:effectLst/>
                          <a:latin typeface="Calibri" panose="020F0502020204030204" pitchFamily="34" charset="0"/>
                        </a:rPr>
                        <a:t>68.1</a:t>
                      </a: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799648099"/>
                  </a:ext>
                </a:extLst>
              </a:tr>
            </a:tbl>
          </a:graphicData>
        </a:graphic>
      </p:graphicFrame>
      <p:sp>
        <p:nvSpPr>
          <p:cNvPr id="4" name="TextBox 3">
            <a:extLst>
              <a:ext uri="{FF2B5EF4-FFF2-40B4-BE49-F238E27FC236}">
                <a16:creationId xmlns:a16="http://schemas.microsoft.com/office/drawing/2014/main" id="{459FE42D-DC4D-ABAC-4302-C58A95CC9828}"/>
              </a:ext>
            </a:extLst>
          </p:cNvPr>
          <p:cNvSpPr txBox="1"/>
          <p:nvPr/>
        </p:nvSpPr>
        <p:spPr>
          <a:xfrm>
            <a:off x="5919651" y="4083292"/>
            <a:ext cx="2520332" cy="276999"/>
          </a:xfrm>
          <a:prstGeom prst="rect">
            <a:avLst/>
          </a:prstGeom>
          <a:noFill/>
        </p:spPr>
        <p:txBody>
          <a:bodyPr wrap="square" rtlCol="0">
            <a:spAutoFit/>
          </a:bodyPr>
          <a:lstStyle/>
          <a:p>
            <a:r>
              <a:rPr lang="en-IN" sz="1200" dirty="0"/>
              <a:t>All values are in percentage form</a:t>
            </a:r>
          </a:p>
        </p:txBody>
      </p:sp>
      <p:sp>
        <p:nvSpPr>
          <p:cNvPr id="7" name="Rectangle: Rounded Corners 6">
            <a:extLst>
              <a:ext uri="{FF2B5EF4-FFF2-40B4-BE49-F238E27FC236}">
                <a16:creationId xmlns:a16="http://schemas.microsoft.com/office/drawing/2014/main" id="{BBCF4B5B-6F5C-E6F8-6BE1-4B2AFFC0D5B9}"/>
              </a:ext>
            </a:extLst>
          </p:cNvPr>
          <p:cNvSpPr/>
          <p:nvPr/>
        </p:nvSpPr>
        <p:spPr>
          <a:xfrm>
            <a:off x="278296" y="541678"/>
            <a:ext cx="954651" cy="3077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D9B8D574-B257-7E3D-E358-D5E0A06D50A2}"/>
              </a:ext>
            </a:extLst>
          </p:cNvPr>
          <p:cNvSpPr txBox="1"/>
          <p:nvPr/>
        </p:nvSpPr>
        <p:spPr>
          <a:xfrm>
            <a:off x="278296" y="541678"/>
            <a:ext cx="1216549" cy="307777"/>
          </a:xfrm>
          <a:prstGeom prst="rect">
            <a:avLst/>
          </a:prstGeom>
          <a:noFill/>
        </p:spPr>
        <p:txBody>
          <a:bodyPr wrap="square" rtlCol="0">
            <a:spAutoFit/>
          </a:bodyPr>
          <a:lstStyle/>
          <a:p>
            <a:r>
              <a:rPr lang="en-IN" dirty="0"/>
              <a:t>Table 2.2</a:t>
            </a:r>
          </a:p>
        </p:txBody>
      </p:sp>
      <p:grpSp>
        <p:nvGrpSpPr>
          <p:cNvPr id="10" name="Google Shape;820;p33">
            <a:extLst>
              <a:ext uri="{FF2B5EF4-FFF2-40B4-BE49-F238E27FC236}">
                <a16:creationId xmlns:a16="http://schemas.microsoft.com/office/drawing/2014/main" id="{1BD583DF-5901-2CC6-3678-F47479D5B17A}"/>
              </a:ext>
            </a:extLst>
          </p:cNvPr>
          <p:cNvGrpSpPr/>
          <p:nvPr/>
        </p:nvGrpSpPr>
        <p:grpSpPr>
          <a:xfrm>
            <a:off x="1667552" y="114400"/>
            <a:ext cx="7470321" cy="528716"/>
            <a:chOff x="1575694" y="930575"/>
            <a:chExt cx="1989550" cy="713693"/>
          </a:xfrm>
        </p:grpSpPr>
        <p:sp>
          <p:nvSpPr>
            <p:cNvPr id="11" name="Google Shape;821;p33">
              <a:extLst>
                <a:ext uri="{FF2B5EF4-FFF2-40B4-BE49-F238E27FC236}">
                  <a16:creationId xmlns:a16="http://schemas.microsoft.com/office/drawing/2014/main" id="{095A8029-203A-249D-0C3E-EBABD09E2229}"/>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2;p33">
              <a:extLst>
                <a:ext uri="{FF2B5EF4-FFF2-40B4-BE49-F238E27FC236}">
                  <a16:creationId xmlns:a16="http://schemas.microsoft.com/office/drawing/2014/main" id="{14383D2F-3866-EFEF-B5E8-88CE2A61716E}"/>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1292174E-358E-EB89-B25D-4D35EF3AED2A}"/>
              </a:ext>
            </a:extLst>
          </p:cNvPr>
          <p:cNvSpPr txBox="1"/>
          <p:nvPr/>
        </p:nvSpPr>
        <p:spPr>
          <a:xfrm>
            <a:off x="1993196" y="192370"/>
            <a:ext cx="7066984"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Percentage of women opting for ANC, ID, PPC, NNC against religion and caste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06231EB-73F6-1489-6E34-D55734606FE9}"/>
                  </a:ext>
                </a:extLst>
              </p14:cNvPr>
              <p14:cNvContentPartPr/>
              <p14:nvPr/>
            </p14:nvContentPartPr>
            <p14:xfrm>
              <a:off x="5430450" y="5184729"/>
              <a:ext cx="19800" cy="7920"/>
            </p14:xfrm>
          </p:contentPart>
        </mc:Choice>
        <mc:Fallback xmlns="">
          <p:pic>
            <p:nvPicPr>
              <p:cNvPr id="2" name="Ink 1">
                <a:extLst>
                  <a:ext uri="{FF2B5EF4-FFF2-40B4-BE49-F238E27FC236}">
                    <a16:creationId xmlns:a16="http://schemas.microsoft.com/office/drawing/2014/main" id="{006231EB-73F6-1489-6E34-D55734606FE9}"/>
                  </a:ext>
                </a:extLst>
              </p:cNvPr>
              <p:cNvPicPr/>
              <p:nvPr/>
            </p:nvPicPr>
            <p:blipFill>
              <a:blip r:embed="rId3"/>
              <a:stretch>
                <a:fillRect/>
              </a:stretch>
            </p:blipFill>
            <p:spPr>
              <a:xfrm>
                <a:off x="5421450" y="5176089"/>
                <a:ext cx="37440" cy="25560"/>
              </a:xfrm>
              <a:prstGeom prst="rect">
                <a:avLst/>
              </a:prstGeom>
            </p:spPr>
          </p:pic>
        </mc:Fallback>
      </mc:AlternateContent>
      <p:sp>
        <p:nvSpPr>
          <p:cNvPr id="6" name="Rectangle: Folded Corner 5">
            <a:extLst>
              <a:ext uri="{FF2B5EF4-FFF2-40B4-BE49-F238E27FC236}">
                <a16:creationId xmlns:a16="http://schemas.microsoft.com/office/drawing/2014/main" id="{6F90AE37-C069-A80E-C8C5-67B45C9834F6}"/>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436D287-93EA-8A3C-C687-89145BD0D80F}"/>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[20]</a:t>
            </a:r>
          </a:p>
        </p:txBody>
      </p:sp>
    </p:spTree>
    <p:extLst>
      <p:ext uri="{BB962C8B-B14F-4D97-AF65-F5344CB8AC3E}">
        <p14:creationId xmlns:p14="http://schemas.microsoft.com/office/powerpoint/2010/main" val="1533282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336E1B-9242-F722-73C6-6E8F2C536523}"/>
              </a:ext>
            </a:extLst>
          </p:cNvPr>
          <p:cNvSpPr/>
          <p:nvPr/>
        </p:nvSpPr>
        <p:spPr>
          <a:xfrm>
            <a:off x="5838808" y="3906790"/>
            <a:ext cx="2410502" cy="25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C346CEE0-D702-5BB2-A324-3EC731DCE078}"/>
              </a:ext>
            </a:extLst>
          </p:cNvPr>
          <p:cNvGraphicFramePr>
            <a:graphicFrameLocks noGrp="1"/>
          </p:cNvGraphicFramePr>
          <p:nvPr>
            <p:extLst>
              <p:ext uri="{D42A27DB-BD31-4B8C-83A1-F6EECF244321}">
                <p14:modId xmlns:p14="http://schemas.microsoft.com/office/powerpoint/2010/main" val="1476342802"/>
              </p:ext>
            </p:extLst>
          </p:nvPr>
        </p:nvGraphicFramePr>
        <p:xfrm>
          <a:off x="1232947" y="1236710"/>
          <a:ext cx="7019513" cy="2670080"/>
        </p:xfrm>
        <a:graphic>
          <a:graphicData uri="http://schemas.openxmlformats.org/drawingml/2006/table">
            <a:tbl>
              <a:tblPr/>
              <a:tblGrid>
                <a:gridCol w="3548453">
                  <a:extLst>
                    <a:ext uri="{9D8B030D-6E8A-4147-A177-3AD203B41FA5}">
                      <a16:colId xmlns:a16="http://schemas.microsoft.com/office/drawing/2014/main" val="4007187870"/>
                    </a:ext>
                  </a:extLst>
                </a:gridCol>
                <a:gridCol w="867765">
                  <a:extLst>
                    <a:ext uri="{9D8B030D-6E8A-4147-A177-3AD203B41FA5}">
                      <a16:colId xmlns:a16="http://schemas.microsoft.com/office/drawing/2014/main" val="1214336882"/>
                    </a:ext>
                  </a:extLst>
                </a:gridCol>
                <a:gridCol w="867765">
                  <a:extLst>
                    <a:ext uri="{9D8B030D-6E8A-4147-A177-3AD203B41FA5}">
                      <a16:colId xmlns:a16="http://schemas.microsoft.com/office/drawing/2014/main" val="1173107456"/>
                    </a:ext>
                  </a:extLst>
                </a:gridCol>
                <a:gridCol w="867765">
                  <a:extLst>
                    <a:ext uri="{9D8B030D-6E8A-4147-A177-3AD203B41FA5}">
                      <a16:colId xmlns:a16="http://schemas.microsoft.com/office/drawing/2014/main" val="1697353345"/>
                    </a:ext>
                  </a:extLst>
                </a:gridCol>
                <a:gridCol w="867765">
                  <a:extLst>
                    <a:ext uri="{9D8B030D-6E8A-4147-A177-3AD203B41FA5}">
                      <a16:colId xmlns:a16="http://schemas.microsoft.com/office/drawing/2014/main" val="1369578011"/>
                    </a:ext>
                  </a:extLst>
                </a:gridCol>
              </a:tblGrid>
              <a:tr h="252000">
                <a:tc>
                  <a:txBody>
                    <a:bodyPr/>
                    <a:lstStyle/>
                    <a:p>
                      <a:pPr algn="ctr" fontAlgn="b"/>
                      <a:endParaRPr lang="en-IN" sz="1400" b="1"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52000">
                <a:tc>
                  <a:txBody>
                    <a:bodyPr/>
                    <a:lstStyle/>
                    <a:p>
                      <a:pPr algn="ctr" rtl="0" fontAlgn="t">
                        <a:spcBef>
                          <a:spcPts val="0"/>
                        </a:spcBef>
                        <a:spcAft>
                          <a:spcPts val="0"/>
                        </a:spcAft>
                      </a:pPr>
                      <a:r>
                        <a:rPr lang="en-IN" sz="1400" b="1" i="0" u="none" strike="noStrike" dirty="0">
                          <a:solidFill>
                            <a:schemeClr val="accent6">
                              <a:lumMod val="10000"/>
                            </a:schemeClr>
                          </a:solidFill>
                          <a:effectLst/>
                          <a:latin typeface="Calibri" panose="020F0502020204030204" pitchFamily="34" charset="0"/>
                        </a:rPr>
                        <a:t>Confidence in Govt. Institution</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fontAlgn="b"/>
                      <a:endParaRPr lang="en-IN" sz="1400" b="0"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563785028"/>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Great deal of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89.29</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71.14</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47.21</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57.48</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790595610"/>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Only some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85.81</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68.80</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43.62</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a:solidFill>
                            <a:schemeClr val="accent6">
                              <a:lumMod val="10000"/>
                            </a:schemeClr>
                          </a:solidFill>
                          <a:effectLst/>
                          <a:latin typeface="Calibri" panose="020F0502020204030204" pitchFamily="34" charset="0"/>
                        </a:rPr>
                        <a:t>54.66</a:t>
                      </a:r>
                      <a:endParaRPr lang="en-IN">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792111676"/>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Hardly any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84.21</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67.61</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46.90</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56.97</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935808351"/>
                  </a:ext>
                </a:extLst>
              </a:tr>
              <a:tr h="252000">
                <a:tc>
                  <a:txBody>
                    <a:bodyPr/>
                    <a:lstStyle/>
                    <a:p>
                      <a:pPr algn="ctr" rtl="0" fontAlgn="t">
                        <a:spcBef>
                          <a:spcPts val="0"/>
                        </a:spcBef>
                        <a:spcAft>
                          <a:spcPts val="0"/>
                        </a:spcAft>
                      </a:pPr>
                      <a:r>
                        <a:rPr lang="en-IN" sz="1400" b="1" i="0" u="none" strike="noStrike" dirty="0">
                          <a:solidFill>
                            <a:schemeClr val="accent6">
                              <a:lumMod val="10000"/>
                            </a:schemeClr>
                          </a:solidFill>
                          <a:effectLst/>
                          <a:latin typeface="Calibri" panose="020F0502020204030204" pitchFamily="34" charset="0"/>
                        </a:rPr>
                        <a:t>Confidence in private Institution</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 </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 </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 </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 </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060675388"/>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Great deal of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87.20</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69.90</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47.84</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56.88</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86439004"/>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Only some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88.38</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69.67</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40.78</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55.29</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616292473"/>
                  </a:ext>
                </a:extLst>
              </a:tr>
              <a:tr h="252000">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Hardly any confidence</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87.80</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71.78</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39.66</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rtl="0" fontAlgn="t">
                        <a:spcBef>
                          <a:spcPts val="0"/>
                        </a:spcBef>
                        <a:spcAft>
                          <a:spcPts val="0"/>
                        </a:spcAft>
                      </a:pPr>
                      <a:r>
                        <a:rPr lang="en-IN" sz="1400" b="0" i="0" u="none" strike="noStrike" dirty="0">
                          <a:solidFill>
                            <a:schemeClr val="accent6">
                              <a:lumMod val="10000"/>
                            </a:schemeClr>
                          </a:solidFill>
                          <a:effectLst/>
                          <a:latin typeface="Calibri" panose="020F0502020204030204" pitchFamily="34" charset="0"/>
                        </a:rPr>
                        <a:t>54.89</a:t>
                      </a:r>
                      <a:endParaRPr lang="en-IN" dirty="0">
                        <a:solidFill>
                          <a:schemeClr val="accent6">
                            <a:lumMod val="10000"/>
                          </a:schemeClr>
                        </a:solidFill>
                        <a:effectLst/>
                      </a:endParaRPr>
                    </a:p>
                  </a:txBody>
                  <a:tcPr marL="44450" marR="44450" marT="44450" marB="4445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900860977"/>
                  </a:ext>
                </a:extLst>
              </a:tr>
            </a:tbl>
          </a:graphicData>
        </a:graphic>
      </p:graphicFrame>
      <p:sp>
        <p:nvSpPr>
          <p:cNvPr id="4" name="TextBox 3">
            <a:extLst>
              <a:ext uri="{FF2B5EF4-FFF2-40B4-BE49-F238E27FC236}">
                <a16:creationId xmlns:a16="http://schemas.microsoft.com/office/drawing/2014/main" id="{459FE42D-DC4D-ABAC-4302-C58A95CC9828}"/>
              </a:ext>
            </a:extLst>
          </p:cNvPr>
          <p:cNvSpPr txBox="1"/>
          <p:nvPr/>
        </p:nvSpPr>
        <p:spPr>
          <a:xfrm>
            <a:off x="5838808" y="3906790"/>
            <a:ext cx="2520332" cy="276999"/>
          </a:xfrm>
          <a:prstGeom prst="rect">
            <a:avLst/>
          </a:prstGeom>
          <a:noFill/>
        </p:spPr>
        <p:txBody>
          <a:bodyPr wrap="square" rtlCol="0">
            <a:spAutoFit/>
          </a:bodyPr>
          <a:lstStyle/>
          <a:p>
            <a:r>
              <a:rPr lang="en-IN" sz="1200" dirty="0"/>
              <a:t>All values are in percentage form</a:t>
            </a:r>
          </a:p>
        </p:txBody>
      </p:sp>
      <p:sp>
        <p:nvSpPr>
          <p:cNvPr id="7" name="Rectangle: Rounded Corners 6">
            <a:extLst>
              <a:ext uri="{FF2B5EF4-FFF2-40B4-BE49-F238E27FC236}">
                <a16:creationId xmlns:a16="http://schemas.microsoft.com/office/drawing/2014/main" id="{BBCF4B5B-6F5C-E6F8-6BE1-4B2AFFC0D5B9}"/>
              </a:ext>
            </a:extLst>
          </p:cNvPr>
          <p:cNvSpPr/>
          <p:nvPr/>
        </p:nvSpPr>
        <p:spPr>
          <a:xfrm>
            <a:off x="278296" y="541678"/>
            <a:ext cx="954651" cy="3077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D9B8D574-B257-7E3D-E358-D5E0A06D50A2}"/>
              </a:ext>
            </a:extLst>
          </p:cNvPr>
          <p:cNvSpPr txBox="1"/>
          <p:nvPr/>
        </p:nvSpPr>
        <p:spPr>
          <a:xfrm>
            <a:off x="278296" y="541678"/>
            <a:ext cx="1216549" cy="307777"/>
          </a:xfrm>
          <a:prstGeom prst="rect">
            <a:avLst/>
          </a:prstGeom>
          <a:noFill/>
        </p:spPr>
        <p:txBody>
          <a:bodyPr wrap="square" rtlCol="0">
            <a:spAutoFit/>
          </a:bodyPr>
          <a:lstStyle/>
          <a:p>
            <a:r>
              <a:rPr lang="en-IN" dirty="0"/>
              <a:t>Table 2.3</a:t>
            </a:r>
          </a:p>
        </p:txBody>
      </p:sp>
      <p:grpSp>
        <p:nvGrpSpPr>
          <p:cNvPr id="10" name="Google Shape;820;p33">
            <a:extLst>
              <a:ext uri="{FF2B5EF4-FFF2-40B4-BE49-F238E27FC236}">
                <a16:creationId xmlns:a16="http://schemas.microsoft.com/office/drawing/2014/main" id="{1BD583DF-5901-2CC6-3678-F47479D5B17A}"/>
              </a:ext>
            </a:extLst>
          </p:cNvPr>
          <p:cNvGrpSpPr/>
          <p:nvPr/>
        </p:nvGrpSpPr>
        <p:grpSpPr>
          <a:xfrm>
            <a:off x="1623060" y="195184"/>
            <a:ext cx="7520940" cy="528716"/>
            <a:chOff x="1575694" y="930575"/>
            <a:chExt cx="1989550" cy="713693"/>
          </a:xfrm>
        </p:grpSpPr>
        <p:sp>
          <p:nvSpPr>
            <p:cNvPr id="11" name="Google Shape;821;p33">
              <a:extLst>
                <a:ext uri="{FF2B5EF4-FFF2-40B4-BE49-F238E27FC236}">
                  <a16:creationId xmlns:a16="http://schemas.microsoft.com/office/drawing/2014/main" id="{095A8029-203A-249D-0C3E-EBABD09E2229}"/>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2;p33">
              <a:extLst>
                <a:ext uri="{FF2B5EF4-FFF2-40B4-BE49-F238E27FC236}">
                  <a16:creationId xmlns:a16="http://schemas.microsoft.com/office/drawing/2014/main" id="{14383D2F-3866-EFEF-B5E8-88CE2A61716E}"/>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1292174E-358E-EB89-B25D-4D35EF3AED2A}"/>
              </a:ext>
            </a:extLst>
          </p:cNvPr>
          <p:cNvSpPr txBox="1"/>
          <p:nvPr/>
        </p:nvSpPr>
        <p:spPr>
          <a:xfrm>
            <a:off x="1743501" y="273154"/>
            <a:ext cx="7733155"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Percentage of women opting for ANC, ID, PPC, NNC against confidence in institution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06231EB-73F6-1489-6E34-D55734606FE9}"/>
                  </a:ext>
                </a:extLst>
              </p14:cNvPr>
              <p14:cNvContentPartPr/>
              <p14:nvPr/>
            </p14:nvContentPartPr>
            <p14:xfrm>
              <a:off x="5430450" y="5184729"/>
              <a:ext cx="19800" cy="7920"/>
            </p14:xfrm>
          </p:contentPart>
        </mc:Choice>
        <mc:Fallback xmlns="">
          <p:pic>
            <p:nvPicPr>
              <p:cNvPr id="2" name="Ink 1">
                <a:extLst>
                  <a:ext uri="{FF2B5EF4-FFF2-40B4-BE49-F238E27FC236}">
                    <a16:creationId xmlns:a16="http://schemas.microsoft.com/office/drawing/2014/main" id="{006231EB-73F6-1489-6E34-D55734606FE9}"/>
                  </a:ext>
                </a:extLst>
              </p:cNvPr>
              <p:cNvPicPr/>
              <p:nvPr/>
            </p:nvPicPr>
            <p:blipFill>
              <a:blip r:embed="rId3"/>
              <a:stretch>
                <a:fillRect/>
              </a:stretch>
            </p:blipFill>
            <p:spPr>
              <a:xfrm>
                <a:off x="5421450" y="5175729"/>
                <a:ext cx="37440" cy="25560"/>
              </a:xfrm>
              <a:prstGeom prst="rect">
                <a:avLst/>
              </a:prstGeom>
            </p:spPr>
          </p:pic>
        </mc:Fallback>
      </mc:AlternateContent>
      <p:sp>
        <p:nvSpPr>
          <p:cNvPr id="6" name="Rectangle: Folded Corner 5">
            <a:extLst>
              <a:ext uri="{FF2B5EF4-FFF2-40B4-BE49-F238E27FC236}">
                <a16:creationId xmlns:a16="http://schemas.microsoft.com/office/drawing/2014/main" id="{6F90AE37-C069-A80E-C8C5-67B45C9834F6}"/>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436D287-93EA-8A3C-C687-89145BD0D80F}"/>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[21]</a:t>
            </a:r>
          </a:p>
        </p:txBody>
      </p:sp>
    </p:spTree>
    <p:extLst>
      <p:ext uri="{BB962C8B-B14F-4D97-AF65-F5344CB8AC3E}">
        <p14:creationId xmlns:p14="http://schemas.microsoft.com/office/powerpoint/2010/main" val="850595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820;p33">
            <a:extLst>
              <a:ext uri="{FF2B5EF4-FFF2-40B4-BE49-F238E27FC236}">
                <a16:creationId xmlns:a16="http://schemas.microsoft.com/office/drawing/2014/main" id="{C2DF2283-5884-ED13-B14A-C6686E943D6E}"/>
              </a:ext>
            </a:extLst>
          </p:cNvPr>
          <p:cNvGrpSpPr/>
          <p:nvPr/>
        </p:nvGrpSpPr>
        <p:grpSpPr>
          <a:xfrm>
            <a:off x="2610853" y="113026"/>
            <a:ext cx="6453138" cy="915674"/>
            <a:chOff x="1575694" y="930575"/>
            <a:chExt cx="1989550" cy="713693"/>
          </a:xfrm>
        </p:grpSpPr>
        <p:sp>
          <p:nvSpPr>
            <p:cNvPr id="12" name="Google Shape;821;p33">
              <a:extLst>
                <a:ext uri="{FF2B5EF4-FFF2-40B4-BE49-F238E27FC236}">
                  <a16:creationId xmlns:a16="http://schemas.microsoft.com/office/drawing/2014/main" id="{15DBBCAE-9463-4110-A2B6-BE4C71D348C1}"/>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2;p33">
              <a:extLst>
                <a:ext uri="{FF2B5EF4-FFF2-40B4-BE49-F238E27FC236}">
                  <a16:creationId xmlns:a16="http://schemas.microsoft.com/office/drawing/2014/main" id="{F10A8E74-896A-475D-FE75-A56C460FAECA}"/>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50B74B7-C7B3-B500-BDE8-9980028D43B7}"/>
              </a:ext>
            </a:extLst>
          </p:cNvPr>
          <p:cNvSpPr txBox="1"/>
          <p:nvPr/>
        </p:nvSpPr>
        <p:spPr>
          <a:xfrm>
            <a:off x="2807648" y="229001"/>
            <a:ext cx="6190741" cy="584775"/>
          </a:xfrm>
          <a:prstGeom prst="rect">
            <a:avLst/>
          </a:prstGeom>
          <a:noFill/>
        </p:spPr>
        <p:txBody>
          <a:bodyPr wrap="square" rtlCol="0">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Percentage of women opting for ANC, ID, PPC, NNC against different parameters of community involvement and Anganwadi benefits</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59806759-9B5D-082D-07DB-3A92D4D40CBC}"/>
              </a:ext>
            </a:extLst>
          </p:cNvPr>
          <p:cNvSpPr/>
          <p:nvPr/>
        </p:nvSpPr>
        <p:spPr>
          <a:xfrm>
            <a:off x="496778" y="523796"/>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6777" y="548691"/>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2.4</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[22]</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4009202620"/>
              </p:ext>
            </p:extLst>
          </p:nvPr>
        </p:nvGraphicFramePr>
        <p:xfrm>
          <a:off x="1435031" y="1634444"/>
          <a:ext cx="6757619" cy="2342009"/>
        </p:xfrm>
        <a:graphic>
          <a:graphicData uri="http://schemas.openxmlformats.org/drawingml/2006/table">
            <a:tbl>
              <a:tblPr/>
              <a:tblGrid>
                <a:gridCol w="3456187">
                  <a:extLst>
                    <a:ext uri="{9D8B030D-6E8A-4147-A177-3AD203B41FA5}">
                      <a16:colId xmlns:a16="http://schemas.microsoft.com/office/drawing/2014/main" val="4007187870"/>
                    </a:ext>
                  </a:extLst>
                </a:gridCol>
                <a:gridCol w="825358">
                  <a:extLst>
                    <a:ext uri="{9D8B030D-6E8A-4147-A177-3AD203B41FA5}">
                      <a16:colId xmlns:a16="http://schemas.microsoft.com/office/drawing/2014/main" val="1214336882"/>
                    </a:ext>
                  </a:extLst>
                </a:gridCol>
                <a:gridCol w="825358">
                  <a:extLst>
                    <a:ext uri="{9D8B030D-6E8A-4147-A177-3AD203B41FA5}">
                      <a16:colId xmlns:a16="http://schemas.microsoft.com/office/drawing/2014/main" val="1173107456"/>
                    </a:ext>
                  </a:extLst>
                </a:gridCol>
                <a:gridCol w="825358">
                  <a:extLst>
                    <a:ext uri="{9D8B030D-6E8A-4147-A177-3AD203B41FA5}">
                      <a16:colId xmlns:a16="http://schemas.microsoft.com/office/drawing/2014/main" val="1697353345"/>
                    </a:ext>
                  </a:extLst>
                </a:gridCol>
                <a:gridCol w="825358">
                  <a:extLst>
                    <a:ext uri="{9D8B030D-6E8A-4147-A177-3AD203B41FA5}">
                      <a16:colId xmlns:a16="http://schemas.microsoft.com/office/drawing/2014/main" val="1369578011"/>
                    </a:ext>
                  </a:extLst>
                </a:gridCol>
              </a:tblGrid>
              <a:tr h="303403">
                <a:tc>
                  <a:txBody>
                    <a:bodyPr/>
                    <a:lstStyle/>
                    <a:p>
                      <a:pPr algn="ctr" fontAlgn="b"/>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ANC </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PPC</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NNC</a:t>
                      </a:r>
                    </a:p>
                  </a:txBody>
                  <a:tcPr marL="4281" marR="4281" marT="4281" marB="0" anchor="ctr">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303403">
                <a:tc>
                  <a:txBody>
                    <a:bodyPr/>
                    <a:lstStyle/>
                    <a:p>
                      <a:pPr algn="ctr">
                        <a:lnSpc>
                          <a:spcPct val="115000"/>
                        </a:lnSpc>
                        <a:spcBef>
                          <a:spcPts val="1200"/>
                        </a:spcBef>
                      </a:pPr>
                      <a:r>
                        <a:rPr lang="en-CA" sz="1400" b="1"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Member &amp; benefits</a:t>
                      </a:r>
                      <a:endParaRPr lang="en-IN" sz="1400" b="1"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7258376"/>
                  </a:ext>
                </a:extLst>
              </a:tr>
              <a:tr h="303403">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Self Help Group</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94.49</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78.69</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47.68</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63.23</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303403">
                <a:tc>
                  <a:txBody>
                    <a:bodyPr/>
                    <a:lstStyle/>
                    <a:p>
                      <a:pPr algn="ctr">
                        <a:lnSpc>
                          <a:spcPct val="50000"/>
                        </a:lnSpc>
                        <a:spcBef>
                          <a:spcPts val="1200"/>
                        </a:spcBef>
                      </a:pPr>
                      <a:r>
                        <a:rPr lang="en-CA" sz="1400" b="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Mahila</a:t>
                      </a: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Mandal</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96.66</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50000"/>
                        </a:lnSpc>
                        <a:spcBef>
                          <a:spcPts val="1200"/>
                        </a:spcBef>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80.47</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54.15</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50000"/>
                        </a:lnSpc>
                        <a:spcBef>
                          <a:spcPts val="1200"/>
                        </a:spcBef>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68.69</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56990066"/>
                  </a:ext>
                </a:extLst>
              </a:tr>
              <a:tr h="303403">
                <a:tc>
                  <a:txBody>
                    <a:bodyPr/>
                    <a:lstStyle/>
                    <a:p>
                      <a:pPr algn="ctr">
                        <a:lnSpc>
                          <a:spcPct val="115000"/>
                        </a:lnSpc>
                      </a:pPr>
                      <a:r>
                        <a:rPr lang="en-CA" sz="1400" b="1"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Anganwadi benefit</a:t>
                      </a:r>
                      <a:endParaRPr lang="en-IN" sz="1400" b="1"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01576556"/>
                  </a:ext>
                </a:extLst>
              </a:tr>
              <a:tr h="303403">
                <a:tc>
                  <a:txBody>
                    <a:bodyPr/>
                    <a:lstStyle/>
                    <a:p>
                      <a:pPr algn="ctr">
                        <a:lnSpc>
                          <a:spcPct val="115000"/>
                        </a:lnSpc>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Yes</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115000"/>
                        </a:lnSpc>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92.16</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70.08</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115000"/>
                        </a:lnSpc>
                      </a:pPr>
                      <a:r>
                        <a:rPr lang="en-CA"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rPr>
                        <a:t>45.33</a:t>
                      </a:r>
                      <a:endParaRPr lang="en-IN" sz="1400" b="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58.80</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84653633"/>
                  </a:ext>
                </a:extLst>
              </a:tr>
              <a:tr h="303403">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82.61</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69.65</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46.62</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53.77</a:t>
                      </a:r>
                      <a:endParaRPr lang="en-IN" sz="1400" b="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181778361"/>
                  </a:ext>
                </a:extLst>
              </a:tr>
            </a:tbl>
          </a:graphicData>
        </a:graphic>
      </p:graphicFrame>
      <p:sp>
        <p:nvSpPr>
          <p:cNvPr id="2" name="Rectangle 1">
            <a:extLst>
              <a:ext uri="{FF2B5EF4-FFF2-40B4-BE49-F238E27FC236}">
                <a16:creationId xmlns:a16="http://schemas.microsoft.com/office/drawing/2014/main" id="{801545D8-3380-B023-8312-7FA1E9E1AEE9}"/>
              </a:ext>
            </a:extLst>
          </p:cNvPr>
          <p:cNvSpPr/>
          <p:nvPr/>
        </p:nvSpPr>
        <p:spPr>
          <a:xfrm>
            <a:off x="5782148" y="3976453"/>
            <a:ext cx="2410502" cy="25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434C6FB0-36AC-817B-BB46-FDB4DA05BDF8}"/>
              </a:ext>
            </a:extLst>
          </p:cNvPr>
          <p:cNvSpPr txBox="1"/>
          <p:nvPr/>
        </p:nvSpPr>
        <p:spPr>
          <a:xfrm>
            <a:off x="5782148" y="3976453"/>
            <a:ext cx="2520332" cy="276999"/>
          </a:xfrm>
          <a:prstGeom prst="rect">
            <a:avLst/>
          </a:prstGeom>
          <a:noFill/>
        </p:spPr>
        <p:txBody>
          <a:bodyPr wrap="square" rtlCol="0">
            <a:spAutoFit/>
          </a:bodyPr>
          <a:lstStyle/>
          <a:p>
            <a:r>
              <a:rPr lang="en-IN" sz="1200" dirty="0"/>
              <a:t>All values are in percentage form</a:t>
            </a:r>
          </a:p>
        </p:txBody>
      </p:sp>
    </p:spTree>
    <p:extLst>
      <p:ext uri="{BB962C8B-B14F-4D97-AF65-F5344CB8AC3E}">
        <p14:creationId xmlns:p14="http://schemas.microsoft.com/office/powerpoint/2010/main" val="3043902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820;p33">
            <a:extLst>
              <a:ext uri="{FF2B5EF4-FFF2-40B4-BE49-F238E27FC236}">
                <a16:creationId xmlns:a16="http://schemas.microsoft.com/office/drawing/2014/main" id="{C2DF2283-5884-ED13-B14A-C6686E943D6E}"/>
              </a:ext>
            </a:extLst>
          </p:cNvPr>
          <p:cNvGrpSpPr/>
          <p:nvPr/>
        </p:nvGrpSpPr>
        <p:grpSpPr>
          <a:xfrm>
            <a:off x="3154679" y="90166"/>
            <a:ext cx="5836921" cy="885194"/>
            <a:chOff x="1575694" y="930575"/>
            <a:chExt cx="1989550" cy="713693"/>
          </a:xfrm>
        </p:grpSpPr>
        <p:sp>
          <p:nvSpPr>
            <p:cNvPr id="12" name="Google Shape;821;p33">
              <a:extLst>
                <a:ext uri="{FF2B5EF4-FFF2-40B4-BE49-F238E27FC236}">
                  <a16:creationId xmlns:a16="http://schemas.microsoft.com/office/drawing/2014/main" id="{15DBBCAE-9463-4110-A2B6-BE4C71D348C1}"/>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22;p33">
              <a:extLst>
                <a:ext uri="{FF2B5EF4-FFF2-40B4-BE49-F238E27FC236}">
                  <a16:creationId xmlns:a16="http://schemas.microsoft.com/office/drawing/2014/main" id="{F10A8E74-896A-475D-FE75-A56C460FAECA}"/>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50B74B7-C7B3-B500-BDE8-9980028D43B7}"/>
              </a:ext>
            </a:extLst>
          </p:cNvPr>
          <p:cNvSpPr txBox="1"/>
          <p:nvPr/>
        </p:nvSpPr>
        <p:spPr>
          <a:xfrm>
            <a:off x="3485106" y="234588"/>
            <a:ext cx="5162116" cy="584775"/>
          </a:xfrm>
          <a:prstGeom prst="rect">
            <a:avLst/>
          </a:prstGeom>
          <a:noFill/>
        </p:spPr>
        <p:txBody>
          <a:bodyPr wrap="square" rtlCol="0">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Percentage of women opting for ANC, ID, PPC, NNC against age group of women</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59806759-9B5D-082D-07DB-3A92D4D40CBC}"/>
              </a:ext>
            </a:extLst>
          </p:cNvPr>
          <p:cNvSpPr/>
          <p:nvPr/>
        </p:nvSpPr>
        <p:spPr>
          <a:xfrm>
            <a:off x="496779" y="509551"/>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6778" y="534446"/>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2.5</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[23]</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1282708182"/>
              </p:ext>
            </p:extLst>
          </p:nvPr>
        </p:nvGraphicFramePr>
        <p:xfrm>
          <a:off x="1435031" y="1235955"/>
          <a:ext cx="6757619" cy="3115600"/>
        </p:xfrm>
        <a:graphic>
          <a:graphicData uri="http://schemas.openxmlformats.org/drawingml/2006/table">
            <a:tbl>
              <a:tblPr/>
              <a:tblGrid>
                <a:gridCol w="3456187">
                  <a:extLst>
                    <a:ext uri="{9D8B030D-6E8A-4147-A177-3AD203B41FA5}">
                      <a16:colId xmlns:a16="http://schemas.microsoft.com/office/drawing/2014/main" val="4007187870"/>
                    </a:ext>
                  </a:extLst>
                </a:gridCol>
                <a:gridCol w="825358">
                  <a:extLst>
                    <a:ext uri="{9D8B030D-6E8A-4147-A177-3AD203B41FA5}">
                      <a16:colId xmlns:a16="http://schemas.microsoft.com/office/drawing/2014/main" val="1214336882"/>
                    </a:ext>
                  </a:extLst>
                </a:gridCol>
                <a:gridCol w="825358">
                  <a:extLst>
                    <a:ext uri="{9D8B030D-6E8A-4147-A177-3AD203B41FA5}">
                      <a16:colId xmlns:a16="http://schemas.microsoft.com/office/drawing/2014/main" val="1173107456"/>
                    </a:ext>
                  </a:extLst>
                </a:gridCol>
                <a:gridCol w="825358">
                  <a:extLst>
                    <a:ext uri="{9D8B030D-6E8A-4147-A177-3AD203B41FA5}">
                      <a16:colId xmlns:a16="http://schemas.microsoft.com/office/drawing/2014/main" val="1697353345"/>
                    </a:ext>
                  </a:extLst>
                </a:gridCol>
                <a:gridCol w="825358">
                  <a:extLst>
                    <a:ext uri="{9D8B030D-6E8A-4147-A177-3AD203B41FA5}">
                      <a16:colId xmlns:a16="http://schemas.microsoft.com/office/drawing/2014/main" val="1369578011"/>
                    </a:ext>
                  </a:extLst>
                </a:gridCol>
              </a:tblGrid>
              <a:tr h="252000">
                <a:tc>
                  <a:txBody>
                    <a:bodyPr/>
                    <a:lstStyle/>
                    <a:p>
                      <a:pPr algn="ctr" fontAlgn="b"/>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ANC </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PPC</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NNC</a:t>
                      </a:r>
                    </a:p>
                  </a:txBody>
                  <a:tcPr marL="4281" marR="4281" marT="4281" marB="0" anchor="ctr">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88235">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Age group</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7258376"/>
                  </a:ext>
                </a:extLst>
              </a:tr>
              <a:tr h="252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15-21</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90.66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77.46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45.16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53.49</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22-28</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90.62</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74.32</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47.25</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57.87</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56990066"/>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29-35</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86.66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67.13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46.27</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57.73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36-42</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77.56</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57.66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41.37</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51.48</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084653633"/>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43-49</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63.25</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38.66</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33.90</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37.71</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181778361"/>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50-56</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50.00</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12.50</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23.53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23.53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13481836"/>
                  </a:ext>
                </a:extLst>
              </a:tr>
              <a:tr h="252000">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57 and above</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25.00</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25.00</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25.00</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25.00</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020332729"/>
                  </a:ext>
                </a:extLst>
              </a:tr>
            </a:tbl>
          </a:graphicData>
        </a:graphic>
      </p:graphicFrame>
      <p:sp>
        <p:nvSpPr>
          <p:cNvPr id="2" name="Rectangle 1">
            <a:extLst>
              <a:ext uri="{FF2B5EF4-FFF2-40B4-BE49-F238E27FC236}">
                <a16:creationId xmlns:a16="http://schemas.microsoft.com/office/drawing/2014/main" id="{AFDE141F-D028-39E9-D33C-E098CA87A446}"/>
              </a:ext>
            </a:extLst>
          </p:cNvPr>
          <p:cNvSpPr/>
          <p:nvPr/>
        </p:nvSpPr>
        <p:spPr>
          <a:xfrm>
            <a:off x="5783904" y="4351555"/>
            <a:ext cx="2410502" cy="25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43E0A40-D661-DC6F-2780-8E4A3AF25277}"/>
              </a:ext>
            </a:extLst>
          </p:cNvPr>
          <p:cNvSpPr txBox="1"/>
          <p:nvPr/>
        </p:nvSpPr>
        <p:spPr>
          <a:xfrm>
            <a:off x="5783904" y="4351555"/>
            <a:ext cx="2520332" cy="276999"/>
          </a:xfrm>
          <a:prstGeom prst="rect">
            <a:avLst/>
          </a:prstGeom>
          <a:noFill/>
        </p:spPr>
        <p:txBody>
          <a:bodyPr wrap="square" rtlCol="0">
            <a:spAutoFit/>
          </a:bodyPr>
          <a:lstStyle/>
          <a:p>
            <a:r>
              <a:rPr lang="en-IN" sz="1200" dirty="0"/>
              <a:t>All values are in percentage form</a:t>
            </a:r>
          </a:p>
        </p:txBody>
      </p:sp>
    </p:spTree>
    <p:extLst>
      <p:ext uri="{BB962C8B-B14F-4D97-AF65-F5344CB8AC3E}">
        <p14:creationId xmlns:p14="http://schemas.microsoft.com/office/powerpoint/2010/main" val="3872868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820;p33">
            <a:extLst>
              <a:ext uri="{FF2B5EF4-FFF2-40B4-BE49-F238E27FC236}">
                <a16:creationId xmlns:a16="http://schemas.microsoft.com/office/drawing/2014/main" id="{C2DF2283-5884-ED13-B14A-C6686E943D6E}"/>
              </a:ext>
            </a:extLst>
          </p:cNvPr>
          <p:cNvGrpSpPr/>
          <p:nvPr/>
        </p:nvGrpSpPr>
        <p:grpSpPr>
          <a:xfrm>
            <a:off x="2491740" y="90166"/>
            <a:ext cx="6499861" cy="1198416"/>
            <a:chOff x="1575694" y="930575"/>
            <a:chExt cx="1989550" cy="713693"/>
          </a:xfrm>
        </p:grpSpPr>
        <p:sp>
          <p:nvSpPr>
            <p:cNvPr id="12" name="Google Shape;821;p33">
              <a:extLst>
                <a:ext uri="{FF2B5EF4-FFF2-40B4-BE49-F238E27FC236}">
                  <a16:creationId xmlns:a16="http://schemas.microsoft.com/office/drawing/2014/main" id="{15DBBCAE-9463-4110-A2B6-BE4C71D348C1}"/>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2;p33">
              <a:extLst>
                <a:ext uri="{FF2B5EF4-FFF2-40B4-BE49-F238E27FC236}">
                  <a16:creationId xmlns:a16="http://schemas.microsoft.com/office/drawing/2014/main" id="{F10A8E74-896A-475D-FE75-A56C460FAECA}"/>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50B74B7-C7B3-B500-BDE8-9980028D43B7}"/>
              </a:ext>
            </a:extLst>
          </p:cNvPr>
          <p:cNvSpPr txBox="1"/>
          <p:nvPr/>
        </p:nvSpPr>
        <p:spPr>
          <a:xfrm>
            <a:off x="2854725" y="364175"/>
            <a:ext cx="5641739" cy="584775"/>
          </a:xfrm>
          <a:prstGeom prst="rect">
            <a:avLst/>
          </a:prstGeom>
          <a:noFill/>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Percentage of women opting for ANC, ID, PPC, NNC against women’s autonomy parameters</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59806759-9B5D-082D-07DB-3A92D4D40CBC}"/>
              </a:ext>
            </a:extLst>
          </p:cNvPr>
          <p:cNvSpPr/>
          <p:nvPr/>
        </p:nvSpPr>
        <p:spPr>
          <a:xfrm>
            <a:off x="496778" y="924055"/>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6777" y="948950"/>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2.6</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[24]</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1389906495"/>
              </p:ext>
            </p:extLst>
          </p:nvPr>
        </p:nvGraphicFramePr>
        <p:xfrm>
          <a:off x="1435031" y="1704422"/>
          <a:ext cx="6757619" cy="2077750"/>
        </p:xfrm>
        <a:graphic>
          <a:graphicData uri="http://schemas.openxmlformats.org/drawingml/2006/table">
            <a:tbl>
              <a:tblPr/>
              <a:tblGrid>
                <a:gridCol w="3456187">
                  <a:extLst>
                    <a:ext uri="{9D8B030D-6E8A-4147-A177-3AD203B41FA5}">
                      <a16:colId xmlns:a16="http://schemas.microsoft.com/office/drawing/2014/main" val="4007187870"/>
                    </a:ext>
                  </a:extLst>
                </a:gridCol>
                <a:gridCol w="825358">
                  <a:extLst>
                    <a:ext uri="{9D8B030D-6E8A-4147-A177-3AD203B41FA5}">
                      <a16:colId xmlns:a16="http://schemas.microsoft.com/office/drawing/2014/main" val="1214336882"/>
                    </a:ext>
                  </a:extLst>
                </a:gridCol>
                <a:gridCol w="825358">
                  <a:extLst>
                    <a:ext uri="{9D8B030D-6E8A-4147-A177-3AD203B41FA5}">
                      <a16:colId xmlns:a16="http://schemas.microsoft.com/office/drawing/2014/main" val="1173107456"/>
                    </a:ext>
                  </a:extLst>
                </a:gridCol>
                <a:gridCol w="825358">
                  <a:extLst>
                    <a:ext uri="{9D8B030D-6E8A-4147-A177-3AD203B41FA5}">
                      <a16:colId xmlns:a16="http://schemas.microsoft.com/office/drawing/2014/main" val="1697353345"/>
                    </a:ext>
                  </a:extLst>
                </a:gridCol>
                <a:gridCol w="825358">
                  <a:extLst>
                    <a:ext uri="{9D8B030D-6E8A-4147-A177-3AD203B41FA5}">
                      <a16:colId xmlns:a16="http://schemas.microsoft.com/office/drawing/2014/main" val="1369578011"/>
                    </a:ext>
                  </a:extLst>
                </a:gridCol>
              </a:tblGrid>
              <a:tr h="288000">
                <a:tc>
                  <a:txBody>
                    <a:bodyPr/>
                    <a:lstStyle/>
                    <a:p>
                      <a:pPr algn="ctr" fontAlgn="b"/>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281" marR="4281" marT="4281" marB="0" anchor="ctr">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ANC </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PPC</a:t>
                      </a:r>
                    </a:p>
                  </a:txBody>
                  <a:tcPr marL="4281" marR="4281" marT="4281" marB="0" anchor="ct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NNC</a:t>
                      </a:r>
                    </a:p>
                  </a:txBody>
                  <a:tcPr marL="4281" marR="4281" marT="4281" marB="0" anchor="ctr">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88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Decides the number of children to have</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87.8</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70.26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45.27</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56.2</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537258376"/>
                  </a:ext>
                </a:extLst>
              </a:tr>
              <a:tr h="288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Decides what to do if the child falls sick</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88.14</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70.23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45.59</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56.44</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88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Decides what to do if own falls sick</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88.36</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70.33</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45.56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a:solidFill>
                            <a:schemeClr val="accent3"/>
                          </a:solidFill>
                          <a:effectLst/>
                          <a:latin typeface="Calibri" panose="020F0502020204030204" pitchFamily="34" charset="0"/>
                          <a:ea typeface="Calibri" panose="020F0502020204030204" pitchFamily="34" charset="0"/>
                          <a:cs typeface="Calibri" panose="020F0502020204030204" pitchFamily="34" charset="0"/>
                        </a:rPr>
                        <a:t>56.91</a:t>
                      </a:r>
                      <a:endParaRPr lang="en-IN" sz="14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856990066"/>
                  </a:ext>
                </a:extLst>
              </a:tr>
              <a:tr h="288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Can visit health center alone</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88.53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70.07</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46.61</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57.16</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88000">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Ever worked for wages/ pay</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84.81</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62.53</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46.79</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56.47</a:t>
                      </a:r>
                      <a:endParaRPr lang="en-IN" sz="14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084653633"/>
                  </a:ext>
                </a:extLst>
              </a:tr>
            </a:tbl>
          </a:graphicData>
        </a:graphic>
      </p:graphicFrame>
      <p:sp>
        <p:nvSpPr>
          <p:cNvPr id="2" name="Rectangle 1">
            <a:extLst>
              <a:ext uri="{FF2B5EF4-FFF2-40B4-BE49-F238E27FC236}">
                <a16:creationId xmlns:a16="http://schemas.microsoft.com/office/drawing/2014/main" id="{7FA6280F-4AC1-CC03-C4CC-A940C895F6B8}"/>
              </a:ext>
            </a:extLst>
          </p:cNvPr>
          <p:cNvSpPr/>
          <p:nvPr/>
        </p:nvSpPr>
        <p:spPr>
          <a:xfrm>
            <a:off x="5774871" y="3782172"/>
            <a:ext cx="2410502" cy="25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17B5995-3119-826B-BD41-20E4405272C5}"/>
              </a:ext>
            </a:extLst>
          </p:cNvPr>
          <p:cNvSpPr txBox="1"/>
          <p:nvPr/>
        </p:nvSpPr>
        <p:spPr>
          <a:xfrm>
            <a:off x="5774871" y="3782172"/>
            <a:ext cx="2520332" cy="276999"/>
          </a:xfrm>
          <a:prstGeom prst="rect">
            <a:avLst/>
          </a:prstGeom>
          <a:noFill/>
        </p:spPr>
        <p:txBody>
          <a:bodyPr wrap="square" rtlCol="0">
            <a:spAutoFit/>
          </a:bodyPr>
          <a:lstStyle/>
          <a:p>
            <a:r>
              <a:rPr lang="en-IN" sz="1200" dirty="0"/>
              <a:t>All values are in percentage form</a:t>
            </a:r>
          </a:p>
        </p:txBody>
      </p:sp>
    </p:spTree>
    <p:extLst>
      <p:ext uri="{BB962C8B-B14F-4D97-AF65-F5344CB8AC3E}">
        <p14:creationId xmlns:p14="http://schemas.microsoft.com/office/powerpoint/2010/main" val="134673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806759-9B5D-082D-07DB-3A92D4D40CBC}"/>
              </a:ext>
            </a:extLst>
          </p:cNvPr>
          <p:cNvSpPr/>
          <p:nvPr/>
        </p:nvSpPr>
        <p:spPr>
          <a:xfrm>
            <a:off x="495533" y="361678"/>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5532" y="363713"/>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3.1</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[25]</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1049357775"/>
              </p:ext>
            </p:extLst>
          </p:nvPr>
        </p:nvGraphicFramePr>
        <p:xfrm>
          <a:off x="779259" y="939997"/>
          <a:ext cx="7725800" cy="3295095"/>
        </p:xfrm>
        <a:graphic>
          <a:graphicData uri="http://schemas.openxmlformats.org/drawingml/2006/table">
            <a:tbl>
              <a:tblPr/>
              <a:tblGrid>
                <a:gridCol w="3407976">
                  <a:extLst>
                    <a:ext uri="{9D8B030D-6E8A-4147-A177-3AD203B41FA5}">
                      <a16:colId xmlns:a16="http://schemas.microsoft.com/office/drawing/2014/main" val="4007187870"/>
                    </a:ext>
                  </a:extLst>
                </a:gridCol>
                <a:gridCol w="1486997">
                  <a:extLst>
                    <a:ext uri="{9D8B030D-6E8A-4147-A177-3AD203B41FA5}">
                      <a16:colId xmlns:a16="http://schemas.microsoft.com/office/drawing/2014/main" val="1214336882"/>
                    </a:ext>
                  </a:extLst>
                </a:gridCol>
                <a:gridCol w="943609">
                  <a:extLst>
                    <a:ext uri="{9D8B030D-6E8A-4147-A177-3AD203B41FA5}">
                      <a16:colId xmlns:a16="http://schemas.microsoft.com/office/drawing/2014/main" val="1173107456"/>
                    </a:ext>
                  </a:extLst>
                </a:gridCol>
                <a:gridCol w="943609">
                  <a:extLst>
                    <a:ext uri="{9D8B030D-6E8A-4147-A177-3AD203B41FA5}">
                      <a16:colId xmlns:a16="http://schemas.microsoft.com/office/drawing/2014/main" val="1697353345"/>
                    </a:ext>
                  </a:extLst>
                </a:gridCol>
                <a:gridCol w="943609">
                  <a:extLst>
                    <a:ext uri="{9D8B030D-6E8A-4147-A177-3AD203B41FA5}">
                      <a16:colId xmlns:a16="http://schemas.microsoft.com/office/drawing/2014/main" val="1369578011"/>
                    </a:ext>
                  </a:extLst>
                </a:gridCol>
              </a:tblGrid>
              <a:tr h="217641">
                <a:tc>
                  <a:txBody>
                    <a:bodyPr/>
                    <a:lstStyle/>
                    <a:p>
                      <a:pPr algn="ctr" fontAlgn="b"/>
                      <a:endParaRPr lang="en-IN" sz="1600" b="1" i="0" u="none" strike="noStrike" dirty="0">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Log income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0.343***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0.299***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0.0826***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0.186***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53725837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(0.0361)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(0.0272)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(0.0224)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(0.0229)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Women's education: primary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0.547***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0.254***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0.156*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8569900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(0.121)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(0.0883)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(0.0845)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(0.0812)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Women's education: secondary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1.118***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0.562***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0.292***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0.409***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84653633"/>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(0.0804)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(0.0551)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(0.0502)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(0.0500)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18177836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Women's education: above secondary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2.357***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1.366***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0.378***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0.618***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81348183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(0.212)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(0.0716)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(0.0738)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extLst>
                  <a:ext uri="{0D108BD9-81ED-4DB2-BD59-A6C34878D82A}">
                    <a16:rowId xmlns:a16="http://schemas.microsoft.com/office/drawing/2014/main" val="302033272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Spouse's education: Primary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0.246**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0.0712</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-0.0711</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-0.0135</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100293774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(0.114)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(0.0871)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(0.0836)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(0.0814)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noFill/>
                  </a:tcPr>
                </a:tc>
                <a:extLst>
                  <a:ext uri="{0D108BD9-81ED-4DB2-BD59-A6C34878D82A}">
                    <a16:rowId xmlns:a16="http://schemas.microsoft.com/office/drawing/2014/main" val="253381785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Spouse's education: secondary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0.324***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0.214***</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0.196***</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0.129**</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70322704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(0.0749)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(0.0610)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(0.0570)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(0.0559)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5878048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Spouse's education: above secondary</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0.546***</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0.456***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0.255***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0.242***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837730758"/>
                  </a:ext>
                </a:extLst>
              </a:tr>
              <a:tr h="217641">
                <a:tc>
                  <a:txBody>
                    <a:bodyPr/>
                    <a:lstStyle/>
                    <a:p>
                      <a:pPr algn="ctr">
                        <a:lnSpc>
                          <a:spcPct val="115000"/>
                        </a:lnSpc>
                      </a:pP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(0.125)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(0.0852)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(0.0720)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(0.0721)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06032140"/>
                  </a:ext>
                </a:extLst>
              </a:tr>
            </a:tbl>
          </a:graphicData>
        </a:graphic>
      </p:graphicFrame>
      <p:sp>
        <p:nvSpPr>
          <p:cNvPr id="8" name="Rectangle 7">
            <a:extLst>
              <a:ext uri="{FF2B5EF4-FFF2-40B4-BE49-F238E27FC236}">
                <a16:creationId xmlns:a16="http://schemas.microsoft.com/office/drawing/2014/main" id="{2731D96E-D57E-15F2-0E48-2F82DAA274E8}"/>
              </a:ext>
            </a:extLst>
          </p:cNvPr>
          <p:cNvSpPr/>
          <p:nvPr/>
        </p:nvSpPr>
        <p:spPr>
          <a:xfrm>
            <a:off x="6262939" y="4235092"/>
            <a:ext cx="2235972"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600" dirty="0"/>
          </a:p>
        </p:txBody>
      </p:sp>
      <p:sp>
        <p:nvSpPr>
          <p:cNvPr id="9" name="TextBox 8">
            <a:extLst>
              <a:ext uri="{FF2B5EF4-FFF2-40B4-BE49-F238E27FC236}">
                <a16:creationId xmlns:a16="http://schemas.microsoft.com/office/drawing/2014/main" id="{D2DED344-8169-696F-F10A-F6375D68AFE5}"/>
              </a:ext>
            </a:extLst>
          </p:cNvPr>
          <p:cNvSpPr txBox="1"/>
          <p:nvPr/>
        </p:nvSpPr>
        <p:spPr>
          <a:xfrm>
            <a:off x="6262939" y="4255195"/>
            <a:ext cx="2754084" cy="276999"/>
          </a:xfrm>
          <a:prstGeom prst="rect">
            <a:avLst/>
          </a:prstGeom>
          <a:noFill/>
        </p:spPr>
        <p:txBody>
          <a:bodyPr wrap="square" rtlCol="0">
            <a:spAutoFit/>
          </a:bodyPr>
          <a:lstStyle/>
          <a:p>
            <a:r>
              <a:rPr lang="nn-NO" sz="1200" dirty="0"/>
              <a:t>*** p&lt;0.01, ** p&lt;0.05, * p&lt;0.1</a:t>
            </a:r>
            <a:endParaRPr lang="en-IN" sz="1200" dirty="0"/>
          </a:p>
        </p:txBody>
      </p:sp>
      <p:sp>
        <p:nvSpPr>
          <p:cNvPr id="10" name="Rectangle 9">
            <a:extLst>
              <a:ext uri="{FF2B5EF4-FFF2-40B4-BE49-F238E27FC236}">
                <a16:creationId xmlns:a16="http://schemas.microsoft.com/office/drawing/2014/main" id="{7F4C923F-E7F3-A99A-9D5D-B5E9DA67BD41}"/>
              </a:ext>
            </a:extLst>
          </p:cNvPr>
          <p:cNvSpPr/>
          <p:nvPr/>
        </p:nvSpPr>
        <p:spPr>
          <a:xfrm>
            <a:off x="778014" y="4235092"/>
            <a:ext cx="2745036"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200"/>
          </a:p>
        </p:txBody>
      </p:sp>
      <p:sp>
        <p:nvSpPr>
          <p:cNvPr id="14" name="TextBox 13">
            <a:extLst>
              <a:ext uri="{FF2B5EF4-FFF2-40B4-BE49-F238E27FC236}">
                <a16:creationId xmlns:a16="http://schemas.microsoft.com/office/drawing/2014/main" id="{DE0F915D-30A7-5E87-DF57-7E3E57B105D5}"/>
              </a:ext>
            </a:extLst>
          </p:cNvPr>
          <p:cNvSpPr txBox="1"/>
          <p:nvPr/>
        </p:nvSpPr>
        <p:spPr>
          <a:xfrm>
            <a:off x="779800" y="4235092"/>
            <a:ext cx="3339972" cy="276999"/>
          </a:xfrm>
          <a:prstGeom prst="rect">
            <a:avLst/>
          </a:prstGeom>
          <a:noFill/>
        </p:spPr>
        <p:txBody>
          <a:bodyPr wrap="square" rtlCol="0">
            <a:spAutoFit/>
          </a:bodyPr>
          <a:lstStyle/>
          <a:p>
            <a:r>
              <a:rPr lang="en-IN" sz="1200" dirty="0"/>
              <a:t>Robust standard errors in parentheses</a:t>
            </a:r>
          </a:p>
        </p:txBody>
      </p:sp>
      <p:grpSp>
        <p:nvGrpSpPr>
          <p:cNvPr id="4" name="Google Shape;820;p33">
            <a:extLst>
              <a:ext uri="{FF2B5EF4-FFF2-40B4-BE49-F238E27FC236}">
                <a16:creationId xmlns:a16="http://schemas.microsoft.com/office/drawing/2014/main" id="{65A2E006-A577-FE54-824F-A54BA79418FA}"/>
              </a:ext>
            </a:extLst>
          </p:cNvPr>
          <p:cNvGrpSpPr/>
          <p:nvPr/>
        </p:nvGrpSpPr>
        <p:grpSpPr>
          <a:xfrm>
            <a:off x="3561106" y="91540"/>
            <a:ext cx="5455920" cy="579950"/>
            <a:chOff x="1575694" y="930575"/>
            <a:chExt cx="1989550" cy="713693"/>
          </a:xfrm>
        </p:grpSpPr>
        <p:sp>
          <p:nvSpPr>
            <p:cNvPr id="7" name="Google Shape;821;p33">
              <a:extLst>
                <a:ext uri="{FF2B5EF4-FFF2-40B4-BE49-F238E27FC236}">
                  <a16:creationId xmlns:a16="http://schemas.microsoft.com/office/drawing/2014/main" id="{7A274DB9-E325-83B1-4B9C-BA0D9C951904}"/>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2;p33">
              <a:extLst>
                <a:ext uri="{FF2B5EF4-FFF2-40B4-BE49-F238E27FC236}">
                  <a16:creationId xmlns:a16="http://schemas.microsoft.com/office/drawing/2014/main" id="{38AFDC57-E91C-F54B-8679-F0D20118D02C}"/>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AE2EEDF3-8343-F67A-A7CB-DFD1C7591544}"/>
              </a:ext>
            </a:extLst>
          </p:cNvPr>
          <p:cNvSpPr txBox="1"/>
          <p:nvPr/>
        </p:nvSpPr>
        <p:spPr>
          <a:xfrm>
            <a:off x="4770120" y="198586"/>
            <a:ext cx="5162116"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Table showing regression results</a:t>
            </a:r>
          </a:p>
        </p:txBody>
      </p:sp>
    </p:spTree>
    <p:extLst>
      <p:ext uri="{BB962C8B-B14F-4D97-AF65-F5344CB8AC3E}">
        <p14:creationId xmlns:p14="http://schemas.microsoft.com/office/powerpoint/2010/main" val="2280590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806759-9B5D-082D-07DB-3A92D4D40CBC}"/>
              </a:ext>
            </a:extLst>
          </p:cNvPr>
          <p:cNvSpPr/>
          <p:nvPr/>
        </p:nvSpPr>
        <p:spPr>
          <a:xfrm>
            <a:off x="496778" y="154532"/>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6777" y="156567"/>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3.2</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[26]</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890961188"/>
              </p:ext>
            </p:extLst>
          </p:nvPr>
        </p:nvGraphicFramePr>
        <p:xfrm>
          <a:off x="824982" y="924202"/>
          <a:ext cx="7725800" cy="3295095"/>
        </p:xfrm>
        <a:graphic>
          <a:graphicData uri="http://schemas.openxmlformats.org/drawingml/2006/table">
            <a:tbl>
              <a:tblPr/>
              <a:tblGrid>
                <a:gridCol w="3951364">
                  <a:extLst>
                    <a:ext uri="{9D8B030D-6E8A-4147-A177-3AD203B41FA5}">
                      <a16:colId xmlns:a16="http://schemas.microsoft.com/office/drawing/2014/main" val="4007187870"/>
                    </a:ext>
                  </a:extLst>
                </a:gridCol>
                <a:gridCol w="943609">
                  <a:extLst>
                    <a:ext uri="{9D8B030D-6E8A-4147-A177-3AD203B41FA5}">
                      <a16:colId xmlns:a16="http://schemas.microsoft.com/office/drawing/2014/main" val="1214336882"/>
                    </a:ext>
                  </a:extLst>
                </a:gridCol>
                <a:gridCol w="943609">
                  <a:extLst>
                    <a:ext uri="{9D8B030D-6E8A-4147-A177-3AD203B41FA5}">
                      <a16:colId xmlns:a16="http://schemas.microsoft.com/office/drawing/2014/main" val="1173107456"/>
                    </a:ext>
                  </a:extLst>
                </a:gridCol>
                <a:gridCol w="943609">
                  <a:extLst>
                    <a:ext uri="{9D8B030D-6E8A-4147-A177-3AD203B41FA5}">
                      <a16:colId xmlns:a16="http://schemas.microsoft.com/office/drawing/2014/main" val="1697353345"/>
                    </a:ext>
                  </a:extLst>
                </a:gridCol>
                <a:gridCol w="943609">
                  <a:extLst>
                    <a:ext uri="{9D8B030D-6E8A-4147-A177-3AD203B41FA5}">
                      <a16:colId xmlns:a16="http://schemas.microsoft.com/office/drawing/2014/main" val="1369578011"/>
                    </a:ext>
                  </a:extLst>
                </a:gridCol>
              </a:tblGrid>
              <a:tr h="217641">
                <a:tc>
                  <a:txBody>
                    <a:bodyPr/>
                    <a:lstStyle/>
                    <a:p>
                      <a:pPr algn="ctr" fontAlgn="b"/>
                      <a:endParaRPr lang="en-IN" sz="1600" b="1" i="0" u="none" strike="noStrike" dirty="0">
                        <a:solidFill>
                          <a:srgbClr val="000000"/>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Confidence in Govt. institution(only some confidence)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-0.210***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-0.0771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-0.148***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53725837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(0.0658)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(0.0471)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(0.0397)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(0.0401)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Confidence in Govt. institution(hardly any confidence)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-0.382***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-0.145**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0.0381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0.0136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569900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(0.0946)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(0.0702)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(0.0595)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(0.0611)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Confidence in private institution (only some confidence)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0.0566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-0.0154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-0.274***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-0.0507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84653633"/>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(0.0732)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(0.0526)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(0.0444)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(0.0443)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18177836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Confidence in private institution (hardy any confidence)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0.0688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0.0607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-0.332***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-0.114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1348183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(0.173)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(0.115)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(0.0976)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(0.0970)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02033272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Govt. insurance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-0.327***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-0.223***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0.211***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0.176***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293774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(0.0787)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(0.0666)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(0.0684)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53381785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Private insurance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0.398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0.498**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-0.123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0.0501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70322704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(0.383)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(0.219)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(0.136)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(0.146)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75878048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Occupation status</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-0.00644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-0.243***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0.247***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0.191***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32809353"/>
                  </a:ext>
                </a:extLst>
              </a:tr>
              <a:tr h="217641">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 </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(0.0661)</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(0.0469)</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(0.0402)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(0.0408)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842881212"/>
                  </a:ext>
                </a:extLst>
              </a:tr>
            </a:tbl>
          </a:graphicData>
        </a:graphic>
      </p:graphicFrame>
      <p:grpSp>
        <p:nvGrpSpPr>
          <p:cNvPr id="2" name="Google Shape;820;p33">
            <a:extLst>
              <a:ext uri="{FF2B5EF4-FFF2-40B4-BE49-F238E27FC236}">
                <a16:creationId xmlns:a16="http://schemas.microsoft.com/office/drawing/2014/main" id="{47ED41CF-1F2D-2F4A-985E-A59D143E8CE0}"/>
              </a:ext>
            </a:extLst>
          </p:cNvPr>
          <p:cNvGrpSpPr/>
          <p:nvPr/>
        </p:nvGrpSpPr>
        <p:grpSpPr>
          <a:xfrm>
            <a:off x="3535681" y="67305"/>
            <a:ext cx="5455920" cy="555611"/>
            <a:chOff x="1575694" y="930575"/>
            <a:chExt cx="1989550" cy="713693"/>
          </a:xfrm>
        </p:grpSpPr>
        <p:sp>
          <p:nvSpPr>
            <p:cNvPr id="3" name="Google Shape;821;p33">
              <a:extLst>
                <a:ext uri="{FF2B5EF4-FFF2-40B4-BE49-F238E27FC236}">
                  <a16:creationId xmlns:a16="http://schemas.microsoft.com/office/drawing/2014/main" id="{A52E1EC0-DB68-1AA7-0558-EBF393208AB5}"/>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2;p33">
              <a:extLst>
                <a:ext uri="{FF2B5EF4-FFF2-40B4-BE49-F238E27FC236}">
                  <a16:creationId xmlns:a16="http://schemas.microsoft.com/office/drawing/2014/main" id="{BD4309F8-5CB9-5D7A-26E6-F27D425AB4D7}"/>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83987DE-9FC4-B391-A346-83650CFC025F}"/>
              </a:ext>
            </a:extLst>
          </p:cNvPr>
          <p:cNvSpPr txBox="1"/>
          <p:nvPr/>
        </p:nvSpPr>
        <p:spPr>
          <a:xfrm>
            <a:off x="4572000" y="137148"/>
            <a:ext cx="5162116"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Table showing regression results</a:t>
            </a:r>
          </a:p>
        </p:txBody>
      </p:sp>
      <p:sp>
        <p:nvSpPr>
          <p:cNvPr id="8" name="Rectangle 7">
            <a:extLst>
              <a:ext uri="{FF2B5EF4-FFF2-40B4-BE49-F238E27FC236}">
                <a16:creationId xmlns:a16="http://schemas.microsoft.com/office/drawing/2014/main" id="{58C89D59-03B7-E584-9825-7892887D6952}"/>
              </a:ext>
            </a:extLst>
          </p:cNvPr>
          <p:cNvSpPr/>
          <p:nvPr/>
        </p:nvSpPr>
        <p:spPr>
          <a:xfrm>
            <a:off x="6309907" y="4219297"/>
            <a:ext cx="2235972"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600" dirty="0"/>
          </a:p>
        </p:txBody>
      </p:sp>
      <p:sp>
        <p:nvSpPr>
          <p:cNvPr id="9" name="TextBox 8">
            <a:extLst>
              <a:ext uri="{FF2B5EF4-FFF2-40B4-BE49-F238E27FC236}">
                <a16:creationId xmlns:a16="http://schemas.microsoft.com/office/drawing/2014/main" id="{486E1AED-7A31-59BC-3A1F-0695972626D9}"/>
              </a:ext>
            </a:extLst>
          </p:cNvPr>
          <p:cNvSpPr txBox="1"/>
          <p:nvPr/>
        </p:nvSpPr>
        <p:spPr>
          <a:xfrm>
            <a:off x="6309907" y="4239400"/>
            <a:ext cx="2754084" cy="276999"/>
          </a:xfrm>
          <a:prstGeom prst="rect">
            <a:avLst/>
          </a:prstGeom>
          <a:noFill/>
        </p:spPr>
        <p:txBody>
          <a:bodyPr wrap="square" rtlCol="0">
            <a:spAutoFit/>
          </a:bodyPr>
          <a:lstStyle/>
          <a:p>
            <a:r>
              <a:rPr lang="nn-NO" sz="1200" dirty="0"/>
              <a:t>*** p&lt;0.01, ** p&lt;0.05, * p&lt;0.1</a:t>
            </a:r>
            <a:endParaRPr lang="en-IN" sz="1200" dirty="0"/>
          </a:p>
        </p:txBody>
      </p:sp>
      <p:sp>
        <p:nvSpPr>
          <p:cNvPr id="10" name="Rectangle 9">
            <a:extLst>
              <a:ext uri="{FF2B5EF4-FFF2-40B4-BE49-F238E27FC236}">
                <a16:creationId xmlns:a16="http://schemas.microsoft.com/office/drawing/2014/main" id="{651E9013-1BEF-3A04-3AFF-688AF70C4E22}"/>
              </a:ext>
            </a:extLst>
          </p:cNvPr>
          <p:cNvSpPr/>
          <p:nvPr/>
        </p:nvSpPr>
        <p:spPr>
          <a:xfrm>
            <a:off x="824982" y="4219297"/>
            <a:ext cx="2745036"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200"/>
          </a:p>
        </p:txBody>
      </p:sp>
      <p:sp>
        <p:nvSpPr>
          <p:cNvPr id="14" name="TextBox 13">
            <a:extLst>
              <a:ext uri="{FF2B5EF4-FFF2-40B4-BE49-F238E27FC236}">
                <a16:creationId xmlns:a16="http://schemas.microsoft.com/office/drawing/2014/main" id="{F463A42B-57FF-F0BD-23AC-4E0D51571665}"/>
              </a:ext>
            </a:extLst>
          </p:cNvPr>
          <p:cNvSpPr txBox="1"/>
          <p:nvPr/>
        </p:nvSpPr>
        <p:spPr>
          <a:xfrm>
            <a:off x="826768" y="4219297"/>
            <a:ext cx="3339972" cy="276999"/>
          </a:xfrm>
          <a:prstGeom prst="rect">
            <a:avLst/>
          </a:prstGeom>
          <a:noFill/>
        </p:spPr>
        <p:txBody>
          <a:bodyPr wrap="square" rtlCol="0">
            <a:spAutoFit/>
          </a:bodyPr>
          <a:lstStyle/>
          <a:p>
            <a:r>
              <a:rPr lang="en-IN" sz="1200" dirty="0"/>
              <a:t>Robust standard errors in parentheses</a:t>
            </a:r>
          </a:p>
        </p:txBody>
      </p:sp>
    </p:spTree>
    <p:extLst>
      <p:ext uri="{BB962C8B-B14F-4D97-AF65-F5344CB8AC3E}">
        <p14:creationId xmlns:p14="http://schemas.microsoft.com/office/powerpoint/2010/main" val="26756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806759-9B5D-082D-07DB-3A92D4D40CBC}"/>
              </a:ext>
            </a:extLst>
          </p:cNvPr>
          <p:cNvSpPr/>
          <p:nvPr/>
        </p:nvSpPr>
        <p:spPr>
          <a:xfrm>
            <a:off x="496778" y="154532"/>
            <a:ext cx="938253" cy="309821"/>
          </a:xfrm>
          <a:prstGeom prst="roundRect">
            <a:avLst>
              <a:gd name="adj" fmla="val 1136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96778" y="188464"/>
            <a:ext cx="938254" cy="307777"/>
          </a:xfrm>
          <a:prstGeom prst="rect">
            <a:avLst/>
          </a:prstGeom>
          <a:noFill/>
        </p:spPr>
        <p:txBody>
          <a:bodyPr wrap="square" rtlCol="0">
            <a:spAutoFit/>
          </a:bodyPr>
          <a:lstStyle/>
          <a:p>
            <a:r>
              <a:rPr lang="en-IN" dirty="0"/>
              <a:t>Table 3.3</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[27]</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1807371834"/>
              </p:ext>
            </p:extLst>
          </p:nvPr>
        </p:nvGraphicFramePr>
        <p:xfrm>
          <a:off x="1004004" y="704955"/>
          <a:ext cx="7720900" cy="3699897"/>
        </p:xfrm>
        <a:graphic>
          <a:graphicData uri="http://schemas.openxmlformats.org/drawingml/2006/table">
            <a:tbl>
              <a:tblPr/>
              <a:tblGrid>
                <a:gridCol w="3948856">
                  <a:extLst>
                    <a:ext uri="{9D8B030D-6E8A-4147-A177-3AD203B41FA5}">
                      <a16:colId xmlns:a16="http://schemas.microsoft.com/office/drawing/2014/main" val="4007187870"/>
                    </a:ext>
                  </a:extLst>
                </a:gridCol>
                <a:gridCol w="943011">
                  <a:extLst>
                    <a:ext uri="{9D8B030D-6E8A-4147-A177-3AD203B41FA5}">
                      <a16:colId xmlns:a16="http://schemas.microsoft.com/office/drawing/2014/main" val="1214336882"/>
                    </a:ext>
                  </a:extLst>
                </a:gridCol>
                <a:gridCol w="943011">
                  <a:extLst>
                    <a:ext uri="{9D8B030D-6E8A-4147-A177-3AD203B41FA5}">
                      <a16:colId xmlns:a16="http://schemas.microsoft.com/office/drawing/2014/main" val="1173107456"/>
                    </a:ext>
                  </a:extLst>
                </a:gridCol>
                <a:gridCol w="943011">
                  <a:extLst>
                    <a:ext uri="{9D8B030D-6E8A-4147-A177-3AD203B41FA5}">
                      <a16:colId xmlns:a16="http://schemas.microsoft.com/office/drawing/2014/main" val="1697353345"/>
                    </a:ext>
                  </a:extLst>
                </a:gridCol>
                <a:gridCol w="943011">
                  <a:extLst>
                    <a:ext uri="{9D8B030D-6E8A-4147-A177-3AD203B41FA5}">
                      <a16:colId xmlns:a16="http://schemas.microsoft.com/office/drawing/2014/main" val="1369578011"/>
                    </a:ext>
                  </a:extLst>
                </a:gridCol>
              </a:tblGrid>
              <a:tr h="217641">
                <a:tc>
                  <a:txBody>
                    <a:bodyPr/>
                    <a:lstStyle/>
                    <a:p>
                      <a:pPr algn="ctr" fontAlgn="b"/>
                      <a:endParaRPr lang="en-IN" sz="1400" b="1" i="0" u="none" strike="noStrike" dirty="0">
                        <a:solidFill>
                          <a:schemeClr val="accent6">
                            <a:lumMod val="10000"/>
                          </a:schemeClr>
                        </a:solidFill>
                        <a:effectLst/>
                        <a:latin typeface="Calibri" panose="020F0502020204030204" pitchFamily="34" charset="0"/>
                      </a:endParaRPr>
                    </a:p>
                  </a:txBody>
                  <a:tcPr marL="4281" marR="4281" marT="4281" marB="0" anchor="b">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Muslim religion</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0.306***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-0.160**</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-0.157***</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accent6">
                              <a:lumMod val="10000"/>
                            </a:schemeClr>
                          </a:solidFill>
                          <a:effectLst/>
                          <a:latin typeface="Arial" panose="020B0604020202020204" pitchFamily="34" charset="0"/>
                          <a:ea typeface="Arial" panose="020B0604020202020204" pitchFamily="34" charset="0"/>
                        </a:rPr>
                        <a:t>-0.133**</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725837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(0.0905)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(0.0637)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(0.0558)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(0.0558)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Christian religion</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1.367***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0.450**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0.259*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0.138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5699006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(0.454)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(0.191)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(0.134)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(0.137)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Others religion</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0.463**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-0.284**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0.394***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0.150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84653633"/>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(0.221)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(0.115)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18177836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OBC caste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-0.447***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0.144**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0.231***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0.141***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1348183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(0.0907)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(0.0577)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(0.0473)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(0.0483)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02033272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SC caste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-0.285***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-0.0722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0.00386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0.0561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2937749"/>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(0.105)</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(0.0667)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(0.0558)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(0.0569)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53381785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ST caste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-0.391***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-0.451***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-0.193**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-0.321***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703227041"/>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(0.126)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(0.0866)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(0.0786)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(0.0779)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758780487"/>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Others caste</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0.458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1.082***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0.326*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0.482***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837730758"/>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(0.468)</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(0.280)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(0.170)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(0.183)</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306032140"/>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Last birth delivery complications</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0.0624</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60004064"/>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(0.0386)</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 </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1195268"/>
                  </a:ext>
                </a:extLst>
              </a:tr>
            </a:tbl>
          </a:graphicData>
        </a:graphic>
      </p:graphicFrame>
      <p:grpSp>
        <p:nvGrpSpPr>
          <p:cNvPr id="2" name="Google Shape;820;p33">
            <a:extLst>
              <a:ext uri="{FF2B5EF4-FFF2-40B4-BE49-F238E27FC236}">
                <a16:creationId xmlns:a16="http://schemas.microsoft.com/office/drawing/2014/main" id="{DE33E72B-3CA3-6696-FE4E-CC6B2DCF3C8E}"/>
              </a:ext>
            </a:extLst>
          </p:cNvPr>
          <p:cNvGrpSpPr/>
          <p:nvPr/>
        </p:nvGrpSpPr>
        <p:grpSpPr>
          <a:xfrm>
            <a:off x="3535681" y="90166"/>
            <a:ext cx="5455920" cy="473714"/>
            <a:chOff x="1575694" y="930575"/>
            <a:chExt cx="1989550" cy="713693"/>
          </a:xfrm>
        </p:grpSpPr>
        <p:sp>
          <p:nvSpPr>
            <p:cNvPr id="3" name="Google Shape;821;p33">
              <a:extLst>
                <a:ext uri="{FF2B5EF4-FFF2-40B4-BE49-F238E27FC236}">
                  <a16:creationId xmlns:a16="http://schemas.microsoft.com/office/drawing/2014/main" id="{79796840-D2C8-A978-A312-CC1D84961354}"/>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2;p33">
              <a:extLst>
                <a:ext uri="{FF2B5EF4-FFF2-40B4-BE49-F238E27FC236}">
                  <a16:creationId xmlns:a16="http://schemas.microsoft.com/office/drawing/2014/main" id="{6F74CE59-0DC4-EB63-399D-4CE75DEE1C5C}"/>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A13543B-6E1A-C7AD-C844-6552E19C9FEE}"/>
              </a:ext>
            </a:extLst>
          </p:cNvPr>
          <p:cNvSpPr txBox="1"/>
          <p:nvPr/>
        </p:nvSpPr>
        <p:spPr>
          <a:xfrm>
            <a:off x="4770120" y="130776"/>
            <a:ext cx="5162116"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Table showing regression results</a:t>
            </a:r>
          </a:p>
        </p:txBody>
      </p:sp>
      <p:sp>
        <p:nvSpPr>
          <p:cNvPr id="16" name="Rectangle 15">
            <a:extLst>
              <a:ext uri="{FF2B5EF4-FFF2-40B4-BE49-F238E27FC236}">
                <a16:creationId xmlns:a16="http://schemas.microsoft.com/office/drawing/2014/main" id="{A0B5470C-B4EC-B181-FE0A-0392054EF1FC}"/>
              </a:ext>
            </a:extLst>
          </p:cNvPr>
          <p:cNvSpPr/>
          <p:nvPr/>
        </p:nvSpPr>
        <p:spPr>
          <a:xfrm>
            <a:off x="6488930" y="4420568"/>
            <a:ext cx="2235972"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600" dirty="0"/>
          </a:p>
        </p:txBody>
      </p:sp>
      <p:sp>
        <p:nvSpPr>
          <p:cNvPr id="17" name="TextBox 16">
            <a:extLst>
              <a:ext uri="{FF2B5EF4-FFF2-40B4-BE49-F238E27FC236}">
                <a16:creationId xmlns:a16="http://schemas.microsoft.com/office/drawing/2014/main" id="{D33A76B2-3532-35C0-A6BF-E840834EBD23}"/>
              </a:ext>
            </a:extLst>
          </p:cNvPr>
          <p:cNvSpPr txBox="1"/>
          <p:nvPr/>
        </p:nvSpPr>
        <p:spPr>
          <a:xfrm>
            <a:off x="6488930" y="4440671"/>
            <a:ext cx="2754084" cy="276999"/>
          </a:xfrm>
          <a:prstGeom prst="rect">
            <a:avLst/>
          </a:prstGeom>
          <a:noFill/>
        </p:spPr>
        <p:txBody>
          <a:bodyPr wrap="square" rtlCol="0">
            <a:spAutoFit/>
          </a:bodyPr>
          <a:lstStyle/>
          <a:p>
            <a:r>
              <a:rPr lang="nn-NO" sz="1200" dirty="0"/>
              <a:t>*** p&lt;0.01, ** p&lt;0.05, * p&lt;0.1</a:t>
            </a:r>
            <a:endParaRPr lang="en-IN" sz="1200" dirty="0"/>
          </a:p>
        </p:txBody>
      </p:sp>
      <p:sp>
        <p:nvSpPr>
          <p:cNvPr id="18" name="Rectangle 17">
            <a:extLst>
              <a:ext uri="{FF2B5EF4-FFF2-40B4-BE49-F238E27FC236}">
                <a16:creationId xmlns:a16="http://schemas.microsoft.com/office/drawing/2014/main" id="{162BFB65-AC41-1673-7198-7A0F2EFF16FD}"/>
              </a:ext>
            </a:extLst>
          </p:cNvPr>
          <p:cNvSpPr/>
          <p:nvPr/>
        </p:nvSpPr>
        <p:spPr>
          <a:xfrm>
            <a:off x="1004005" y="4420568"/>
            <a:ext cx="2745036"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200"/>
          </a:p>
        </p:txBody>
      </p:sp>
      <p:sp>
        <p:nvSpPr>
          <p:cNvPr id="20" name="TextBox 19">
            <a:extLst>
              <a:ext uri="{FF2B5EF4-FFF2-40B4-BE49-F238E27FC236}">
                <a16:creationId xmlns:a16="http://schemas.microsoft.com/office/drawing/2014/main" id="{C58455A7-131E-FC60-2081-37F59B8FC8FB}"/>
              </a:ext>
            </a:extLst>
          </p:cNvPr>
          <p:cNvSpPr txBox="1"/>
          <p:nvPr/>
        </p:nvSpPr>
        <p:spPr>
          <a:xfrm>
            <a:off x="1005791" y="4420568"/>
            <a:ext cx="3339972" cy="276999"/>
          </a:xfrm>
          <a:prstGeom prst="rect">
            <a:avLst/>
          </a:prstGeom>
          <a:noFill/>
        </p:spPr>
        <p:txBody>
          <a:bodyPr wrap="square" rtlCol="0">
            <a:spAutoFit/>
          </a:bodyPr>
          <a:lstStyle/>
          <a:p>
            <a:r>
              <a:rPr lang="en-IN" sz="1200" dirty="0"/>
              <a:t>Robust standard errors in parentheses</a:t>
            </a:r>
          </a:p>
        </p:txBody>
      </p:sp>
    </p:spTree>
    <p:extLst>
      <p:ext uri="{BB962C8B-B14F-4D97-AF65-F5344CB8AC3E}">
        <p14:creationId xmlns:p14="http://schemas.microsoft.com/office/powerpoint/2010/main" val="341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806759-9B5D-082D-07DB-3A92D4D40CBC}"/>
              </a:ext>
            </a:extLst>
          </p:cNvPr>
          <p:cNvSpPr/>
          <p:nvPr/>
        </p:nvSpPr>
        <p:spPr>
          <a:xfrm>
            <a:off x="414355" y="449281"/>
            <a:ext cx="938253" cy="309821"/>
          </a:xfrm>
          <a:prstGeom prst="roundRect">
            <a:avLst>
              <a:gd name="adj" fmla="val 113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88DE71D1-733D-0D10-1C6B-B72957A52528}"/>
              </a:ext>
            </a:extLst>
          </p:cNvPr>
          <p:cNvSpPr txBox="1"/>
          <p:nvPr/>
        </p:nvSpPr>
        <p:spPr>
          <a:xfrm>
            <a:off x="414354" y="451316"/>
            <a:ext cx="938254"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solidFill>
                  <a:schemeClr val="accent6">
                    <a:lumMod val="10000"/>
                  </a:schemeClr>
                </a:solidFill>
              </a:rPr>
              <a:t>Table 3.4</a:t>
            </a:r>
          </a:p>
        </p:txBody>
      </p:sp>
      <p:sp>
        <p:nvSpPr>
          <p:cNvPr id="5" name="Rectangle: Folded Corner 4">
            <a:extLst>
              <a:ext uri="{FF2B5EF4-FFF2-40B4-BE49-F238E27FC236}">
                <a16:creationId xmlns:a16="http://schemas.microsoft.com/office/drawing/2014/main" id="{A96684F1-EAD3-9D4F-C323-5DD385C0040F}"/>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23FB59D-3732-FBDA-3947-7EC549F4BBA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[28]</a:t>
            </a:r>
          </a:p>
        </p:txBody>
      </p:sp>
      <p:graphicFrame>
        <p:nvGraphicFramePr>
          <p:cNvPr id="22" name="Table 21">
            <a:extLst>
              <a:ext uri="{FF2B5EF4-FFF2-40B4-BE49-F238E27FC236}">
                <a16:creationId xmlns:a16="http://schemas.microsoft.com/office/drawing/2014/main" id="{F1B727E7-43A0-FFE7-F7E8-482DDE7F80C8}"/>
              </a:ext>
            </a:extLst>
          </p:cNvPr>
          <p:cNvGraphicFramePr>
            <a:graphicFrameLocks noGrp="1"/>
          </p:cNvGraphicFramePr>
          <p:nvPr>
            <p:extLst>
              <p:ext uri="{D42A27DB-BD31-4B8C-83A1-F6EECF244321}">
                <p14:modId xmlns:p14="http://schemas.microsoft.com/office/powerpoint/2010/main" val="3626331272"/>
              </p:ext>
            </p:extLst>
          </p:nvPr>
        </p:nvGraphicFramePr>
        <p:xfrm>
          <a:off x="883481" y="1207232"/>
          <a:ext cx="7720899" cy="2829333"/>
        </p:xfrm>
        <a:graphic>
          <a:graphicData uri="http://schemas.openxmlformats.org/drawingml/2006/table">
            <a:tbl>
              <a:tblPr/>
              <a:tblGrid>
                <a:gridCol w="3948855">
                  <a:extLst>
                    <a:ext uri="{9D8B030D-6E8A-4147-A177-3AD203B41FA5}">
                      <a16:colId xmlns:a16="http://schemas.microsoft.com/office/drawing/2014/main" val="4007187870"/>
                    </a:ext>
                  </a:extLst>
                </a:gridCol>
                <a:gridCol w="943011">
                  <a:extLst>
                    <a:ext uri="{9D8B030D-6E8A-4147-A177-3AD203B41FA5}">
                      <a16:colId xmlns:a16="http://schemas.microsoft.com/office/drawing/2014/main" val="1214336882"/>
                    </a:ext>
                  </a:extLst>
                </a:gridCol>
                <a:gridCol w="943011">
                  <a:extLst>
                    <a:ext uri="{9D8B030D-6E8A-4147-A177-3AD203B41FA5}">
                      <a16:colId xmlns:a16="http://schemas.microsoft.com/office/drawing/2014/main" val="1173107456"/>
                    </a:ext>
                  </a:extLst>
                </a:gridCol>
                <a:gridCol w="943011">
                  <a:extLst>
                    <a:ext uri="{9D8B030D-6E8A-4147-A177-3AD203B41FA5}">
                      <a16:colId xmlns:a16="http://schemas.microsoft.com/office/drawing/2014/main" val="1697353345"/>
                    </a:ext>
                  </a:extLst>
                </a:gridCol>
                <a:gridCol w="943011">
                  <a:extLst>
                    <a:ext uri="{9D8B030D-6E8A-4147-A177-3AD203B41FA5}">
                      <a16:colId xmlns:a16="http://schemas.microsoft.com/office/drawing/2014/main" val="1369578011"/>
                    </a:ext>
                  </a:extLst>
                </a:gridCol>
              </a:tblGrid>
              <a:tr h="217641">
                <a:tc>
                  <a:txBody>
                    <a:bodyPr/>
                    <a:lstStyle/>
                    <a:p>
                      <a:pPr algn="ctr" fontAlgn="b"/>
                      <a:endParaRPr lang="en-IN" sz="1100" b="1" i="0" u="none" strike="noStrike" dirty="0">
                        <a:solidFill>
                          <a:schemeClr val="accent6">
                            <a:lumMod val="10000"/>
                          </a:schemeClr>
                        </a:solidFill>
                        <a:effectLst/>
                        <a:latin typeface="+mj-lt"/>
                      </a:endParaRPr>
                    </a:p>
                  </a:txBody>
                  <a:tcPr marL="4281" marR="4281" marT="4281" marB="0" anchor="ctr">
                    <a:lnL w="6350" cap="flat" cmpd="sng" algn="ctr">
                      <a:solidFill>
                        <a:srgbClr val="FFC000"/>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ANC </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ID</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PPC</a:t>
                      </a:r>
                    </a:p>
                  </a:txBody>
                  <a:tcPr marL="4281" marR="4281" marT="4281" marB="0" anchor="b">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tc>
                  <a:txBody>
                    <a:bodyPr/>
                    <a:lstStyle/>
                    <a:p>
                      <a:pPr algn="ctr" fontAlgn="b"/>
                      <a:r>
                        <a:rPr lang="en-IN" sz="1400" b="1" i="0" u="none" strike="noStrike" dirty="0">
                          <a:solidFill>
                            <a:schemeClr val="accent6">
                              <a:lumMod val="10000"/>
                            </a:schemeClr>
                          </a:solidFill>
                          <a:effectLst/>
                          <a:latin typeface="Calibri" panose="020F0502020204030204" pitchFamily="34" charset="0"/>
                        </a:rPr>
                        <a:t>NNC</a:t>
                      </a:r>
                    </a:p>
                  </a:txBody>
                  <a:tcPr marL="4281" marR="4281" marT="4281" marB="0" anchor="b">
                    <a:lnL w="12700" cap="flat" cmpd="sng" algn="ctr">
                      <a:solidFill>
                        <a:schemeClr val="accent6">
                          <a:lumMod val="10000"/>
                        </a:schemeClr>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198527058"/>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Mass media exposure</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-0.121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0.155***</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-0.128***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-0.113***</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7258376"/>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(0.0745)</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(0.0501)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(0.0427)</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(0.0436)</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474370166"/>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Number of children</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tx1">
                              <a:lumMod val="10000"/>
                            </a:schemeClr>
                          </a:solidFill>
                          <a:effectLst/>
                          <a:latin typeface="+mn-lt"/>
                          <a:ea typeface="Arial" panose="020B0604020202020204" pitchFamily="34" charset="0"/>
                        </a:rPr>
                        <a:t>-0.271***</a:t>
                      </a:r>
                      <a:endParaRPr lang="en-IN" sz="110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tx1">
                              <a:lumMod val="10000"/>
                            </a:schemeClr>
                          </a:solidFill>
                          <a:effectLst/>
                          <a:latin typeface="+mn-lt"/>
                          <a:ea typeface="Arial" panose="020B0604020202020204" pitchFamily="34" charset="0"/>
                        </a:rPr>
                        <a:t>-0.302***</a:t>
                      </a:r>
                      <a:endParaRPr lang="en-IN" sz="110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tx1">
                              <a:lumMod val="10000"/>
                            </a:schemeClr>
                          </a:solidFill>
                          <a:effectLst/>
                          <a:latin typeface="+mn-lt"/>
                          <a:ea typeface="Arial" panose="020B0604020202020204" pitchFamily="34" charset="0"/>
                        </a:rPr>
                        <a:t>-0.102***</a:t>
                      </a:r>
                      <a:endParaRPr lang="en-IN" sz="110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a:solidFill>
                            <a:schemeClr val="tx1">
                              <a:lumMod val="10000"/>
                            </a:schemeClr>
                          </a:solidFill>
                          <a:effectLst/>
                          <a:latin typeface="+mn-lt"/>
                          <a:ea typeface="Arial" panose="020B0604020202020204" pitchFamily="34" charset="0"/>
                        </a:rPr>
                        <a:t>-0.115***</a:t>
                      </a:r>
                      <a:endParaRPr lang="en-IN" sz="110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56990066"/>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(0.0203)</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(0.0175)</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(0.0151)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(0.0150)</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01576556"/>
                  </a:ext>
                </a:extLst>
              </a:tr>
              <a:tr h="217641">
                <a:tc>
                  <a:txBody>
                    <a:bodyPr/>
                    <a:lstStyle/>
                    <a:p>
                      <a:pPr algn="ctr">
                        <a:lnSpc>
                          <a:spcPct val="115000"/>
                        </a:lnSpc>
                      </a:pPr>
                      <a:r>
                        <a:rPr lang="en-CA" sz="1100" dirty="0">
                          <a:solidFill>
                            <a:schemeClr val="accent6">
                              <a:lumMod val="10000"/>
                            </a:schemeClr>
                          </a:solidFill>
                          <a:effectLst/>
                          <a:latin typeface="Arial" panose="020B0604020202020204" pitchFamily="34" charset="0"/>
                          <a:ea typeface="Arial" panose="020B0604020202020204" pitchFamily="34" charset="0"/>
                        </a:rPr>
                        <a:t>Maternity benefits</a:t>
                      </a:r>
                      <a:endParaRPr lang="en-IN" sz="105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0.322**</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2.069***</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0.201***</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0.0880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6119007"/>
                  </a:ext>
                </a:extLst>
              </a:tr>
              <a:tr h="217641">
                <a:tc>
                  <a:txBody>
                    <a:bodyPr/>
                    <a:lstStyle/>
                    <a:p>
                      <a:pPr algn="ctr">
                        <a:lnSpc>
                          <a:spcPct val="115000"/>
                        </a:lnSpc>
                      </a:pPr>
                      <a:r>
                        <a:rPr lang="en-CA" sz="1200">
                          <a:solidFill>
                            <a:schemeClr val="accent6">
                              <a:lumMod val="10000"/>
                            </a:schemeClr>
                          </a:solidFill>
                          <a:effectLst/>
                          <a:latin typeface="Arial" panose="020B0604020202020204" pitchFamily="34" charset="0"/>
                          <a:ea typeface="Arial" panose="020B0604020202020204" pitchFamily="34" charset="0"/>
                        </a:rPr>
                        <a:t> </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200">
                          <a:solidFill>
                            <a:schemeClr val="accent6">
                              <a:lumMod val="10000"/>
                            </a:schemeClr>
                          </a:solidFill>
                          <a:effectLst/>
                          <a:latin typeface="Arial" panose="020B0604020202020204" pitchFamily="34" charset="0"/>
                          <a:ea typeface="Arial" panose="020B0604020202020204" pitchFamily="34" charset="0"/>
                        </a:rPr>
                        <a:t>(0.130)</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200">
                          <a:solidFill>
                            <a:schemeClr val="accent6">
                              <a:lumMod val="10000"/>
                            </a:schemeClr>
                          </a:solidFill>
                          <a:effectLst/>
                          <a:latin typeface="Arial" panose="020B0604020202020204" pitchFamily="34" charset="0"/>
                          <a:ea typeface="Arial" panose="020B0604020202020204" pitchFamily="34" charset="0"/>
                        </a:rPr>
                        <a:t>(0.147)</a:t>
                      </a:r>
                      <a:endParaRPr lang="en-IN" sz="110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(0.0730)</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200" dirty="0">
                          <a:solidFill>
                            <a:schemeClr val="accent6">
                              <a:lumMod val="10000"/>
                            </a:schemeClr>
                          </a:solidFill>
                          <a:effectLst/>
                          <a:latin typeface="Arial" panose="020B0604020202020204" pitchFamily="34" charset="0"/>
                          <a:ea typeface="Arial" panose="020B0604020202020204" pitchFamily="34" charset="0"/>
                        </a:rPr>
                        <a:t>(0.0747)</a:t>
                      </a:r>
                      <a:endParaRPr lang="en-IN" sz="1100" dirty="0">
                        <a:solidFill>
                          <a:schemeClr val="accent6">
                            <a:lumMod val="10000"/>
                          </a:schemeClr>
                        </a:solidFill>
                        <a:effectLst/>
                        <a:latin typeface="Arial" panose="020B0604020202020204" pitchFamily="34" charset="0"/>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735349077"/>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Anganwadi benefit</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1.042***</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0.0761*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-0.0384</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0.264***</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13481836"/>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(0.0651)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(0.0448)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(0.0378)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(0.0384)</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3020332729"/>
                  </a:ext>
                </a:extLst>
              </a:tr>
              <a:tr h="217641">
                <a:tc>
                  <a:txBody>
                    <a:bodyPr/>
                    <a:lstStyle/>
                    <a:p>
                      <a:pPr algn="ctr">
                        <a:lnSpc>
                          <a:spcPct val="115000"/>
                        </a:lnSpc>
                      </a:pPr>
                      <a:r>
                        <a:rPr lang="en-CA" sz="1100" b="0" i="0" u="none" strike="noStrike" cap="none" dirty="0">
                          <a:solidFill>
                            <a:schemeClr val="accent6">
                              <a:lumMod val="10000"/>
                            </a:schemeClr>
                          </a:solidFill>
                          <a:effectLst/>
                          <a:latin typeface="+mn-lt"/>
                          <a:ea typeface="+mn-ea"/>
                          <a:cs typeface="+mn-cs"/>
                          <a:sym typeface="Arial"/>
                        </a:rPr>
                        <a:t>women's autonomy about their own health</a:t>
                      </a:r>
                      <a:endParaRPr lang="en-IN" sz="1100" dirty="0">
                        <a:solidFill>
                          <a:schemeClr val="accent6">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0.168***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0.0140</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0.0485</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0.000464</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2937749"/>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(0.0638)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(0.0457)</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(0.0390)</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(0.0395)</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2533817857"/>
                  </a:ext>
                </a:extLst>
              </a:tr>
              <a:tr h="217641">
                <a:tc>
                  <a:txBody>
                    <a:bodyPr/>
                    <a:lstStyle/>
                    <a:p>
                      <a:pPr algn="ctr">
                        <a:lnSpc>
                          <a:spcPct val="115000"/>
                        </a:lnSpc>
                      </a:pPr>
                      <a:r>
                        <a:rPr lang="en-CA" sz="1100" b="0" i="0" u="none" strike="noStrike" cap="none" dirty="0">
                          <a:solidFill>
                            <a:schemeClr val="accent6">
                              <a:lumMod val="10000"/>
                            </a:schemeClr>
                          </a:solidFill>
                          <a:effectLst/>
                          <a:latin typeface="+mn-lt"/>
                          <a:ea typeface="+mn-ea"/>
                          <a:cs typeface="+mn-cs"/>
                          <a:sym typeface="Arial"/>
                        </a:rPr>
                        <a:t>women's autonomy about their child's health</a:t>
                      </a:r>
                      <a:endParaRPr lang="en-IN" sz="1100" dirty="0">
                        <a:solidFill>
                          <a:schemeClr val="accent6">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0.362***</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0.201***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-0.0993*</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-0.0689</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703227041"/>
                  </a:ext>
                </a:extLst>
              </a:tr>
              <a:tr h="217641">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 </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(0.0861)</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(0.0658)</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(0.0567)</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tc>
                  <a:txBody>
                    <a:bodyPr/>
                    <a:lstStyle/>
                    <a:p>
                      <a:pPr algn="ctr">
                        <a:lnSpc>
                          <a:spcPct val="115000"/>
                        </a:lnSpc>
                      </a:pPr>
                      <a:r>
                        <a:rPr lang="en-CA" sz="1100" dirty="0">
                          <a:solidFill>
                            <a:schemeClr val="tx1">
                              <a:lumMod val="10000"/>
                            </a:schemeClr>
                          </a:solidFill>
                          <a:effectLst/>
                          <a:latin typeface="+mn-lt"/>
                          <a:ea typeface="Arial" panose="020B0604020202020204" pitchFamily="34" charset="0"/>
                        </a:rPr>
                        <a:t>(0.0576)</a:t>
                      </a:r>
                      <a:endParaRPr lang="en-IN" sz="1100" dirty="0">
                        <a:solidFill>
                          <a:schemeClr val="tx1">
                            <a:lumMod val="10000"/>
                          </a:schemeClr>
                        </a:solidFill>
                        <a:effectLst/>
                        <a:latin typeface="+mn-lt"/>
                        <a:ea typeface="Arial" panose="020B0604020202020204" pitchFamily="34" charset="0"/>
                      </a:endParaRPr>
                    </a:p>
                  </a:txBody>
                  <a:tcPr marL="47625" marR="47625" marT="0" marB="0" anchor="ctr">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3F3F3"/>
                    </a:solidFill>
                  </a:tcPr>
                </a:tc>
                <a:extLst>
                  <a:ext uri="{0D108BD9-81ED-4DB2-BD59-A6C34878D82A}">
                    <a16:rowId xmlns:a16="http://schemas.microsoft.com/office/drawing/2014/main" val="1758780487"/>
                  </a:ext>
                </a:extLst>
              </a:tr>
            </a:tbl>
          </a:graphicData>
        </a:graphic>
      </p:graphicFrame>
      <p:grpSp>
        <p:nvGrpSpPr>
          <p:cNvPr id="8" name="Google Shape;820;p33">
            <a:extLst>
              <a:ext uri="{FF2B5EF4-FFF2-40B4-BE49-F238E27FC236}">
                <a16:creationId xmlns:a16="http://schemas.microsoft.com/office/drawing/2014/main" id="{6835F11C-136E-727C-A0DC-6C8A6AC2509E}"/>
              </a:ext>
            </a:extLst>
          </p:cNvPr>
          <p:cNvGrpSpPr/>
          <p:nvPr/>
        </p:nvGrpSpPr>
        <p:grpSpPr>
          <a:xfrm>
            <a:off x="3421928" y="237208"/>
            <a:ext cx="5455920" cy="533559"/>
            <a:chOff x="1575694" y="930575"/>
            <a:chExt cx="1989550" cy="713693"/>
          </a:xfrm>
        </p:grpSpPr>
        <p:sp>
          <p:nvSpPr>
            <p:cNvPr id="9" name="Google Shape;821;p33">
              <a:extLst>
                <a:ext uri="{FF2B5EF4-FFF2-40B4-BE49-F238E27FC236}">
                  <a16:creationId xmlns:a16="http://schemas.microsoft.com/office/drawing/2014/main" id="{09EE1CCA-1E8A-9F86-65C8-E5AE8B547CFB}"/>
                </a:ext>
              </a:extLst>
            </p:cNvPr>
            <p:cNvSpPr/>
            <p:nvPr/>
          </p:nvSpPr>
          <p:spPr>
            <a:xfrm>
              <a:off x="1616143" y="976768"/>
              <a:ext cx="1949100" cy="6675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2;p33">
              <a:extLst>
                <a:ext uri="{FF2B5EF4-FFF2-40B4-BE49-F238E27FC236}">
                  <a16:creationId xmlns:a16="http://schemas.microsoft.com/office/drawing/2014/main" id="{544FB184-D607-9ECA-DBA3-03196FBC748F}"/>
                </a:ext>
              </a:extLst>
            </p:cNvPr>
            <p:cNvSpPr/>
            <p:nvPr/>
          </p:nvSpPr>
          <p:spPr>
            <a:xfrm>
              <a:off x="1575694" y="930575"/>
              <a:ext cx="1949100" cy="667500"/>
            </a:xfrm>
            <a:prstGeom prst="roundRect">
              <a:avLst>
                <a:gd name="adj" fmla="val 1666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146AC23-0C0F-2F55-8A6F-6CFDCB339B97}"/>
              </a:ext>
            </a:extLst>
          </p:cNvPr>
          <p:cNvSpPr txBox="1"/>
          <p:nvPr/>
        </p:nvSpPr>
        <p:spPr>
          <a:xfrm>
            <a:off x="4645418" y="340303"/>
            <a:ext cx="5162116"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Table showing regression results</a:t>
            </a:r>
          </a:p>
        </p:txBody>
      </p:sp>
      <p:sp>
        <p:nvSpPr>
          <p:cNvPr id="16" name="Rectangle 15">
            <a:extLst>
              <a:ext uri="{FF2B5EF4-FFF2-40B4-BE49-F238E27FC236}">
                <a16:creationId xmlns:a16="http://schemas.microsoft.com/office/drawing/2014/main" id="{37D23E17-8063-6E2A-A2D9-4597D14074E7}"/>
              </a:ext>
            </a:extLst>
          </p:cNvPr>
          <p:cNvSpPr/>
          <p:nvPr/>
        </p:nvSpPr>
        <p:spPr>
          <a:xfrm>
            <a:off x="6361334" y="4030719"/>
            <a:ext cx="2235972"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600" dirty="0"/>
          </a:p>
        </p:txBody>
      </p:sp>
      <p:sp>
        <p:nvSpPr>
          <p:cNvPr id="17" name="TextBox 16">
            <a:extLst>
              <a:ext uri="{FF2B5EF4-FFF2-40B4-BE49-F238E27FC236}">
                <a16:creationId xmlns:a16="http://schemas.microsoft.com/office/drawing/2014/main" id="{F808C2C1-854B-22AF-FC9F-BCD1FDF5A093}"/>
              </a:ext>
            </a:extLst>
          </p:cNvPr>
          <p:cNvSpPr txBox="1"/>
          <p:nvPr/>
        </p:nvSpPr>
        <p:spPr>
          <a:xfrm>
            <a:off x="6389916" y="4030718"/>
            <a:ext cx="2754084" cy="276999"/>
          </a:xfrm>
          <a:prstGeom prst="rect">
            <a:avLst/>
          </a:prstGeom>
          <a:noFill/>
        </p:spPr>
        <p:txBody>
          <a:bodyPr wrap="square" rtlCol="0">
            <a:spAutoFit/>
          </a:bodyPr>
          <a:lstStyle/>
          <a:p>
            <a:r>
              <a:rPr lang="nn-NO" sz="1200" dirty="0"/>
              <a:t>*** p&lt;0.01, ** p&lt;0.05, * p&lt;0.1</a:t>
            </a:r>
            <a:endParaRPr lang="en-IN" sz="1200" dirty="0"/>
          </a:p>
        </p:txBody>
      </p:sp>
      <p:sp>
        <p:nvSpPr>
          <p:cNvPr id="18" name="Rectangle 17">
            <a:extLst>
              <a:ext uri="{FF2B5EF4-FFF2-40B4-BE49-F238E27FC236}">
                <a16:creationId xmlns:a16="http://schemas.microsoft.com/office/drawing/2014/main" id="{7DE3ECE3-7F20-5737-C357-DA5F4E399EDF}"/>
              </a:ext>
            </a:extLst>
          </p:cNvPr>
          <p:cNvSpPr/>
          <p:nvPr/>
        </p:nvSpPr>
        <p:spPr>
          <a:xfrm>
            <a:off x="876409" y="4030719"/>
            <a:ext cx="2745036" cy="307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200"/>
          </a:p>
        </p:txBody>
      </p:sp>
      <p:sp>
        <p:nvSpPr>
          <p:cNvPr id="20" name="TextBox 19">
            <a:extLst>
              <a:ext uri="{FF2B5EF4-FFF2-40B4-BE49-F238E27FC236}">
                <a16:creationId xmlns:a16="http://schemas.microsoft.com/office/drawing/2014/main" id="{122347FC-0D3F-A869-6A2D-2CA316763452}"/>
              </a:ext>
            </a:extLst>
          </p:cNvPr>
          <p:cNvSpPr txBox="1"/>
          <p:nvPr/>
        </p:nvSpPr>
        <p:spPr>
          <a:xfrm>
            <a:off x="878195" y="4030719"/>
            <a:ext cx="3339972" cy="276999"/>
          </a:xfrm>
          <a:prstGeom prst="rect">
            <a:avLst/>
          </a:prstGeom>
          <a:noFill/>
        </p:spPr>
        <p:txBody>
          <a:bodyPr wrap="square" rtlCol="0">
            <a:spAutoFit/>
          </a:bodyPr>
          <a:lstStyle/>
          <a:p>
            <a:r>
              <a:rPr lang="en-IN" sz="1200" dirty="0"/>
              <a:t>Robust standard errors in parentheses</a:t>
            </a:r>
          </a:p>
        </p:txBody>
      </p:sp>
    </p:spTree>
    <p:extLst>
      <p:ext uri="{BB962C8B-B14F-4D97-AF65-F5344CB8AC3E}">
        <p14:creationId xmlns:p14="http://schemas.microsoft.com/office/powerpoint/2010/main" val="13059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147456" y="438554"/>
            <a:ext cx="31947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6">
                    <a:lumMod val="10000"/>
                  </a:schemeClr>
                </a:solidFill>
              </a:rPr>
              <a:t>CONTENTS</a:t>
            </a:r>
            <a:r>
              <a:rPr lang="en" dirty="0"/>
              <a:t> </a:t>
            </a:r>
            <a:endParaRPr dirty="0"/>
          </a:p>
        </p:txBody>
      </p:sp>
      <p:sp>
        <p:nvSpPr>
          <p:cNvPr id="2" name="Rectangle: Folded Corner 1">
            <a:extLst>
              <a:ext uri="{FF2B5EF4-FFF2-40B4-BE49-F238E27FC236}">
                <a16:creationId xmlns:a16="http://schemas.microsoft.com/office/drawing/2014/main" id="{EDDBC8AB-5C2C-F64E-5ED3-3462B02EBB90}"/>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A8C1786-D24E-D2FC-385F-F41E185CF70C}"/>
              </a:ext>
            </a:extLst>
          </p:cNvPr>
          <p:cNvSpPr txBox="1"/>
          <p:nvPr/>
        </p:nvSpPr>
        <p:spPr>
          <a:xfrm>
            <a:off x="866394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a:t>
            </a:r>
          </a:p>
        </p:txBody>
      </p:sp>
      <p:grpSp>
        <p:nvGrpSpPr>
          <p:cNvPr id="4" name="Group 3">
            <a:extLst>
              <a:ext uri="{FF2B5EF4-FFF2-40B4-BE49-F238E27FC236}">
                <a16:creationId xmlns:a16="http://schemas.microsoft.com/office/drawing/2014/main" id="{FA88E4F6-C3B8-DF8E-23DA-66A78AC95A3F}"/>
              </a:ext>
            </a:extLst>
          </p:cNvPr>
          <p:cNvGrpSpPr/>
          <p:nvPr/>
        </p:nvGrpSpPr>
        <p:grpSpPr>
          <a:xfrm>
            <a:off x="0" y="1223255"/>
            <a:ext cx="7181791" cy="3478291"/>
            <a:chOff x="0" y="1223255"/>
            <a:chExt cx="7181791" cy="3478291"/>
          </a:xfrm>
        </p:grpSpPr>
        <p:sp>
          <p:nvSpPr>
            <p:cNvPr id="16" name="Google Shape;4992;p54">
              <a:extLst>
                <a:ext uri="{FF2B5EF4-FFF2-40B4-BE49-F238E27FC236}">
                  <a16:creationId xmlns:a16="http://schemas.microsoft.com/office/drawing/2014/main" id="{A18CC62C-C411-8FDC-FCB6-407A7F33221F}"/>
                </a:ext>
              </a:extLst>
            </p:cNvPr>
            <p:cNvSpPr/>
            <p:nvPr/>
          </p:nvSpPr>
          <p:spPr>
            <a:xfrm>
              <a:off x="2294923" y="1223255"/>
              <a:ext cx="4886324" cy="49692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FF00FF">
                <a:alpha val="4392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96;p54">
              <a:extLst>
                <a:ext uri="{FF2B5EF4-FFF2-40B4-BE49-F238E27FC236}">
                  <a16:creationId xmlns:a16="http://schemas.microsoft.com/office/drawing/2014/main" id="{90562ACA-3E47-FD52-179C-F83ED8D45E8B}"/>
                </a:ext>
              </a:extLst>
            </p:cNvPr>
            <p:cNvSpPr/>
            <p:nvPr/>
          </p:nvSpPr>
          <p:spPr>
            <a:xfrm>
              <a:off x="2294923" y="1720179"/>
              <a:ext cx="4886324" cy="497073"/>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rgbClr val="0000FF">
                <a:alpha val="5490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00;p54">
              <a:extLst>
                <a:ext uri="{FF2B5EF4-FFF2-40B4-BE49-F238E27FC236}">
                  <a16:creationId xmlns:a16="http://schemas.microsoft.com/office/drawing/2014/main" id="{B37E5BF0-C1F7-FFFB-F4EC-D6CEDC4ECA64}"/>
                </a:ext>
              </a:extLst>
            </p:cNvPr>
            <p:cNvSpPr/>
            <p:nvPr/>
          </p:nvSpPr>
          <p:spPr>
            <a:xfrm>
              <a:off x="2294923" y="2217252"/>
              <a:ext cx="4886324" cy="496919"/>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008080">
                <a:alpha val="6392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00;p54">
              <a:extLst>
                <a:ext uri="{FF2B5EF4-FFF2-40B4-BE49-F238E27FC236}">
                  <a16:creationId xmlns:a16="http://schemas.microsoft.com/office/drawing/2014/main" id="{D049D7FE-C1C1-EBDA-AAE2-D179F5A45536}"/>
                </a:ext>
              </a:extLst>
            </p:cNvPr>
            <p:cNvSpPr/>
            <p:nvPr/>
          </p:nvSpPr>
          <p:spPr>
            <a:xfrm>
              <a:off x="2294923" y="2714020"/>
              <a:ext cx="4886324" cy="49692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0080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00;p54">
              <a:extLst>
                <a:ext uri="{FF2B5EF4-FFF2-40B4-BE49-F238E27FC236}">
                  <a16:creationId xmlns:a16="http://schemas.microsoft.com/office/drawing/2014/main" id="{AE960422-8C5A-CFEB-B1D0-3E0A220426D6}"/>
                </a:ext>
              </a:extLst>
            </p:cNvPr>
            <p:cNvSpPr/>
            <p:nvPr/>
          </p:nvSpPr>
          <p:spPr>
            <a:xfrm>
              <a:off x="2294923" y="3210787"/>
              <a:ext cx="4886324" cy="49692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8080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96;p54">
              <a:extLst>
                <a:ext uri="{FF2B5EF4-FFF2-40B4-BE49-F238E27FC236}">
                  <a16:creationId xmlns:a16="http://schemas.microsoft.com/office/drawing/2014/main" id="{043EA6F6-0375-BBD4-345D-3D4446BB9550}"/>
                </a:ext>
              </a:extLst>
            </p:cNvPr>
            <p:cNvSpPr/>
            <p:nvPr/>
          </p:nvSpPr>
          <p:spPr>
            <a:xfrm flipV="1">
              <a:off x="2295467" y="3707553"/>
              <a:ext cx="4886324" cy="497073"/>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rgbClr val="FFFF00">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a:extLst>
                <a:ext uri="{FF2B5EF4-FFF2-40B4-BE49-F238E27FC236}">
                  <a16:creationId xmlns:a16="http://schemas.microsoft.com/office/drawing/2014/main" id="{4C21D4CB-D072-1C9D-6C0C-B6754272700A}"/>
                </a:ext>
              </a:extLst>
            </p:cNvPr>
            <p:cNvGrpSpPr/>
            <p:nvPr/>
          </p:nvGrpSpPr>
          <p:grpSpPr>
            <a:xfrm>
              <a:off x="900904" y="1223255"/>
              <a:ext cx="1403887" cy="3478285"/>
              <a:chOff x="631060" y="1223249"/>
              <a:chExt cx="900904" cy="3478285"/>
            </a:xfrm>
          </p:grpSpPr>
          <p:sp>
            <p:nvSpPr>
              <p:cNvPr id="14" name="Google Shape;4990;p54">
                <a:extLst>
                  <a:ext uri="{FF2B5EF4-FFF2-40B4-BE49-F238E27FC236}">
                    <a16:creationId xmlns:a16="http://schemas.microsoft.com/office/drawing/2014/main" id="{7AD2A4A1-E0F3-C657-F314-3289666483C0}"/>
                  </a:ext>
                </a:extLst>
              </p:cNvPr>
              <p:cNvSpPr/>
              <p:nvPr/>
            </p:nvSpPr>
            <p:spPr>
              <a:xfrm>
                <a:off x="631060" y="1223249"/>
                <a:ext cx="891465" cy="658120"/>
              </a:xfrm>
              <a:custGeom>
                <a:avLst/>
                <a:gdLst/>
                <a:ahLst/>
                <a:cxnLst/>
                <a:rect l="l" t="t" r="r" b="b"/>
                <a:pathLst>
                  <a:path w="2078" h="4299" extrusionOk="0">
                    <a:moveTo>
                      <a:pt x="2078" y="0"/>
                    </a:moveTo>
                    <a:lnTo>
                      <a:pt x="1" y="2106"/>
                    </a:lnTo>
                    <a:lnTo>
                      <a:pt x="1" y="4299"/>
                    </a:lnTo>
                    <a:lnTo>
                      <a:pt x="2078" y="3246"/>
                    </a:lnTo>
                    <a:lnTo>
                      <a:pt x="2078" y="0"/>
                    </a:lnTo>
                    <a:close/>
                  </a:path>
                </a:pathLst>
              </a:custGeom>
              <a:solidFill>
                <a:srgbClr val="FF00FF">
                  <a:alpha val="8196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94;p54">
                <a:extLst>
                  <a:ext uri="{FF2B5EF4-FFF2-40B4-BE49-F238E27FC236}">
                    <a16:creationId xmlns:a16="http://schemas.microsoft.com/office/drawing/2014/main" id="{6950E034-0C7C-B5E2-1191-A38058AA963B}"/>
                  </a:ext>
                </a:extLst>
              </p:cNvPr>
              <p:cNvSpPr/>
              <p:nvPr/>
            </p:nvSpPr>
            <p:spPr>
              <a:xfrm>
                <a:off x="631061" y="1720173"/>
                <a:ext cx="891465" cy="497073"/>
              </a:xfrm>
              <a:custGeom>
                <a:avLst/>
                <a:gdLst/>
                <a:ahLst/>
                <a:cxnLst/>
                <a:rect l="l" t="t" r="r" b="b"/>
                <a:pathLst>
                  <a:path w="2078" h="3247" extrusionOk="0">
                    <a:moveTo>
                      <a:pt x="2078" y="1"/>
                    </a:moveTo>
                    <a:lnTo>
                      <a:pt x="1" y="1054"/>
                    </a:lnTo>
                    <a:lnTo>
                      <a:pt x="1" y="3246"/>
                    </a:lnTo>
                    <a:lnTo>
                      <a:pt x="2078" y="3246"/>
                    </a:lnTo>
                    <a:lnTo>
                      <a:pt x="2078" y="1"/>
                    </a:lnTo>
                    <a:close/>
                  </a:path>
                </a:pathLst>
              </a:custGeom>
              <a:solidFill>
                <a:srgbClr val="0000FF">
                  <a:alpha val="8392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99;p54">
                <a:extLst>
                  <a:ext uri="{FF2B5EF4-FFF2-40B4-BE49-F238E27FC236}">
                    <a16:creationId xmlns:a16="http://schemas.microsoft.com/office/drawing/2014/main" id="{985472B3-5B6B-3DB0-052D-896190248083}"/>
                  </a:ext>
                </a:extLst>
              </p:cNvPr>
              <p:cNvSpPr/>
              <p:nvPr/>
            </p:nvSpPr>
            <p:spPr>
              <a:xfrm>
                <a:off x="631061" y="2217246"/>
                <a:ext cx="900903" cy="496919"/>
              </a:xfrm>
              <a:custGeom>
                <a:avLst/>
                <a:gdLst/>
                <a:ahLst/>
                <a:cxnLst/>
                <a:rect l="l" t="t" r="r" b="b"/>
                <a:pathLst>
                  <a:path w="2100" h="3246" extrusionOk="0">
                    <a:moveTo>
                      <a:pt x="1" y="0"/>
                    </a:moveTo>
                    <a:lnTo>
                      <a:pt x="1" y="3246"/>
                    </a:lnTo>
                    <a:lnTo>
                      <a:pt x="2100" y="3246"/>
                    </a:lnTo>
                    <a:lnTo>
                      <a:pt x="2100" y="0"/>
                    </a:lnTo>
                    <a:close/>
                  </a:path>
                </a:pathLst>
              </a:cu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99;p54">
                <a:extLst>
                  <a:ext uri="{FF2B5EF4-FFF2-40B4-BE49-F238E27FC236}">
                    <a16:creationId xmlns:a16="http://schemas.microsoft.com/office/drawing/2014/main" id="{3CDD0EDE-DFC2-364A-8F6E-BA295A4299C6}"/>
                  </a:ext>
                </a:extLst>
              </p:cNvPr>
              <p:cNvSpPr/>
              <p:nvPr/>
            </p:nvSpPr>
            <p:spPr>
              <a:xfrm>
                <a:off x="631061" y="2714014"/>
                <a:ext cx="900903" cy="496920"/>
              </a:xfrm>
              <a:custGeom>
                <a:avLst/>
                <a:gdLst/>
                <a:ahLst/>
                <a:cxnLst/>
                <a:rect l="l" t="t" r="r" b="b"/>
                <a:pathLst>
                  <a:path w="2100" h="3246" extrusionOk="0">
                    <a:moveTo>
                      <a:pt x="1" y="0"/>
                    </a:moveTo>
                    <a:lnTo>
                      <a:pt x="1" y="3246"/>
                    </a:lnTo>
                    <a:lnTo>
                      <a:pt x="2100" y="3246"/>
                    </a:lnTo>
                    <a:lnTo>
                      <a:pt x="2100" y="0"/>
                    </a:lnTo>
                    <a:close/>
                  </a:path>
                </a:pathLst>
              </a:custGeom>
              <a:solidFill>
                <a:srgbClr val="008000">
                  <a:alpha val="8784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99;p54">
                <a:extLst>
                  <a:ext uri="{FF2B5EF4-FFF2-40B4-BE49-F238E27FC236}">
                    <a16:creationId xmlns:a16="http://schemas.microsoft.com/office/drawing/2014/main" id="{A4FE0B25-1FA3-5A6A-877F-B8852E219CDB}"/>
                  </a:ext>
                </a:extLst>
              </p:cNvPr>
              <p:cNvSpPr/>
              <p:nvPr/>
            </p:nvSpPr>
            <p:spPr>
              <a:xfrm>
                <a:off x="631061" y="3210781"/>
                <a:ext cx="900903" cy="496920"/>
              </a:xfrm>
              <a:custGeom>
                <a:avLst/>
                <a:gdLst/>
                <a:ahLst/>
                <a:cxnLst/>
                <a:rect l="l" t="t" r="r" b="b"/>
                <a:pathLst>
                  <a:path w="2100" h="3246" extrusionOk="0">
                    <a:moveTo>
                      <a:pt x="1" y="0"/>
                    </a:moveTo>
                    <a:lnTo>
                      <a:pt x="1" y="3246"/>
                    </a:lnTo>
                    <a:lnTo>
                      <a:pt x="2100" y="3246"/>
                    </a:lnTo>
                    <a:lnTo>
                      <a:pt x="2100" y="0"/>
                    </a:lnTo>
                    <a:close/>
                  </a:path>
                </a:pathLst>
              </a:custGeom>
              <a:solidFill>
                <a:srgbClr val="808000">
                  <a:alpha val="8784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94;p54">
                <a:extLst>
                  <a:ext uri="{FF2B5EF4-FFF2-40B4-BE49-F238E27FC236}">
                    <a16:creationId xmlns:a16="http://schemas.microsoft.com/office/drawing/2014/main" id="{6B10073B-BEE1-6B81-9602-87764674459D}"/>
                  </a:ext>
                </a:extLst>
              </p:cNvPr>
              <p:cNvSpPr/>
              <p:nvPr/>
            </p:nvSpPr>
            <p:spPr>
              <a:xfrm flipV="1">
                <a:off x="631605" y="3707547"/>
                <a:ext cx="891465" cy="497073"/>
              </a:xfrm>
              <a:custGeom>
                <a:avLst/>
                <a:gdLst/>
                <a:ahLst/>
                <a:cxnLst/>
                <a:rect l="l" t="t" r="r" b="b"/>
                <a:pathLst>
                  <a:path w="2078" h="3247" extrusionOk="0">
                    <a:moveTo>
                      <a:pt x="2078" y="1"/>
                    </a:moveTo>
                    <a:lnTo>
                      <a:pt x="1" y="1054"/>
                    </a:lnTo>
                    <a:lnTo>
                      <a:pt x="1" y="3246"/>
                    </a:lnTo>
                    <a:lnTo>
                      <a:pt x="2078" y="3246"/>
                    </a:lnTo>
                    <a:lnTo>
                      <a:pt x="207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90;p54">
                <a:extLst>
                  <a:ext uri="{FF2B5EF4-FFF2-40B4-BE49-F238E27FC236}">
                    <a16:creationId xmlns:a16="http://schemas.microsoft.com/office/drawing/2014/main" id="{99167452-8510-40C0-C1B2-97D0B00807CA}"/>
                  </a:ext>
                </a:extLst>
              </p:cNvPr>
              <p:cNvSpPr/>
              <p:nvPr/>
            </p:nvSpPr>
            <p:spPr>
              <a:xfrm flipV="1">
                <a:off x="631061" y="4043425"/>
                <a:ext cx="891465" cy="658109"/>
              </a:xfrm>
              <a:custGeom>
                <a:avLst/>
                <a:gdLst/>
                <a:ahLst/>
                <a:cxnLst/>
                <a:rect l="l" t="t" r="r" b="b"/>
                <a:pathLst>
                  <a:path w="2078" h="4299" extrusionOk="0">
                    <a:moveTo>
                      <a:pt x="2078" y="0"/>
                    </a:moveTo>
                    <a:lnTo>
                      <a:pt x="1" y="2106"/>
                    </a:lnTo>
                    <a:lnTo>
                      <a:pt x="1" y="4299"/>
                    </a:lnTo>
                    <a:lnTo>
                      <a:pt x="2078" y="3246"/>
                    </a:lnTo>
                    <a:lnTo>
                      <a:pt x="2078" y="0"/>
                    </a:lnTo>
                    <a:close/>
                  </a:path>
                </a:pathLst>
              </a:custGeom>
              <a:solidFill>
                <a:srgbClr val="800000">
                  <a:alpha val="8196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a:extLst>
                <a:ext uri="{FF2B5EF4-FFF2-40B4-BE49-F238E27FC236}">
                  <a16:creationId xmlns:a16="http://schemas.microsoft.com/office/drawing/2014/main" id="{D54098B0-685C-6FF6-AF8D-26A444DC718D}"/>
                </a:ext>
              </a:extLst>
            </p:cNvPr>
            <p:cNvGrpSpPr/>
            <p:nvPr/>
          </p:nvGrpSpPr>
          <p:grpSpPr>
            <a:xfrm>
              <a:off x="0" y="1545650"/>
              <a:ext cx="900904" cy="2833483"/>
              <a:chOff x="0" y="1545650"/>
              <a:chExt cx="631490" cy="2833483"/>
            </a:xfrm>
          </p:grpSpPr>
          <p:sp>
            <p:nvSpPr>
              <p:cNvPr id="15" name="Google Shape;4991;p54">
                <a:extLst>
                  <a:ext uri="{FF2B5EF4-FFF2-40B4-BE49-F238E27FC236}">
                    <a16:creationId xmlns:a16="http://schemas.microsoft.com/office/drawing/2014/main" id="{D7949089-BD5D-574B-2193-F51D11E58306}"/>
                  </a:ext>
                </a:extLst>
              </p:cNvPr>
              <p:cNvSpPr/>
              <p:nvPr/>
            </p:nvSpPr>
            <p:spPr>
              <a:xfrm>
                <a:off x="0" y="1545650"/>
                <a:ext cx="631490" cy="335719"/>
              </a:xfrm>
              <a:custGeom>
                <a:avLst/>
                <a:gdLst/>
                <a:ahLst/>
                <a:cxnLst/>
                <a:rect l="l" t="t" r="r" b="b"/>
                <a:pathLst>
                  <a:path w="1472" h="2193" extrusionOk="0">
                    <a:moveTo>
                      <a:pt x="0" y="0"/>
                    </a:moveTo>
                    <a:lnTo>
                      <a:pt x="0" y="2193"/>
                    </a:lnTo>
                    <a:lnTo>
                      <a:pt x="1472" y="2193"/>
                    </a:lnTo>
                    <a:lnTo>
                      <a:pt x="1472" y="0"/>
                    </a:lnTo>
                    <a:close/>
                  </a:path>
                </a:pathLst>
              </a:custGeom>
              <a:solidFill>
                <a:srgbClr val="FF00FF">
                  <a:alpha val="4392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95;p54">
                <a:extLst>
                  <a:ext uri="{FF2B5EF4-FFF2-40B4-BE49-F238E27FC236}">
                    <a16:creationId xmlns:a16="http://schemas.microsoft.com/office/drawing/2014/main" id="{E440FE26-7659-9A6E-7976-EF4A8C83D908}"/>
                  </a:ext>
                </a:extLst>
              </p:cNvPr>
              <p:cNvSpPr/>
              <p:nvPr/>
            </p:nvSpPr>
            <p:spPr>
              <a:xfrm>
                <a:off x="0" y="1881373"/>
                <a:ext cx="631490" cy="335873"/>
              </a:xfrm>
              <a:custGeom>
                <a:avLst/>
                <a:gdLst/>
                <a:ahLst/>
                <a:cxnLst/>
                <a:rect l="l" t="t" r="r" b="b"/>
                <a:pathLst>
                  <a:path w="1472" h="2194" extrusionOk="0">
                    <a:moveTo>
                      <a:pt x="0" y="1"/>
                    </a:moveTo>
                    <a:lnTo>
                      <a:pt x="0" y="2193"/>
                    </a:lnTo>
                    <a:lnTo>
                      <a:pt x="1472" y="2193"/>
                    </a:lnTo>
                    <a:lnTo>
                      <a:pt x="1472" y="1"/>
                    </a:lnTo>
                    <a:close/>
                  </a:path>
                </a:pathLst>
              </a:custGeom>
              <a:solidFill>
                <a:srgbClr val="0000FF">
                  <a:alpha val="5490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98;p54">
                <a:extLst>
                  <a:ext uri="{FF2B5EF4-FFF2-40B4-BE49-F238E27FC236}">
                    <a16:creationId xmlns:a16="http://schemas.microsoft.com/office/drawing/2014/main" id="{62C76E2D-00BE-A15E-068C-246565CE7B4A}"/>
                  </a:ext>
                </a:extLst>
              </p:cNvPr>
              <p:cNvSpPr/>
              <p:nvPr/>
            </p:nvSpPr>
            <p:spPr>
              <a:xfrm>
                <a:off x="0" y="2217246"/>
                <a:ext cx="631490" cy="496919"/>
              </a:xfrm>
              <a:custGeom>
                <a:avLst/>
                <a:gdLst/>
                <a:ahLst/>
                <a:cxnLst/>
                <a:rect l="l" t="t" r="r" b="b"/>
                <a:pathLst>
                  <a:path w="1472" h="3246" extrusionOk="0">
                    <a:moveTo>
                      <a:pt x="0" y="0"/>
                    </a:moveTo>
                    <a:lnTo>
                      <a:pt x="0" y="3246"/>
                    </a:lnTo>
                    <a:lnTo>
                      <a:pt x="1472" y="3246"/>
                    </a:lnTo>
                    <a:lnTo>
                      <a:pt x="1472" y="0"/>
                    </a:lnTo>
                    <a:close/>
                  </a:path>
                </a:pathLst>
              </a:custGeom>
              <a:solidFill>
                <a:srgbClr val="008080">
                  <a:alpha val="6392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98;p54">
                <a:extLst>
                  <a:ext uri="{FF2B5EF4-FFF2-40B4-BE49-F238E27FC236}">
                    <a16:creationId xmlns:a16="http://schemas.microsoft.com/office/drawing/2014/main" id="{322B186F-95FC-AD3A-077E-0ED5B74E619A}"/>
                  </a:ext>
                </a:extLst>
              </p:cNvPr>
              <p:cNvSpPr/>
              <p:nvPr/>
            </p:nvSpPr>
            <p:spPr>
              <a:xfrm>
                <a:off x="0" y="2714014"/>
                <a:ext cx="631490" cy="496920"/>
              </a:xfrm>
              <a:custGeom>
                <a:avLst/>
                <a:gdLst/>
                <a:ahLst/>
                <a:cxnLst/>
                <a:rect l="l" t="t" r="r" b="b"/>
                <a:pathLst>
                  <a:path w="1472" h="3246" extrusionOk="0">
                    <a:moveTo>
                      <a:pt x="0" y="0"/>
                    </a:moveTo>
                    <a:lnTo>
                      <a:pt x="0" y="3246"/>
                    </a:lnTo>
                    <a:lnTo>
                      <a:pt x="1472" y="3246"/>
                    </a:lnTo>
                    <a:lnTo>
                      <a:pt x="1472" y="0"/>
                    </a:lnTo>
                    <a:close/>
                  </a:path>
                </a:pathLst>
              </a:custGeom>
              <a:solidFill>
                <a:srgbClr val="0080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98;p54">
                <a:extLst>
                  <a:ext uri="{FF2B5EF4-FFF2-40B4-BE49-F238E27FC236}">
                    <a16:creationId xmlns:a16="http://schemas.microsoft.com/office/drawing/2014/main" id="{F0ECA7CC-FA3E-995E-A66A-919A2E70C255}"/>
                  </a:ext>
                </a:extLst>
              </p:cNvPr>
              <p:cNvSpPr/>
              <p:nvPr/>
            </p:nvSpPr>
            <p:spPr>
              <a:xfrm>
                <a:off x="0" y="3210781"/>
                <a:ext cx="631490" cy="496920"/>
              </a:xfrm>
              <a:custGeom>
                <a:avLst/>
                <a:gdLst/>
                <a:ahLst/>
                <a:cxnLst/>
                <a:rect l="l" t="t" r="r" b="b"/>
                <a:pathLst>
                  <a:path w="1472" h="3246" extrusionOk="0">
                    <a:moveTo>
                      <a:pt x="0" y="0"/>
                    </a:moveTo>
                    <a:lnTo>
                      <a:pt x="0" y="3246"/>
                    </a:lnTo>
                    <a:lnTo>
                      <a:pt x="1472" y="3246"/>
                    </a:lnTo>
                    <a:lnTo>
                      <a:pt x="1472" y="0"/>
                    </a:lnTo>
                    <a:close/>
                  </a:path>
                </a:pathLst>
              </a:custGeom>
              <a:solidFill>
                <a:srgbClr val="8080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95;p54">
                <a:extLst>
                  <a:ext uri="{FF2B5EF4-FFF2-40B4-BE49-F238E27FC236}">
                    <a16:creationId xmlns:a16="http://schemas.microsoft.com/office/drawing/2014/main" id="{B3D071A1-34C2-64E3-F625-B579C0D15443}"/>
                  </a:ext>
                </a:extLst>
              </p:cNvPr>
              <p:cNvSpPr/>
              <p:nvPr/>
            </p:nvSpPr>
            <p:spPr>
              <a:xfrm flipV="1">
                <a:off x="0" y="3707549"/>
                <a:ext cx="631490" cy="335873"/>
              </a:xfrm>
              <a:custGeom>
                <a:avLst/>
                <a:gdLst/>
                <a:ahLst/>
                <a:cxnLst/>
                <a:rect l="l" t="t" r="r" b="b"/>
                <a:pathLst>
                  <a:path w="1472" h="2194" extrusionOk="0">
                    <a:moveTo>
                      <a:pt x="0" y="1"/>
                    </a:moveTo>
                    <a:lnTo>
                      <a:pt x="0" y="2193"/>
                    </a:lnTo>
                    <a:lnTo>
                      <a:pt x="1472" y="2193"/>
                    </a:lnTo>
                    <a:lnTo>
                      <a:pt x="1472" y="1"/>
                    </a:lnTo>
                    <a:close/>
                  </a:path>
                </a:pathLst>
              </a:custGeom>
              <a:solidFill>
                <a:srgbClr val="FFFF00">
                  <a:alpha val="3607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91;p54">
                <a:extLst>
                  <a:ext uri="{FF2B5EF4-FFF2-40B4-BE49-F238E27FC236}">
                    <a16:creationId xmlns:a16="http://schemas.microsoft.com/office/drawing/2014/main" id="{8B1328D7-E61A-27F3-4AC8-EE3B18341DA7}"/>
                  </a:ext>
                </a:extLst>
              </p:cNvPr>
              <p:cNvSpPr/>
              <p:nvPr/>
            </p:nvSpPr>
            <p:spPr>
              <a:xfrm flipV="1">
                <a:off x="0" y="4043419"/>
                <a:ext cx="631490" cy="335714"/>
              </a:xfrm>
              <a:custGeom>
                <a:avLst/>
                <a:gdLst/>
                <a:ahLst/>
                <a:cxnLst/>
                <a:rect l="l" t="t" r="r" b="b"/>
                <a:pathLst>
                  <a:path w="1472" h="2193" extrusionOk="0">
                    <a:moveTo>
                      <a:pt x="0" y="0"/>
                    </a:moveTo>
                    <a:lnTo>
                      <a:pt x="0" y="2193"/>
                    </a:lnTo>
                    <a:lnTo>
                      <a:pt x="1472" y="2193"/>
                    </a:lnTo>
                    <a:lnTo>
                      <a:pt x="1472" y="0"/>
                    </a:lnTo>
                    <a:close/>
                  </a:path>
                </a:pathLst>
              </a:custGeom>
              <a:solidFill>
                <a:srgbClr val="800000">
                  <a:alpha val="5490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4992;p54">
              <a:extLst>
                <a:ext uri="{FF2B5EF4-FFF2-40B4-BE49-F238E27FC236}">
                  <a16:creationId xmlns:a16="http://schemas.microsoft.com/office/drawing/2014/main" id="{0606BA4B-B0C5-C6B2-5A80-7BEF206FFA15}"/>
                </a:ext>
              </a:extLst>
            </p:cNvPr>
            <p:cNvSpPr/>
            <p:nvPr/>
          </p:nvSpPr>
          <p:spPr>
            <a:xfrm flipV="1">
              <a:off x="2294923" y="4204635"/>
              <a:ext cx="4886324" cy="496911"/>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800000">
                <a:alpha val="5490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0" name="Diagram 29">
            <a:extLst>
              <a:ext uri="{FF2B5EF4-FFF2-40B4-BE49-F238E27FC236}">
                <a16:creationId xmlns:a16="http://schemas.microsoft.com/office/drawing/2014/main" id="{0E86BAA2-047E-D25A-2DD1-E7352CA513B8}"/>
              </a:ext>
            </a:extLst>
          </p:cNvPr>
          <p:cNvGraphicFramePr/>
          <p:nvPr>
            <p:extLst>
              <p:ext uri="{D42A27DB-BD31-4B8C-83A1-F6EECF244321}">
                <p14:modId xmlns:p14="http://schemas.microsoft.com/office/powerpoint/2010/main" val="2106256979"/>
              </p:ext>
            </p:extLst>
          </p:nvPr>
        </p:nvGraphicFramePr>
        <p:xfrm>
          <a:off x="2290082" y="1223255"/>
          <a:ext cx="5037365" cy="3477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500"/>
                                        <p:tgtEl>
                                          <p:spTgt spid="4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p:bldGraphic spid="30"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a:extLst>
              <a:ext uri="{FF2B5EF4-FFF2-40B4-BE49-F238E27FC236}">
                <a16:creationId xmlns:a16="http://schemas.microsoft.com/office/drawing/2014/main" id="{DDDDCFA5-3050-AF6F-6980-BC8F73C3CF8D}"/>
              </a:ext>
            </a:extLst>
          </p:cNvPr>
          <p:cNvGrpSpPr/>
          <p:nvPr/>
        </p:nvGrpSpPr>
        <p:grpSpPr>
          <a:xfrm>
            <a:off x="413199" y="239824"/>
            <a:ext cx="3622687" cy="914782"/>
            <a:chOff x="339720" y="140159"/>
            <a:chExt cx="4063462" cy="1075371"/>
          </a:xfrm>
        </p:grpSpPr>
        <p:sp>
          <p:nvSpPr>
            <p:cNvPr id="266" name="Google Shape;4973;p54">
              <a:extLst>
                <a:ext uri="{FF2B5EF4-FFF2-40B4-BE49-F238E27FC236}">
                  <a16:creationId xmlns:a16="http://schemas.microsoft.com/office/drawing/2014/main" id="{6ACE45A7-AD62-FE6C-6782-9C3727793B62}"/>
                </a:ext>
              </a:extLst>
            </p:cNvPr>
            <p:cNvSpPr/>
            <p:nvPr/>
          </p:nvSpPr>
          <p:spPr>
            <a:xfrm>
              <a:off x="1683259" y="1149705"/>
              <a:ext cx="133207" cy="6582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74;p54">
              <a:extLst>
                <a:ext uri="{FF2B5EF4-FFF2-40B4-BE49-F238E27FC236}">
                  <a16:creationId xmlns:a16="http://schemas.microsoft.com/office/drawing/2014/main" id="{2386C5C2-0231-60FE-F9E8-F48F8A2AEC0B}"/>
                </a:ext>
              </a:extLst>
            </p:cNvPr>
            <p:cNvSpPr/>
            <p:nvPr/>
          </p:nvSpPr>
          <p:spPr>
            <a:xfrm>
              <a:off x="1011434" y="205874"/>
              <a:ext cx="3391748" cy="943942"/>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975;p54">
              <a:extLst>
                <a:ext uri="{FF2B5EF4-FFF2-40B4-BE49-F238E27FC236}">
                  <a16:creationId xmlns:a16="http://schemas.microsoft.com/office/drawing/2014/main" id="{BA69EA9E-4075-2401-8872-14A12A8E7070}"/>
                </a:ext>
              </a:extLst>
            </p:cNvPr>
            <p:cNvSpPr/>
            <p:nvPr/>
          </p:nvSpPr>
          <p:spPr>
            <a:xfrm>
              <a:off x="728430" y="205874"/>
              <a:ext cx="973245" cy="943942"/>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76;p54">
              <a:extLst>
                <a:ext uri="{FF2B5EF4-FFF2-40B4-BE49-F238E27FC236}">
                  <a16:creationId xmlns:a16="http://schemas.microsoft.com/office/drawing/2014/main" id="{86A25099-D241-F810-7034-539427DD0EE4}"/>
                </a:ext>
              </a:extLst>
            </p:cNvPr>
            <p:cNvSpPr/>
            <p:nvPr/>
          </p:nvSpPr>
          <p:spPr>
            <a:xfrm>
              <a:off x="339720" y="140159"/>
              <a:ext cx="1410252" cy="1075371"/>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1773151" y="476001"/>
            <a:ext cx="1501634" cy="461665"/>
          </a:xfrm>
          <a:prstGeom prst="rect">
            <a:avLst/>
          </a:prstGeom>
          <a:noFill/>
        </p:spPr>
        <p:txBody>
          <a:bodyPr wrap="square">
            <a:spAutoFit/>
          </a:bodyPr>
          <a:lstStyle/>
          <a:p>
            <a:r>
              <a:rPr kumimoji="0" lang="en-IN" sz="2400" b="0" i="0" u="none" strike="noStrike" kern="0" cap="none" spc="0" normalizeH="0" baseline="0" noProof="0" dirty="0">
                <a:ln>
                  <a:noFill/>
                </a:ln>
                <a:solidFill>
                  <a:schemeClr val="accent6">
                    <a:lumMod val="10000"/>
                  </a:schemeClr>
                </a:solidFill>
                <a:effectLst/>
                <a:uLnTx/>
                <a:uFillTx/>
                <a:latin typeface="Staatliches"/>
                <a:sym typeface="Staatliches"/>
              </a:rPr>
              <a:t>conclusion</a:t>
            </a:r>
            <a:endParaRPr lang="en-IN" dirty="0">
              <a:solidFill>
                <a:schemeClr val="accent6">
                  <a:lumMod val="10000"/>
                </a:schemeClr>
              </a:solidFill>
            </a:endParaRPr>
          </a:p>
        </p:txBody>
      </p:sp>
      <p:sp>
        <p:nvSpPr>
          <p:cNvPr id="9" name="Rectangle: Folded Corner 8">
            <a:extLst>
              <a:ext uri="{FF2B5EF4-FFF2-40B4-BE49-F238E27FC236}">
                <a16:creationId xmlns:a16="http://schemas.microsoft.com/office/drawing/2014/main" id="{642BE978-716A-39CE-A59F-E98EE79D8593}"/>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49CF853-70AB-ADA8-212C-D5A3DCF26C45}"/>
              </a:ext>
            </a:extLst>
          </p:cNvPr>
          <p:cNvSpPr txBox="1"/>
          <p:nvPr/>
        </p:nvSpPr>
        <p:spPr>
          <a:xfrm>
            <a:off x="8637270"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[29]</a:t>
            </a:r>
          </a:p>
        </p:txBody>
      </p:sp>
      <p:grpSp>
        <p:nvGrpSpPr>
          <p:cNvPr id="11" name="Google Shape;517;p29">
            <a:extLst>
              <a:ext uri="{FF2B5EF4-FFF2-40B4-BE49-F238E27FC236}">
                <a16:creationId xmlns:a16="http://schemas.microsoft.com/office/drawing/2014/main" id="{A2B64766-1F68-99B7-D19A-AE8008A08798}"/>
              </a:ext>
            </a:extLst>
          </p:cNvPr>
          <p:cNvGrpSpPr/>
          <p:nvPr/>
        </p:nvGrpSpPr>
        <p:grpSpPr>
          <a:xfrm>
            <a:off x="5727607" y="3505414"/>
            <a:ext cx="2371910" cy="1507092"/>
            <a:chOff x="4857224" y="3518946"/>
            <a:chExt cx="2371910" cy="1507092"/>
          </a:xfrm>
        </p:grpSpPr>
        <p:sp>
          <p:nvSpPr>
            <p:cNvPr id="13" name="Google Shape;518;p29">
              <a:extLst>
                <a:ext uri="{FF2B5EF4-FFF2-40B4-BE49-F238E27FC236}">
                  <a16:creationId xmlns:a16="http://schemas.microsoft.com/office/drawing/2014/main" id="{063FFF5E-3108-75CE-C984-C2CE24C64F5E}"/>
                </a:ext>
              </a:extLst>
            </p:cNvPr>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9;p29">
              <a:extLst>
                <a:ext uri="{FF2B5EF4-FFF2-40B4-BE49-F238E27FC236}">
                  <a16:creationId xmlns:a16="http://schemas.microsoft.com/office/drawing/2014/main" id="{D8471C97-21FD-1D0C-D55B-8DEB46A35FF7}"/>
                </a:ext>
              </a:extLst>
            </p:cNvPr>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0;p29">
              <a:extLst>
                <a:ext uri="{FF2B5EF4-FFF2-40B4-BE49-F238E27FC236}">
                  <a16:creationId xmlns:a16="http://schemas.microsoft.com/office/drawing/2014/main" id="{DAA8B8A7-46DD-DB6E-50BC-04AAFC01E1BA}"/>
                </a:ext>
              </a:extLst>
            </p:cNvPr>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21;p29">
              <a:extLst>
                <a:ext uri="{FF2B5EF4-FFF2-40B4-BE49-F238E27FC236}">
                  <a16:creationId xmlns:a16="http://schemas.microsoft.com/office/drawing/2014/main" id="{34DC4C46-6400-4AF6-51C8-A368085456D5}"/>
                </a:ext>
              </a:extLst>
            </p:cNvPr>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2;p29">
              <a:extLst>
                <a:ext uri="{FF2B5EF4-FFF2-40B4-BE49-F238E27FC236}">
                  <a16:creationId xmlns:a16="http://schemas.microsoft.com/office/drawing/2014/main" id="{6AC3E906-F467-A0E8-B2CD-AE896D40EA2F}"/>
                </a:ext>
              </a:extLst>
            </p:cNvPr>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3;p29">
              <a:extLst>
                <a:ext uri="{FF2B5EF4-FFF2-40B4-BE49-F238E27FC236}">
                  <a16:creationId xmlns:a16="http://schemas.microsoft.com/office/drawing/2014/main" id="{944D85D6-9248-04B7-6583-B6E790DB840E}"/>
                </a:ext>
              </a:extLst>
            </p:cNvPr>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4;p29">
              <a:extLst>
                <a:ext uri="{FF2B5EF4-FFF2-40B4-BE49-F238E27FC236}">
                  <a16:creationId xmlns:a16="http://schemas.microsoft.com/office/drawing/2014/main" id="{8799C4E8-ACD2-2DF3-D6B9-E631ECEE9D81}"/>
                </a:ext>
              </a:extLst>
            </p:cNvPr>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5;p29">
              <a:extLst>
                <a:ext uri="{FF2B5EF4-FFF2-40B4-BE49-F238E27FC236}">
                  <a16:creationId xmlns:a16="http://schemas.microsoft.com/office/drawing/2014/main" id="{CA95362A-827F-A76F-C0DB-B324AA7D72A9}"/>
                </a:ext>
              </a:extLst>
            </p:cNvPr>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526;p29">
            <a:extLst>
              <a:ext uri="{FF2B5EF4-FFF2-40B4-BE49-F238E27FC236}">
                <a16:creationId xmlns:a16="http://schemas.microsoft.com/office/drawing/2014/main" id="{6795563A-BEE7-3153-4BFB-37B1E54D7A22}"/>
              </a:ext>
            </a:extLst>
          </p:cNvPr>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538;p29">
            <a:extLst>
              <a:ext uri="{FF2B5EF4-FFF2-40B4-BE49-F238E27FC236}">
                <a16:creationId xmlns:a16="http://schemas.microsoft.com/office/drawing/2014/main" id="{E8E8E69D-D8BF-CC79-B19C-50AE81615917}"/>
              </a:ext>
            </a:extLst>
          </p:cNvPr>
          <p:cNvGrpSpPr/>
          <p:nvPr/>
        </p:nvGrpSpPr>
        <p:grpSpPr>
          <a:xfrm>
            <a:off x="7688519" y="2095069"/>
            <a:ext cx="1333531" cy="2916217"/>
            <a:chOff x="7352169" y="1792626"/>
            <a:chExt cx="1333531" cy="2916217"/>
          </a:xfrm>
        </p:grpSpPr>
        <p:grpSp>
          <p:nvGrpSpPr>
            <p:cNvPr id="23" name="Google Shape;539;p29">
              <a:extLst>
                <a:ext uri="{FF2B5EF4-FFF2-40B4-BE49-F238E27FC236}">
                  <a16:creationId xmlns:a16="http://schemas.microsoft.com/office/drawing/2014/main" id="{8BBA9232-C4ED-1E00-5B4E-2AE408252979}"/>
                </a:ext>
              </a:extLst>
            </p:cNvPr>
            <p:cNvGrpSpPr/>
            <p:nvPr/>
          </p:nvGrpSpPr>
          <p:grpSpPr>
            <a:xfrm>
              <a:off x="7352169" y="1792626"/>
              <a:ext cx="1333531" cy="2916217"/>
              <a:chOff x="7352169" y="1999451"/>
              <a:chExt cx="1333531" cy="2916217"/>
            </a:xfrm>
          </p:grpSpPr>
          <p:grpSp>
            <p:nvGrpSpPr>
              <p:cNvPr id="25" name="Google Shape;540;p29">
                <a:extLst>
                  <a:ext uri="{FF2B5EF4-FFF2-40B4-BE49-F238E27FC236}">
                    <a16:creationId xmlns:a16="http://schemas.microsoft.com/office/drawing/2014/main" id="{169D5F16-E56C-C6E4-361E-4D81F4BD3E0D}"/>
                  </a:ext>
                </a:extLst>
              </p:cNvPr>
              <p:cNvGrpSpPr/>
              <p:nvPr/>
            </p:nvGrpSpPr>
            <p:grpSpPr>
              <a:xfrm>
                <a:off x="7788625" y="4788743"/>
                <a:ext cx="623190" cy="126925"/>
                <a:chOff x="7605347" y="4840573"/>
                <a:chExt cx="925164" cy="188427"/>
              </a:xfrm>
            </p:grpSpPr>
            <p:sp>
              <p:nvSpPr>
                <p:cNvPr id="68" name="Google Shape;541;p29">
                  <a:extLst>
                    <a:ext uri="{FF2B5EF4-FFF2-40B4-BE49-F238E27FC236}">
                      <a16:creationId xmlns:a16="http://schemas.microsoft.com/office/drawing/2014/main" id="{A8D8326B-4004-0386-251D-65B915ED05FB}"/>
                    </a:ext>
                  </a:extLst>
                </p:cNvPr>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2;p29">
                  <a:extLst>
                    <a:ext uri="{FF2B5EF4-FFF2-40B4-BE49-F238E27FC236}">
                      <a16:creationId xmlns:a16="http://schemas.microsoft.com/office/drawing/2014/main" id="{261F4117-9480-E9F1-F014-EF561FC2E6E6}"/>
                    </a:ext>
                  </a:extLst>
                </p:cNvPr>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3;p29">
                  <a:extLst>
                    <a:ext uri="{FF2B5EF4-FFF2-40B4-BE49-F238E27FC236}">
                      <a16:creationId xmlns:a16="http://schemas.microsoft.com/office/drawing/2014/main" id="{729EEA62-E4C8-15D5-A5A6-66688A370656}"/>
                    </a:ext>
                  </a:extLst>
                </p:cNvPr>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4;p29">
                  <a:extLst>
                    <a:ext uri="{FF2B5EF4-FFF2-40B4-BE49-F238E27FC236}">
                      <a16:creationId xmlns:a16="http://schemas.microsoft.com/office/drawing/2014/main" id="{377BDF99-2287-3B1B-D3E7-7111385905EA}"/>
                    </a:ext>
                  </a:extLst>
                </p:cNvPr>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5;p29">
                  <a:extLst>
                    <a:ext uri="{FF2B5EF4-FFF2-40B4-BE49-F238E27FC236}">
                      <a16:creationId xmlns:a16="http://schemas.microsoft.com/office/drawing/2014/main" id="{BE4288D9-F1CA-E1CD-8131-B3BBC0A07C97}"/>
                    </a:ext>
                  </a:extLst>
                </p:cNvPr>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6;p29">
                  <a:extLst>
                    <a:ext uri="{FF2B5EF4-FFF2-40B4-BE49-F238E27FC236}">
                      <a16:creationId xmlns:a16="http://schemas.microsoft.com/office/drawing/2014/main" id="{6F3A70A8-EA7C-6730-4E6D-2C1AEB07849F}"/>
                    </a:ext>
                  </a:extLst>
                </p:cNvPr>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7;p29">
                  <a:extLst>
                    <a:ext uri="{FF2B5EF4-FFF2-40B4-BE49-F238E27FC236}">
                      <a16:creationId xmlns:a16="http://schemas.microsoft.com/office/drawing/2014/main" id="{E6C7C081-7E4D-5E6D-32CE-F7081552498D}"/>
                    </a:ext>
                  </a:extLst>
                </p:cNvPr>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48;p29">
                  <a:extLst>
                    <a:ext uri="{FF2B5EF4-FFF2-40B4-BE49-F238E27FC236}">
                      <a16:creationId xmlns:a16="http://schemas.microsoft.com/office/drawing/2014/main" id="{8A6163BC-40A7-8247-B73B-FEFD734838E4}"/>
                    </a:ext>
                  </a:extLst>
                </p:cNvPr>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49;p29">
                  <a:extLst>
                    <a:ext uri="{FF2B5EF4-FFF2-40B4-BE49-F238E27FC236}">
                      <a16:creationId xmlns:a16="http://schemas.microsoft.com/office/drawing/2014/main" id="{5CA89733-E90F-5D90-C4DD-2487DE01E358}"/>
                    </a:ext>
                  </a:extLst>
                </p:cNvPr>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0;p29">
                  <a:extLst>
                    <a:ext uri="{FF2B5EF4-FFF2-40B4-BE49-F238E27FC236}">
                      <a16:creationId xmlns:a16="http://schemas.microsoft.com/office/drawing/2014/main" id="{CC46C6C2-188A-9E99-FB9E-1B8DA9235811}"/>
                    </a:ext>
                  </a:extLst>
                </p:cNvPr>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1;p29">
                  <a:extLst>
                    <a:ext uri="{FF2B5EF4-FFF2-40B4-BE49-F238E27FC236}">
                      <a16:creationId xmlns:a16="http://schemas.microsoft.com/office/drawing/2014/main" id="{F5B7B91D-3FE6-84AE-BD71-EA8E0FEE601E}"/>
                    </a:ext>
                  </a:extLst>
                </p:cNvPr>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2;p29">
                  <a:extLst>
                    <a:ext uri="{FF2B5EF4-FFF2-40B4-BE49-F238E27FC236}">
                      <a16:creationId xmlns:a16="http://schemas.microsoft.com/office/drawing/2014/main" id="{59041CD7-D6D5-B42D-BECB-0DB7F5F5CD68}"/>
                    </a:ext>
                  </a:extLst>
                </p:cNvPr>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3;p29">
                  <a:extLst>
                    <a:ext uri="{FF2B5EF4-FFF2-40B4-BE49-F238E27FC236}">
                      <a16:creationId xmlns:a16="http://schemas.microsoft.com/office/drawing/2014/main" id="{3C910E8E-9DA0-3EC5-BA75-8AB11B0F417C}"/>
                    </a:ext>
                  </a:extLst>
                </p:cNvPr>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4;p29">
                  <a:extLst>
                    <a:ext uri="{FF2B5EF4-FFF2-40B4-BE49-F238E27FC236}">
                      <a16:creationId xmlns:a16="http://schemas.microsoft.com/office/drawing/2014/main" id="{CB1D60D4-DE6C-45FB-6AD5-B3FF9E6E53FB}"/>
                    </a:ext>
                  </a:extLst>
                </p:cNvPr>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5;p29">
                  <a:extLst>
                    <a:ext uri="{FF2B5EF4-FFF2-40B4-BE49-F238E27FC236}">
                      <a16:creationId xmlns:a16="http://schemas.microsoft.com/office/drawing/2014/main" id="{C5BFA5E2-75A9-5109-2FBE-C7483F4E79A0}"/>
                    </a:ext>
                  </a:extLst>
                </p:cNvPr>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6;p29">
                  <a:extLst>
                    <a:ext uri="{FF2B5EF4-FFF2-40B4-BE49-F238E27FC236}">
                      <a16:creationId xmlns:a16="http://schemas.microsoft.com/office/drawing/2014/main" id="{18B0510B-5628-6B95-EB96-E70B84FA6EB4}"/>
                    </a:ext>
                  </a:extLst>
                </p:cNvPr>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7;p29">
                  <a:extLst>
                    <a:ext uri="{FF2B5EF4-FFF2-40B4-BE49-F238E27FC236}">
                      <a16:creationId xmlns:a16="http://schemas.microsoft.com/office/drawing/2014/main" id="{35187D8C-95DE-7979-3D7F-08EE6EA93729}"/>
                    </a:ext>
                  </a:extLst>
                </p:cNvPr>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8;p29">
                  <a:extLst>
                    <a:ext uri="{FF2B5EF4-FFF2-40B4-BE49-F238E27FC236}">
                      <a16:creationId xmlns:a16="http://schemas.microsoft.com/office/drawing/2014/main" id="{6F56D3F4-4E46-935B-C577-C23E4EE168EF}"/>
                    </a:ext>
                  </a:extLst>
                </p:cNvPr>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9;p29">
                  <a:extLst>
                    <a:ext uri="{FF2B5EF4-FFF2-40B4-BE49-F238E27FC236}">
                      <a16:creationId xmlns:a16="http://schemas.microsoft.com/office/drawing/2014/main" id="{4AE0C02D-E2F9-FC25-015E-DFD6B9EA15A8}"/>
                    </a:ext>
                  </a:extLst>
                </p:cNvPr>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0;p29">
                  <a:extLst>
                    <a:ext uri="{FF2B5EF4-FFF2-40B4-BE49-F238E27FC236}">
                      <a16:creationId xmlns:a16="http://schemas.microsoft.com/office/drawing/2014/main" id="{7B44753A-AAE1-471B-3236-4AEF897854E1}"/>
                    </a:ext>
                  </a:extLst>
                </p:cNvPr>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1;p29">
                  <a:extLst>
                    <a:ext uri="{FF2B5EF4-FFF2-40B4-BE49-F238E27FC236}">
                      <a16:creationId xmlns:a16="http://schemas.microsoft.com/office/drawing/2014/main" id="{14CEC50D-82AF-C0CC-8BD1-9CBDDD644580}"/>
                    </a:ext>
                  </a:extLst>
                </p:cNvPr>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2;p29">
                  <a:extLst>
                    <a:ext uri="{FF2B5EF4-FFF2-40B4-BE49-F238E27FC236}">
                      <a16:creationId xmlns:a16="http://schemas.microsoft.com/office/drawing/2014/main" id="{74501C62-70DC-0D25-3DC9-4B648B2D0B90}"/>
                    </a:ext>
                  </a:extLst>
                </p:cNvPr>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3;p29">
                  <a:extLst>
                    <a:ext uri="{FF2B5EF4-FFF2-40B4-BE49-F238E27FC236}">
                      <a16:creationId xmlns:a16="http://schemas.microsoft.com/office/drawing/2014/main" id="{71A9855C-CE6C-1CBB-12CA-62E34D21A868}"/>
                    </a:ext>
                  </a:extLst>
                </p:cNvPr>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4;p29">
                  <a:extLst>
                    <a:ext uri="{FF2B5EF4-FFF2-40B4-BE49-F238E27FC236}">
                      <a16:creationId xmlns:a16="http://schemas.microsoft.com/office/drawing/2014/main" id="{BEF7F819-14E6-74B9-6426-7A938544E2F7}"/>
                    </a:ext>
                  </a:extLst>
                </p:cNvPr>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5;p29">
                  <a:extLst>
                    <a:ext uri="{FF2B5EF4-FFF2-40B4-BE49-F238E27FC236}">
                      <a16:creationId xmlns:a16="http://schemas.microsoft.com/office/drawing/2014/main" id="{8A5151A3-00EA-73A9-3244-16BB80578B6A}"/>
                    </a:ext>
                  </a:extLst>
                </p:cNvPr>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6;p29">
                  <a:extLst>
                    <a:ext uri="{FF2B5EF4-FFF2-40B4-BE49-F238E27FC236}">
                      <a16:creationId xmlns:a16="http://schemas.microsoft.com/office/drawing/2014/main" id="{74E2DFAA-2E0D-C296-6BDB-8243D73AC44E}"/>
                    </a:ext>
                  </a:extLst>
                </p:cNvPr>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7;p29">
                  <a:extLst>
                    <a:ext uri="{FF2B5EF4-FFF2-40B4-BE49-F238E27FC236}">
                      <a16:creationId xmlns:a16="http://schemas.microsoft.com/office/drawing/2014/main" id="{162EEA66-A422-166F-BED3-8339C2494693}"/>
                    </a:ext>
                  </a:extLst>
                </p:cNvPr>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8;p29">
                  <a:extLst>
                    <a:ext uri="{FF2B5EF4-FFF2-40B4-BE49-F238E27FC236}">
                      <a16:creationId xmlns:a16="http://schemas.microsoft.com/office/drawing/2014/main" id="{475520F4-7DEF-C113-E51F-B5B9980A7C8C}"/>
                    </a:ext>
                  </a:extLst>
                </p:cNvPr>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9;p29">
                  <a:extLst>
                    <a:ext uri="{FF2B5EF4-FFF2-40B4-BE49-F238E27FC236}">
                      <a16:creationId xmlns:a16="http://schemas.microsoft.com/office/drawing/2014/main" id="{D8456CE1-F2D9-3EC7-3F1A-D0CFA3F67445}"/>
                    </a:ext>
                  </a:extLst>
                </p:cNvPr>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70;p29">
                  <a:extLst>
                    <a:ext uri="{FF2B5EF4-FFF2-40B4-BE49-F238E27FC236}">
                      <a16:creationId xmlns:a16="http://schemas.microsoft.com/office/drawing/2014/main" id="{5AF69D6F-3DD8-FCE8-9C96-88F284CC069A}"/>
                    </a:ext>
                  </a:extLst>
                </p:cNvPr>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71;p29">
                  <a:extLst>
                    <a:ext uri="{FF2B5EF4-FFF2-40B4-BE49-F238E27FC236}">
                      <a16:creationId xmlns:a16="http://schemas.microsoft.com/office/drawing/2014/main" id="{731759E1-F0C0-44F6-D495-CAF4F602A56A}"/>
                    </a:ext>
                  </a:extLst>
                </p:cNvPr>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72;p29">
                  <a:extLst>
                    <a:ext uri="{FF2B5EF4-FFF2-40B4-BE49-F238E27FC236}">
                      <a16:creationId xmlns:a16="http://schemas.microsoft.com/office/drawing/2014/main" id="{E554F275-5A9C-09CA-3C79-E2C9A4A35B79}"/>
                    </a:ext>
                  </a:extLst>
                </p:cNvPr>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73;p29">
                  <a:extLst>
                    <a:ext uri="{FF2B5EF4-FFF2-40B4-BE49-F238E27FC236}">
                      <a16:creationId xmlns:a16="http://schemas.microsoft.com/office/drawing/2014/main" id="{5D79145A-E29E-E2D0-7331-077F391267CD}"/>
                    </a:ext>
                  </a:extLst>
                </p:cNvPr>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74;p29">
                  <a:extLst>
                    <a:ext uri="{FF2B5EF4-FFF2-40B4-BE49-F238E27FC236}">
                      <a16:creationId xmlns:a16="http://schemas.microsoft.com/office/drawing/2014/main" id="{3685CAE0-C130-931C-04D5-CE3C836F14C7}"/>
                    </a:ext>
                  </a:extLst>
                </p:cNvPr>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75;p29">
                  <a:extLst>
                    <a:ext uri="{FF2B5EF4-FFF2-40B4-BE49-F238E27FC236}">
                      <a16:creationId xmlns:a16="http://schemas.microsoft.com/office/drawing/2014/main" id="{CD8F95F6-EFD7-85B6-008B-0E3E976B0259}"/>
                    </a:ext>
                  </a:extLst>
                </p:cNvPr>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76;p29">
                  <a:extLst>
                    <a:ext uri="{FF2B5EF4-FFF2-40B4-BE49-F238E27FC236}">
                      <a16:creationId xmlns:a16="http://schemas.microsoft.com/office/drawing/2014/main" id="{393DB002-8F9C-9D62-93C6-8030C061E18E}"/>
                    </a:ext>
                  </a:extLst>
                </p:cNvPr>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77;p29">
                  <a:extLst>
                    <a:ext uri="{FF2B5EF4-FFF2-40B4-BE49-F238E27FC236}">
                      <a16:creationId xmlns:a16="http://schemas.microsoft.com/office/drawing/2014/main" id="{8299EF4A-7CE4-B9D0-9512-990BB6118019}"/>
                    </a:ext>
                  </a:extLst>
                </p:cNvPr>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78;p29">
                  <a:extLst>
                    <a:ext uri="{FF2B5EF4-FFF2-40B4-BE49-F238E27FC236}">
                      <a16:creationId xmlns:a16="http://schemas.microsoft.com/office/drawing/2014/main" id="{7C3E03AF-6006-8456-7460-694DA56C3EF6}"/>
                    </a:ext>
                  </a:extLst>
                </p:cNvPr>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79;p29">
                  <a:extLst>
                    <a:ext uri="{FF2B5EF4-FFF2-40B4-BE49-F238E27FC236}">
                      <a16:creationId xmlns:a16="http://schemas.microsoft.com/office/drawing/2014/main" id="{FE6D47A5-49ED-5EE6-DB8A-27A51887CE25}"/>
                    </a:ext>
                  </a:extLst>
                </p:cNvPr>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0;p29">
                  <a:extLst>
                    <a:ext uri="{FF2B5EF4-FFF2-40B4-BE49-F238E27FC236}">
                      <a16:creationId xmlns:a16="http://schemas.microsoft.com/office/drawing/2014/main" id="{5806DA1C-0158-2F8D-4149-B85E3137EC05}"/>
                    </a:ext>
                  </a:extLst>
                </p:cNvPr>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1;p29">
                  <a:extLst>
                    <a:ext uri="{FF2B5EF4-FFF2-40B4-BE49-F238E27FC236}">
                      <a16:creationId xmlns:a16="http://schemas.microsoft.com/office/drawing/2014/main" id="{D9A39215-811B-70A5-872E-0D1F8577C67E}"/>
                    </a:ext>
                  </a:extLst>
                </p:cNvPr>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2;p29">
                  <a:extLst>
                    <a:ext uri="{FF2B5EF4-FFF2-40B4-BE49-F238E27FC236}">
                      <a16:creationId xmlns:a16="http://schemas.microsoft.com/office/drawing/2014/main" id="{C84530C3-53D1-F76A-6D43-19CC047BDA9E}"/>
                    </a:ext>
                  </a:extLst>
                </p:cNvPr>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3;p29">
                  <a:extLst>
                    <a:ext uri="{FF2B5EF4-FFF2-40B4-BE49-F238E27FC236}">
                      <a16:creationId xmlns:a16="http://schemas.microsoft.com/office/drawing/2014/main" id="{B8F16F20-D9FE-6A44-5E7A-28020159CBC4}"/>
                    </a:ext>
                  </a:extLst>
                </p:cNvPr>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4;p29">
                  <a:extLst>
                    <a:ext uri="{FF2B5EF4-FFF2-40B4-BE49-F238E27FC236}">
                      <a16:creationId xmlns:a16="http://schemas.microsoft.com/office/drawing/2014/main" id="{58B9662D-7ED1-1807-887E-E66F99787B8A}"/>
                    </a:ext>
                  </a:extLst>
                </p:cNvPr>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5;p29">
                  <a:extLst>
                    <a:ext uri="{FF2B5EF4-FFF2-40B4-BE49-F238E27FC236}">
                      <a16:creationId xmlns:a16="http://schemas.microsoft.com/office/drawing/2014/main" id="{B689E5D0-25FE-DEB2-B95D-1831BD60B4B5}"/>
                    </a:ext>
                  </a:extLst>
                </p:cNvPr>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86;p29">
                  <a:extLst>
                    <a:ext uri="{FF2B5EF4-FFF2-40B4-BE49-F238E27FC236}">
                      <a16:creationId xmlns:a16="http://schemas.microsoft.com/office/drawing/2014/main" id="{C17315D9-93DE-D38A-D64A-137D877F38FB}"/>
                    </a:ext>
                  </a:extLst>
                </p:cNvPr>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87;p29">
                  <a:extLst>
                    <a:ext uri="{FF2B5EF4-FFF2-40B4-BE49-F238E27FC236}">
                      <a16:creationId xmlns:a16="http://schemas.microsoft.com/office/drawing/2014/main" id="{B2042811-A1EA-1C91-934D-FA5CD2EC17F7}"/>
                    </a:ext>
                  </a:extLst>
                </p:cNvPr>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88;p29">
                  <a:extLst>
                    <a:ext uri="{FF2B5EF4-FFF2-40B4-BE49-F238E27FC236}">
                      <a16:creationId xmlns:a16="http://schemas.microsoft.com/office/drawing/2014/main" id="{148E35AD-A63F-A566-FFE7-D5EC52FFCE7E}"/>
                    </a:ext>
                  </a:extLst>
                </p:cNvPr>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89;p29">
                  <a:extLst>
                    <a:ext uri="{FF2B5EF4-FFF2-40B4-BE49-F238E27FC236}">
                      <a16:creationId xmlns:a16="http://schemas.microsoft.com/office/drawing/2014/main" id="{947B04AA-C6D9-5C8E-2113-BFAB0E66312E}"/>
                    </a:ext>
                  </a:extLst>
                </p:cNvPr>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90;p29">
                  <a:extLst>
                    <a:ext uri="{FF2B5EF4-FFF2-40B4-BE49-F238E27FC236}">
                      <a16:creationId xmlns:a16="http://schemas.microsoft.com/office/drawing/2014/main" id="{2E5D34C1-2818-E045-3E8D-47F684772C3D}"/>
                    </a:ext>
                  </a:extLst>
                </p:cNvPr>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91;p29">
                  <a:extLst>
                    <a:ext uri="{FF2B5EF4-FFF2-40B4-BE49-F238E27FC236}">
                      <a16:creationId xmlns:a16="http://schemas.microsoft.com/office/drawing/2014/main" id="{97E3355C-0F0C-8F03-9710-BEF4F77C1F08}"/>
                    </a:ext>
                  </a:extLst>
                </p:cNvPr>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92;p29">
                <a:extLst>
                  <a:ext uri="{FF2B5EF4-FFF2-40B4-BE49-F238E27FC236}">
                    <a16:creationId xmlns:a16="http://schemas.microsoft.com/office/drawing/2014/main" id="{E12371CF-9AB5-00F6-3942-99F02326DFFC}"/>
                  </a:ext>
                </a:extLst>
              </p:cNvPr>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3;p29">
                <a:extLst>
                  <a:ext uri="{FF2B5EF4-FFF2-40B4-BE49-F238E27FC236}">
                    <a16:creationId xmlns:a16="http://schemas.microsoft.com/office/drawing/2014/main" id="{9109FF74-BC8D-1F40-E015-033AE41E3DA1}"/>
                  </a:ext>
                </a:extLst>
              </p:cNvPr>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4;p29">
                <a:extLst>
                  <a:ext uri="{FF2B5EF4-FFF2-40B4-BE49-F238E27FC236}">
                    <a16:creationId xmlns:a16="http://schemas.microsoft.com/office/drawing/2014/main" id="{63CC5A47-2DE4-27B9-A951-2891FAE3FEAA}"/>
                  </a:ext>
                </a:extLst>
              </p:cNvPr>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5;p29">
                <a:extLst>
                  <a:ext uri="{FF2B5EF4-FFF2-40B4-BE49-F238E27FC236}">
                    <a16:creationId xmlns:a16="http://schemas.microsoft.com/office/drawing/2014/main" id="{164A7F47-2DF2-2BF7-D86E-EBE2A8386254}"/>
                  </a:ext>
                </a:extLst>
              </p:cNvPr>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6;p29">
                <a:extLst>
                  <a:ext uri="{FF2B5EF4-FFF2-40B4-BE49-F238E27FC236}">
                    <a16:creationId xmlns:a16="http://schemas.microsoft.com/office/drawing/2014/main" id="{1E9DEFC2-5528-2236-76AA-E4D3CC7A05B3}"/>
                  </a:ext>
                </a:extLst>
              </p:cNvPr>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7;p29">
                <a:extLst>
                  <a:ext uri="{FF2B5EF4-FFF2-40B4-BE49-F238E27FC236}">
                    <a16:creationId xmlns:a16="http://schemas.microsoft.com/office/drawing/2014/main" id="{DC8C499A-A763-2D47-5632-FDB8AB4C14B9}"/>
                  </a:ext>
                </a:extLst>
              </p:cNvPr>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8;p29">
                <a:extLst>
                  <a:ext uri="{FF2B5EF4-FFF2-40B4-BE49-F238E27FC236}">
                    <a16:creationId xmlns:a16="http://schemas.microsoft.com/office/drawing/2014/main" id="{56842BA7-838E-5B89-FA76-A80ADA737736}"/>
                  </a:ext>
                </a:extLst>
              </p:cNvPr>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9;p29">
                <a:extLst>
                  <a:ext uri="{FF2B5EF4-FFF2-40B4-BE49-F238E27FC236}">
                    <a16:creationId xmlns:a16="http://schemas.microsoft.com/office/drawing/2014/main" id="{F6B00895-F3FF-DB7D-3AD8-4FB60FF167CA}"/>
                  </a:ext>
                </a:extLst>
              </p:cNvPr>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0;p29">
                <a:extLst>
                  <a:ext uri="{FF2B5EF4-FFF2-40B4-BE49-F238E27FC236}">
                    <a16:creationId xmlns:a16="http://schemas.microsoft.com/office/drawing/2014/main" id="{3C8F1E1A-9A15-E849-1B86-E0082AD13C42}"/>
                  </a:ext>
                </a:extLst>
              </p:cNvPr>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29">
                <a:extLst>
                  <a:ext uri="{FF2B5EF4-FFF2-40B4-BE49-F238E27FC236}">
                    <a16:creationId xmlns:a16="http://schemas.microsoft.com/office/drawing/2014/main" id="{21E805EE-FCC1-0F1B-658E-3CD30B4505F7}"/>
                  </a:ext>
                </a:extLst>
              </p:cNvPr>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2;p29">
                <a:extLst>
                  <a:ext uri="{FF2B5EF4-FFF2-40B4-BE49-F238E27FC236}">
                    <a16:creationId xmlns:a16="http://schemas.microsoft.com/office/drawing/2014/main" id="{D5A7495D-A1E0-78AE-A4BC-A45567DCEDF6}"/>
                  </a:ext>
                </a:extLst>
              </p:cNvPr>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3;p29">
                <a:extLst>
                  <a:ext uri="{FF2B5EF4-FFF2-40B4-BE49-F238E27FC236}">
                    <a16:creationId xmlns:a16="http://schemas.microsoft.com/office/drawing/2014/main" id="{1CE7E37B-DA9A-13F8-23EB-155D2609DE06}"/>
                  </a:ext>
                </a:extLst>
              </p:cNvPr>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4;p29">
                <a:extLst>
                  <a:ext uri="{FF2B5EF4-FFF2-40B4-BE49-F238E27FC236}">
                    <a16:creationId xmlns:a16="http://schemas.microsoft.com/office/drawing/2014/main" id="{D231A33A-1FBC-6A4A-5CF4-BD30857B2117}"/>
                  </a:ext>
                </a:extLst>
              </p:cNvPr>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5;p29">
                <a:extLst>
                  <a:ext uri="{FF2B5EF4-FFF2-40B4-BE49-F238E27FC236}">
                    <a16:creationId xmlns:a16="http://schemas.microsoft.com/office/drawing/2014/main" id="{7E9E9275-1663-48D3-AFF9-0A976E7E1A2A}"/>
                  </a:ext>
                </a:extLst>
              </p:cNvPr>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6;p29">
                <a:extLst>
                  <a:ext uri="{FF2B5EF4-FFF2-40B4-BE49-F238E27FC236}">
                    <a16:creationId xmlns:a16="http://schemas.microsoft.com/office/drawing/2014/main" id="{08B5D378-1883-C10C-4A3F-B8D236EC5EEB}"/>
                  </a:ext>
                </a:extLst>
              </p:cNvPr>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7;p29">
                <a:extLst>
                  <a:ext uri="{FF2B5EF4-FFF2-40B4-BE49-F238E27FC236}">
                    <a16:creationId xmlns:a16="http://schemas.microsoft.com/office/drawing/2014/main" id="{7487726E-503C-811C-7563-CB05C6A6EC8F}"/>
                  </a:ext>
                </a:extLst>
              </p:cNvPr>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8;p29">
                <a:extLst>
                  <a:ext uri="{FF2B5EF4-FFF2-40B4-BE49-F238E27FC236}">
                    <a16:creationId xmlns:a16="http://schemas.microsoft.com/office/drawing/2014/main" id="{169EED7F-44CB-C19F-514E-182555608A6C}"/>
                  </a:ext>
                </a:extLst>
              </p:cNvPr>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9;p29">
                <a:extLst>
                  <a:ext uri="{FF2B5EF4-FFF2-40B4-BE49-F238E27FC236}">
                    <a16:creationId xmlns:a16="http://schemas.microsoft.com/office/drawing/2014/main" id="{575AA8ED-E185-E4DD-2418-41D2B3E34126}"/>
                  </a:ext>
                </a:extLst>
              </p:cNvPr>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0;p29">
                <a:extLst>
                  <a:ext uri="{FF2B5EF4-FFF2-40B4-BE49-F238E27FC236}">
                    <a16:creationId xmlns:a16="http://schemas.microsoft.com/office/drawing/2014/main" id="{C5566EF4-AAAB-67F2-5D83-C631D4602C69}"/>
                  </a:ext>
                </a:extLst>
              </p:cNvPr>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1;p29">
                <a:extLst>
                  <a:ext uri="{FF2B5EF4-FFF2-40B4-BE49-F238E27FC236}">
                    <a16:creationId xmlns:a16="http://schemas.microsoft.com/office/drawing/2014/main" id="{89755913-59F6-2C5C-042C-CDF9762F0DBB}"/>
                  </a:ext>
                </a:extLst>
              </p:cNvPr>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2;p29">
                <a:extLst>
                  <a:ext uri="{FF2B5EF4-FFF2-40B4-BE49-F238E27FC236}">
                    <a16:creationId xmlns:a16="http://schemas.microsoft.com/office/drawing/2014/main" id="{8A3F237C-A5D5-53BC-C58E-98CC97DCC543}"/>
                  </a:ext>
                </a:extLst>
              </p:cNvPr>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3;p29">
                <a:extLst>
                  <a:ext uri="{FF2B5EF4-FFF2-40B4-BE49-F238E27FC236}">
                    <a16:creationId xmlns:a16="http://schemas.microsoft.com/office/drawing/2014/main" id="{3C97C43C-6990-A9C7-2A10-C741BECDF1C8}"/>
                  </a:ext>
                </a:extLst>
              </p:cNvPr>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4;p29">
                <a:extLst>
                  <a:ext uri="{FF2B5EF4-FFF2-40B4-BE49-F238E27FC236}">
                    <a16:creationId xmlns:a16="http://schemas.microsoft.com/office/drawing/2014/main" id="{8424D9F9-70DF-2C73-99E8-B25B37EA6534}"/>
                  </a:ext>
                </a:extLst>
              </p:cNvPr>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5;p29">
                <a:extLst>
                  <a:ext uri="{FF2B5EF4-FFF2-40B4-BE49-F238E27FC236}">
                    <a16:creationId xmlns:a16="http://schemas.microsoft.com/office/drawing/2014/main" id="{DF452791-AAE4-176F-0C4F-090B9B098FA7}"/>
                  </a:ext>
                </a:extLst>
              </p:cNvPr>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16;p29">
                <a:extLst>
                  <a:ext uri="{FF2B5EF4-FFF2-40B4-BE49-F238E27FC236}">
                    <a16:creationId xmlns:a16="http://schemas.microsoft.com/office/drawing/2014/main" id="{24E79943-3216-6C13-54FD-EB3460AF0C5D}"/>
                  </a:ext>
                </a:extLst>
              </p:cNvPr>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7;p29">
                <a:extLst>
                  <a:ext uri="{FF2B5EF4-FFF2-40B4-BE49-F238E27FC236}">
                    <a16:creationId xmlns:a16="http://schemas.microsoft.com/office/drawing/2014/main" id="{2C4DD43E-0AD3-DCEC-F521-5B8CB51E7FA8}"/>
                  </a:ext>
                </a:extLst>
              </p:cNvPr>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8;p29">
                <a:extLst>
                  <a:ext uri="{FF2B5EF4-FFF2-40B4-BE49-F238E27FC236}">
                    <a16:creationId xmlns:a16="http://schemas.microsoft.com/office/drawing/2014/main" id="{49DB0E7C-4DB8-348A-2D1E-F78018658CE8}"/>
                  </a:ext>
                </a:extLst>
              </p:cNvPr>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9;p29">
                <a:extLst>
                  <a:ext uri="{FF2B5EF4-FFF2-40B4-BE49-F238E27FC236}">
                    <a16:creationId xmlns:a16="http://schemas.microsoft.com/office/drawing/2014/main" id="{4A5C1A2F-6744-6599-F5F1-E6E26D3D9BFD}"/>
                  </a:ext>
                </a:extLst>
              </p:cNvPr>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0;p29">
                <a:extLst>
                  <a:ext uri="{FF2B5EF4-FFF2-40B4-BE49-F238E27FC236}">
                    <a16:creationId xmlns:a16="http://schemas.microsoft.com/office/drawing/2014/main" id="{07F80575-D3BB-F9D5-9D14-7984209EF981}"/>
                  </a:ext>
                </a:extLst>
              </p:cNvPr>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1;p29">
                <a:extLst>
                  <a:ext uri="{FF2B5EF4-FFF2-40B4-BE49-F238E27FC236}">
                    <a16:creationId xmlns:a16="http://schemas.microsoft.com/office/drawing/2014/main" id="{E7E86F9E-E5D9-D29F-3F7C-D5D0BCD66395}"/>
                  </a:ext>
                </a:extLst>
              </p:cNvPr>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2;p29">
                <a:extLst>
                  <a:ext uri="{FF2B5EF4-FFF2-40B4-BE49-F238E27FC236}">
                    <a16:creationId xmlns:a16="http://schemas.microsoft.com/office/drawing/2014/main" id="{FE54F77E-8AA9-5AAB-B545-B6C1BEDAE4C1}"/>
                  </a:ext>
                </a:extLst>
              </p:cNvPr>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3;p29">
                <a:extLst>
                  <a:ext uri="{FF2B5EF4-FFF2-40B4-BE49-F238E27FC236}">
                    <a16:creationId xmlns:a16="http://schemas.microsoft.com/office/drawing/2014/main" id="{8EBDBC5D-8D14-5CF2-60DE-1D7CCA38333E}"/>
                  </a:ext>
                </a:extLst>
              </p:cNvPr>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4;p29">
                <a:extLst>
                  <a:ext uri="{FF2B5EF4-FFF2-40B4-BE49-F238E27FC236}">
                    <a16:creationId xmlns:a16="http://schemas.microsoft.com/office/drawing/2014/main" id="{F3AF7D0C-A303-DC01-BD95-85C7AE6EC541}"/>
                  </a:ext>
                </a:extLst>
              </p:cNvPr>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5;p29">
                <a:extLst>
                  <a:ext uri="{FF2B5EF4-FFF2-40B4-BE49-F238E27FC236}">
                    <a16:creationId xmlns:a16="http://schemas.microsoft.com/office/drawing/2014/main" id="{1C3F8AAD-8111-73DB-D94C-F311EB1A2FC9}"/>
                  </a:ext>
                </a:extLst>
              </p:cNvPr>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26;p29">
                <a:extLst>
                  <a:ext uri="{FF2B5EF4-FFF2-40B4-BE49-F238E27FC236}">
                    <a16:creationId xmlns:a16="http://schemas.microsoft.com/office/drawing/2014/main" id="{D5B7D7CA-F5E1-5375-C8EE-9509935A9C8D}"/>
                  </a:ext>
                </a:extLst>
              </p:cNvPr>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7;p29">
                <a:extLst>
                  <a:ext uri="{FF2B5EF4-FFF2-40B4-BE49-F238E27FC236}">
                    <a16:creationId xmlns:a16="http://schemas.microsoft.com/office/drawing/2014/main" id="{5A66860E-423D-C086-001A-8CCCACBE7BEF}"/>
                  </a:ext>
                </a:extLst>
              </p:cNvPr>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8;p29">
                <a:extLst>
                  <a:ext uri="{FF2B5EF4-FFF2-40B4-BE49-F238E27FC236}">
                    <a16:creationId xmlns:a16="http://schemas.microsoft.com/office/drawing/2014/main" id="{B7A912DF-5912-F68F-9216-FE24A90E23EC}"/>
                  </a:ext>
                </a:extLst>
              </p:cNvPr>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9;p29">
                <a:extLst>
                  <a:ext uri="{FF2B5EF4-FFF2-40B4-BE49-F238E27FC236}">
                    <a16:creationId xmlns:a16="http://schemas.microsoft.com/office/drawing/2014/main" id="{3CBA9309-DD80-4F5F-3B0D-19D1EE78E85C}"/>
                  </a:ext>
                </a:extLst>
              </p:cNvPr>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0;p29">
                <a:extLst>
                  <a:ext uri="{FF2B5EF4-FFF2-40B4-BE49-F238E27FC236}">
                    <a16:creationId xmlns:a16="http://schemas.microsoft.com/office/drawing/2014/main" id="{634EE86D-2ED9-3A08-834A-FC2E3020C6FF}"/>
                  </a:ext>
                </a:extLst>
              </p:cNvPr>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1;p29">
                <a:extLst>
                  <a:ext uri="{FF2B5EF4-FFF2-40B4-BE49-F238E27FC236}">
                    <a16:creationId xmlns:a16="http://schemas.microsoft.com/office/drawing/2014/main" id="{7ADC9E09-1ED4-AAA1-CD28-22498088A5C0}"/>
                  </a:ext>
                </a:extLst>
              </p:cNvPr>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2;p29">
                <a:extLst>
                  <a:ext uri="{FF2B5EF4-FFF2-40B4-BE49-F238E27FC236}">
                    <a16:creationId xmlns:a16="http://schemas.microsoft.com/office/drawing/2014/main" id="{A3CAF2BB-AAAD-3CF2-0B64-8977319812EC}"/>
                  </a:ext>
                </a:extLst>
              </p:cNvPr>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3;p29">
                <a:extLst>
                  <a:ext uri="{FF2B5EF4-FFF2-40B4-BE49-F238E27FC236}">
                    <a16:creationId xmlns:a16="http://schemas.microsoft.com/office/drawing/2014/main" id="{56AAFB5D-5AF8-041A-FD1E-9A5954AC8D50}"/>
                  </a:ext>
                </a:extLst>
              </p:cNvPr>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34;p29">
              <a:extLst>
                <a:ext uri="{FF2B5EF4-FFF2-40B4-BE49-F238E27FC236}">
                  <a16:creationId xmlns:a16="http://schemas.microsoft.com/office/drawing/2014/main" id="{3499B07E-D0BD-DEAF-C23C-82A2E19C6FBC}"/>
                </a:ext>
              </a:extLst>
            </p:cNvPr>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141;p37">
            <a:extLst>
              <a:ext uri="{FF2B5EF4-FFF2-40B4-BE49-F238E27FC236}">
                <a16:creationId xmlns:a16="http://schemas.microsoft.com/office/drawing/2014/main" id="{E5634109-23B4-1C80-AAF3-C119668C2194}"/>
              </a:ext>
            </a:extLst>
          </p:cNvPr>
          <p:cNvSpPr txBox="1"/>
          <p:nvPr/>
        </p:nvSpPr>
        <p:spPr>
          <a:xfrm>
            <a:off x="1106917" y="1564977"/>
            <a:ext cx="2051700" cy="697800"/>
          </a:xfrm>
          <a:prstGeom prst="rect">
            <a:avLst/>
          </a:prstGeom>
          <a:noFill/>
          <a:ln>
            <a:noFill/>
          </a:ln>
        </p:spPr>
        <p:txBody>
          <a:bodyPr spcFirstLastPara="1" wrap="square" lIns="91425" tIns="91425" rIns="91425" bIns="91425" anchor="t" anchorCtr="0">
            <a:noAutofit/>
          </a:bodyPr>
          <a:lstStyle/>
          <a:p>
            <a:pPr algn="r"/>
            <a:r>
              <a:rPr lang="en-IN" dirty="0">
                <a:latin typeface="Calibri" panose="020F0502020204030204" pitchFamily="34" charset="0"/>
                <a:ea typeface="Calibri" panose="020F0502020204030204" pitchFamily="34" charset="0"/>
                <a:cs typeface="Calibri" panose="020F0502020204030204" pitchFamily="34" charset="0"/>
              </a:rPr>
              <a:t>Positive trend in ANC and ID but under-utilisation of PPC and NNC</a:t>
            </a:r>
          </a:p>
        </p:txBody>
      </p:sp>
      <p:sp>
        <p:nvSpPr>
          <p:cNvPr id="186" name="Google Shape;1143;p37">
            <a:extLst>
              <a:ext uri="{FF2B5EF4-FFF2-40B4-BE49-F238E27FC236}">
                <a16:creationId xmlns:a16="http://schemas.microsoft.com/office/drawing/2014/main" id="{70D3C5B9-AFCE-A0D3-339A-68AA07FA072A}"/>
              </a:ext>
            </a:extLst>
          </p:cNvPr>
          <p:cNvSpPr txBox="1"/>
          <p:nvPr/>
        </p:nvSpPr>
        <p:spPr>
          <a:xfrm>
            <a:off x="5884922" y="1564976"/>
            <a:ext cx="2269621" cy="1000709"/>
          </a:xfrm>
          <a:prstGeom prst="rect">
            <a:avLst/>
          </a:prstGeom>
          <a:noFill/>
          <a:ln>
            <a:noFill/>
          </a:ln>
        </p:spPr>
        <p:txBody>
          <a:bodyPr spcFirstLastPara="1" wrap="square" lIns="91425" tIns="91425" rIns="91425" bIns="91425" anchor="t" anchorCtr="0">
            <a:noAutofit/>
          </a:bodyPr>
          <a:lstStyle/>
          <a:p>
            <a:r>
              <a:rPr lang="en-IN" dirty="0">
                <a:latin typeface="Calibri" panose="020F0502020204030204" pitchFamily="34" charset="0"/>
                <a:ea typeface="Calibri" panose="020F0502020204030204" pitchFamily="34" charset="0"/>
                <a:cs typeface="Calibri" panose="020F0502020204030204" pitchFamily="34" charset="0"/>
              </a:rPr>
              <a:t>Delivery complications do not affect postpartum care</a:t>
            </a:r>
          </a:p>
        </p:txBody>
      </p:sp>
      <p:sp>
        <p:nvSpPr>
          <p:cNvPr id="187" name="Google Shape;1144;p37">
            <a:extLst>
              <a:ext uri="{FF2B5EF4-FFF2-40B4-BE49-F238E27FC236}">
                <a16:creationId xmlns:a16="http://schemas.microsoft.com/office/drawing/2014/main" id="{2CF4F0DF-E4F0-B78E-5BED-B452417CA605}"/>
              </a:ext>
            </a:extLst>
          </p:cNvPr>
          <p:cNvSpPr txBox="1"/>
          <p:nvPr/>
        </p:nvSpPr>
        <p:spPr>
          <a:xfrm>
            <a:off x="5884924" y="2806804"/>
            <a:ext cx="2051700" cy="697800"/>
          </a:xfrm>
          <a:prstGeom prst="rect">
            <a:avLst/>
          </a:prstGeom>
          <a:noFill/>
          <a:ln>
            <a:noFill/>
          </a:ln>
        </p:spPr>
        <p:txBody>
          <a:bodyPr spcFirstLastPara="1" wrap="square" lIns="91425" tIns="91425" rIns="91425" bIns="91425" anchor="t" anchorCtr="0">
            <a:noAutofit/>
          </a:bodyPr>
          <a:lstStyle/>
          <a:p>
            <a:r>
              <a:rPr lang="en-IN" dirty="0">
                <a:latin typeface="Calibri" panose="020F0502020204030204" pitchFamily="34" charset="0"/>
                <a:ea typeface="Calibri" panose="020F0502020204030204" pitchFamily="34" charset="0"/>
                <a:cs typeface="Calibri" panose="020F0502020204030204" pitchFamily="34" charset="0"/>
              </a:rPr>
              <a:t>Need of comprehensive approach</a:t>
            </a:r>
          </a:p>
        </p:txBody>
      </p:sp>
      <p:sp>
        <p:nvSpPr>
          <p:cNvPr id="188" name="Google Shape;1145;p37">
            <a:extLst>
              <a:ext uri="{FF2B5EF4-FFF2-40B4-BE49-F238E27FC236}">
                <a16:creationId xmlns:a16="http://schemas.microsoft.com/office/drawing/2014/main" id="{5CB9F340-CED2-6F44-1543-846C6CDFE627}"/>
              </a:ext>
            </a:extLst>
          </p:cNvPr>
          <p:cNvSpPr txBox="1"/>
          <p:nvPr/>
        </p:nvSpPr>
        <p:spPr>
          <a:xfrm>
            <a:off x="1580430" y="1238290"/>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rgbClr val="434343"/>
                </a:solidFill>
                <a:latin typeface="Staatliches"/>
                <a:ea typeface="Staatliches"/>
                <a:cs typeface="Staatliches"/>
                <a:sym typeface="Staatliches"/>
              </a:rPr>
              <a:t>  01</a:t>
            </a:r>
            <a:endParaRPr sz="1800" dirty="0">
              <a:solidFill>
                <a:srgbClr val="434343"/>
              </a:solidFill>
              <a:latin typeface="Staatliches"/>
              <a:ea typeface="Staatliches"/>
              <a:cs typeface="Staatliches"/>
              <a:sym typeface="Staatliches"/>
            </a:endParaRPr>
          </a:p>
        </p:txBody>
      </p:sp>
      <p:sp>
        <p:nvSpPr>
          <p:cNvPr id="189" name="Google Shape;1146;p37">
            <a:extLst>
              <a:ext uri="{FF2B5EF4-FFF2-40B4-BE49-F238E27FC236}">
                <a16:creationId xmlns:a16="http://schemas.microsoft.com/office/drawing/2014/main" id="{26C6E760-C90C-64A7-E4C1-F1AF0E1D46A6}"/>
              </a:ext>
            </a:extLst>
          </p:cNvPr>
          <p:cNvSpPr txBox="1"/>
          <p:nvPr/>
        </p:nvSpPr>
        <p:spPr>
          <a:xfrm>
            <a:off x="5884917" y="1238290"/>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434343"/>
                </a:solidFill>
                <a:latin typeface="Staatliches"/>
                <a:ea typeface="Staatliches"/>
                <a:cs typeface="Staatliches"/>
                <a:sym typeface="Staatliches"/>
              </a:rPr>
              <a:t>03</a:t>
            </a:r>
            <a:endParaRPr sz="1800" dirty="0">
              <a:solidFill>
                <a:srgbClr val="434343"/>
              </a:solidFill>
              <a:latin typeface="Staatliches"/>
              <a:ea typeface="Staatliches"/>
              <a:cs typeface="Staatliches"/>
              <a:sym typeface="Staatliches"/>
            </a:endParaRPr>
          </a:p>
        </p:txBody>
      </p:sp>
      <p:sp>
        <p:nvSpPr>
          <p:cNvPr id="190" name="Google Shape;1147;p37">
            <a:extLst>
              <a:ext uri="{FF2B5EF4-FFF2-40B4-BE49-F238E27FC236}">
                <a16:creationId xmlns:a16="http://schemas.microsoft.com/office/drawing/2014/main" id="{0F6C00FC-C524-7AAB-A064-0E6E71296D7E}"/>
              </a:ext>
            </a:extLst>
          </p:cNvPr>
          <p:cNvSpPr txBox="1"/>
          <p:nvPr/>
        </p:nvSpPr>
        <p:spPr>
          <a:xfrm>
            <a:off x="5884917" y="2476789"/>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434343"/>
                </a:solidFill>
                <a:latin typeface="Staatliches"/>
                <a:ea typeface="Staatliches"/>
                <a:cs typeface="Staatliches"/>
                <a:sym typeface="Staatliches"/>
              </a:rPr>
              <a:t> 04</a:t>
            </a:r>
            <a:endParaRPr sz="1800" dirty="0">
              <a:solidFill>
                <a:srgbClr val="434343"/>
              </a:solidFill>
              <a:latin typeface="Staatliches"/>
              <a:ea typeface="Staatliches"/>
              <a:cs typeface="Staatliches"/>
              <a:sym typeface="Staatliches"/>
            </a:endParaRPr>
          </a:p>
        </p:txBody>
      </p:sp>
      <p:sp>
        <p:nvSpPr>
          <p:cNvPr id="191" name="Google Shape;1148;p37">
            <a:extLst>
              <a:ext uri="{FF2B5EF4-FFF2-40B4-BE49-F238E27FC236}">
                <a16:creationId xmlns:a16="http://schemas.microsoft.com/office/drawing/2014/main" id="{BB36E97D-1F58-A55C-76C0-A724FE0EFA66}"/>
              </a:ext>
            </a:extLst>
          </p:cNvPr>
          <p:cNvSpPr txBox="1"/>
          <p:nvPr/>
        </p:nvSpPr>
        <p:spPr>
          <a:xfrm>
            <a:off x="253092" y="2806803"/>
            <a:ext cx="2905525" cy="1945298"/>
          </a:xfrm>
          <a:prstGeom prst="rect">
            <a:avLst/>
          </a:prstGeom>
          <a:noFill/>
          <a:ln>
            <a:noFill/>
          </a:ln>
        </p:spPr>
        <p:txBody>
          <a:bodyPr spcFirstLastPara="1" wrap="square" lIns="91425" tIns="91425" rIns="91425" bIns="91425" anchor="t" anchorCtr="0">
            <a:noAutofit/>
          </a:bodyPr>
          <a:lstStyle/>
          <a:p>
            <a:pPr algn="r"/>
            <a:r>
              <a:rPr lang="en-IN" dirty="0">
                <a:latin typeface="Calibri" panose="020F0502020204030204" pitchFamily="34" charset="0"/>
                <a:ea typeface="Calibri" panose="020F0502020204030204" pitchFamily="34" charset="0"/>
                <a:cs typeface="Calibri" panose="020F0502020204030204" pitchFamily="34" charset="0"/>
              </a:rPr>
              <a:t>Woman and husband education,   </a:t>
            </a:r>
          </a:p>
          <a:p>
            <a:pPr algn="r"/>
            <a:r>
              <a:rPr lang="en-IN" dirty="0">
                <a:latin typeface="Calibri" panose="020F0502020204030204" pitchFamily="34" charset="0"/>
                <a:ea typeface="Calibri" panose="020F0502020204030204" pitchFamily="34" charset="0"/>
                <a:cs typeface="Calibri" panose="020F0502020204030204" pitchFamily="34" charset="0"/>
              </a:rPr>
              <a:t>community involvement, religion, caste, decision making autonomy, maternal and Anganwadi benefits, occupation status have significant impact</a:t>
            </a:r>
          </a:p>
        </p:txBody>
      </p:sp>
      <p:sp>
        <p:nvSpPr>
          <p:cNvPr id="192" name="Google Shape;1149;p37">
            <a:extLst>
              <a:ext uri="{FF2B5EF4-FFF2-40B4-BE49-F238E27FC236}">
                <a16:creationId xmlns:a16="http://schemas.microsoft.com/office/drawing/2014/main" id="{A802B6E1-F572-3762-002F-9CF6F51892DE}"/>
              </a:ext>
            </a:extLst>
          </p:cNvPr>
          <p:cNvSpPr txBox="1"/>
          <p:nvPr/>
        </p:nvSpPr>
        <p:spPr>
          <a:xfrm>
            <a:off x="1580430" y="2476777"/>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rgbClr val="434343"/>
                </a:solidFill>
                <a:latin typeface="Staatliches"/>
                <a:ea typeface="Staatliches"/>
                <a:cs typeface="Staatliches"/>
                <a:sym typeface="Staatliches"/>
              </a:rPr>
              <a:t>02</a:t>
            </a:r>
            <a:endParaRPr sz="1800" dirty="0">
              <a:solidFill>
                <a:srgbClr val="434343"/>
              </a:solidFill>
              <a:latin typeface="Staatliches"/>
              <a:ea typeface="Staatliches"/>
              <a:cs typeface="Staatliches"/>
              <a:sym typeface="Staatliches"/>
            </a:endParaRPr>
          </a:p>
        </p:txBody>
      </p:sp>
      <p:sp>
        <p:nvSpPr>
          <p:cNvPr id="193" name="Google Shape;1150;p37">
            <a:extLst>
              <a:ext uri="{FF2B5EF4-FFF2-40B4-BE49-F238E27FC236}">
                <a16:creationId xmlns:a16="http://schemas.microsoft.com/office/drawing/2014/main" id="{0B9B9909-DB7C-9677-37E3-DAB0F6A95BCB}"/>
              </a:ext>
            </a:extLst>
          </p:cNvPr>
          <p:cNvSpPr/>
          <p:nvPr/>
        </p:nvSpPr>
        <p:spPr>
          <a:xfrm>
            <a:off x="3462790" y="1421391"/>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51;p37">
            <a:extLst>
              <a:ext uri="{FF2B5EF4-FFF2-40B4-BE49-F238E27FC236}">
                <a16:creationId xmlns:a16="http://schemas.microsoft.com/office/drawing/2014/main" id="{C8165B8E-4309-5850-95D9-85884885FF36}"/>
              </a:ext>
            </a:extLst>
          </p:cNvPr>
          <p:cNvSpPr/>
          <p:nvPr/>
        </p:nvSpPr>
        <p:spPr>
          <a:xfrm>
            <a:off x="3521557" y="1363816"/>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52;p37">
            <a:extLst>
              <a:ext uri="{FF2B5EF4-FFF2-40B4-BE49-F238E27FC236}">
                <a16:creationId xmlns:a16="http://schemas.microsoft.com/office/drawing/2014/main" id="{9512A14A-E91B-ACFF-9635-ED97489A1D0E}"/>
              </a:ext>
            </a:extLst>
          </p:cNvPr>
          <p:cNvSpPr/>
          <p:nvPr/>
        </p:nvSpPr>
        <p:spPr>
          <a:xfrm>
            <a:off x="3462790" y="2673116"/>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53;p37">
            <a:extLst>
              <a:ext uri="{FF2B5EF4-FFF2-40B4-BE49-F238E27FC236}">
                <a16:creationId xmlns:a16="http://schemas.microsoft.com/office/drawing/2014/main" id="{3ACABC75-0EFB-AFA4-1A54-482DE86BA0D9}"/>
              </a:ext>
            </a:extLst>
          </p:cNvPr>
          <p:cNvSpPr/>
          <p:nvPr/>
        </p:nvSpPr>
        <p:spPr>
          <a:xfrm>
            <a:off x="3521557" y="2615541"/>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54;p37">
            <a:extLst>
              <a:ext uri="{FF2B5EF4-FFF2-40B4-BE49-F238E27FC236}">
                <a16:creationId xmlns:a16="http://schemas.microsoft.com/office/drawing/2014/main" id="{253EB7A9-CF0F-4B81-B312-44676513B02A}"/>
              </a:ext>
            </a:extLst>
          </p:cNvPr>
          <p:cNvSpPr/>
          <p:nvPr/>
        </p:nvSpPr>
        <p:spPr>
          <a:xfrm>
            <a:off x="4722115" y="2673116"/>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55;p37">
            <a:extLst>
              <a:ext uri="{FF2B5EF4-FFF2-40B4-BE49-F238E27FC236}">
                <a16:creationId xmlns:a16="http://schemas.microsoft.com/office/drawing/2014/main" id="{074C0F23-CDA3-D016-A7F7-4285FEC68699}"/>
              </a:ext>
            </a:extLst>
          </p:cNvPr>
          <p:cNvSpPr/>
          <p:nvPr/>
        </p:nvSpPr>
        <p:spPr>
          <a:xfrm>
            <a:off x="4780882" y="2615541"/>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56;p37">
            <a:extLst>
              <a:ext uri="{FF2B5EF4-FFF2-40B4-BE49-F238E27FC236}">
                <a16:creationId xmlns:a16="http://schemas.microsoft.com/office/drawing/2014/main" id="{8D94B3C0-0F03-278B-A653-36FFEBE6D3EA}"/>
              </a:ext>
            </a:extLst>
          </p:cNvPr>
          <p:cNvSpPr/>
          <p:nvPr/>
        </p:nvSpPr>
        <p:spPr>
          <a:xfrm>
            <a:off x="4722115" y="1417254"/>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57;p37">
            <a:extLst>
              <a:ext uri="{FF2B5EF4-FFF2-40B4-BE49-F238E27FC236}">
                <a16:creationId xmlns:a16="http://schemas.microsoft.com/office/drawing/2014/main" id="{B6DE6A25-8DE0-DE40-65B2-3D66980800D5}"/>
              </a:ext>
            </a:extLst>
          </p:cNvPr>
          <p:cNvSpPr/>
          <p:nvPr/>
        </p:nvSpPr>
        <p:spPr>
          <a:xfrm>
            <a:off x="4780882" y="1359679"/>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1158;p37">
            <a:extLst>
              <a:ext uri="{FF2B5EF4-FFF2-40B4-BE49-F238E27FC236}">
                <a16:creationId xmlns:a16="http://schemas.microsoft.com/office/drawing/2014/main" id="{F7A54B7A-DC9E-C9DA-34DC-8703FE9B003A}"/>
              </a:ext>
            </a:extLst>
          </p:cNvPr>
          <p:cNvCxnSpPr>
            <a:stCxn id="194" idx="2"/>
            <a:endCxn id="196" idx="0"/>
          </p:cNvCxnSpPr>
          <p:nvPr/>
        </p:nvCxnSpPr>
        <p:spPr>
          <a:xfrm>
            <a:off x="3962407" y="2191516"/>
            <a:ext cx="0" cy="423900"/>
          </a:xfrm>
          <a:prstGeom prst="straightConnector1">
            <a:avLst/>
          </a:prstGeom>
          <a:noFill/>
          <a:ln w="9525" cap="flat" cmpd="sng">
            <a:solidFill>
              <a:srgbClr val="434343"/>
            </a:solidFill>
            <a:prstDash val="solid"/>
            <a:round/>
            <a:headEnd type="none" w="med" len="med"/>
            <a:tailEnd type="none" w="med" len="med"/>
          </a:ln>
        </p:spPr>
      </p:cxnSp>
      <p:cxnSp>
        <p:nvCxnSpPr>
          <p:cNvPr id="202" name="Google Shape;1159;p37">
            <a:extLst>
              <a:ext uri="{FF2B5EF4-FFF2-40B4-BE49-F238E27FC236}">
                <a16:creationId xmlns:a16="http://schemas.microsoft.com/office/drawing/2014/main" id="{6CD92E6C-1FDD-333C-22FE-27F3EFF91CB2}"/>
              </a:ext>
            </a:extLst>
          </p:cNvPr>
          <p:cNvCxnSpPr>
            <a:stCxn id="194" idx="3"/>
            <a:endCxn id="200" idx="1"/>
          </p:cNvCxnSpPr>
          <p:nvPr/>
        </p:nvCxnSpPr>
        <p:spPr>
          <a:xfrm rot="10800000" flipH="1">
            <a:off x="4403257" y="1773466"/>
            <a:ext cx="377700" cy="4200"/>
          </a:xfrm>
          <a:prstGeom prst="straightConnector1">
            <a:avLst/>
          </a:prstGeom>
          <a:noFill/>
          <a:ln w="9525" cap="flat" cmpd="sng">
            <a:solidFill>
              <a:srgbClr val="434343"/>
            </a:solidFill>
            <a:prstDash val="solid"/>
            <a:round/>
            <a:headEnd type="none" w="med" len="med"/>
            <a:tailEnd type="none" w="med" len="med"/>
          </a:ln>
        </p:spPr>
      </p:cxnSp>
      <p:cxnSp>
        <p:nvCxnSpPr>
          <p:cNvPr id="203" name="Google Shape;1160;p37">
            <a:extLst>
              <a:ext uri="{FF2B5EF4-FFF2-40B4-BE49-F238E27FC236}">
                <a16:creationId xmlns:a16="http://schemas.microsoft.com/office/drawing/2014/main" id="{CD8A31C5-C4FB-6035-1EA5-762AF7779A5C}"/>
              </a:ext>
            </a:extLst>
          </p:cNvPr>
          <p:cNvCxnSpPr>
            <a:stCxn id="200" idx="2"/>
            <a:endCxn id="198" idx="0"/>
          </p:cNvCxnSpPr>
          <p:nvPr/>
        </p:nvCxnSpPr>
        <p:spPr>
          <a:xfrm>
            <a:off x="5221732" y="2187379"/>
            <a:ext cx="0" cy="428100"/>
          </a:xfrm>
          <a:prstGeom prst="straightConnector1">
            <a:avLst/>
          </a:prstGeom>
          <a:noFill/>
          <a:ln w="9525" cap="flat" cmpd="sng">
            <a:solidFill>
              <a:srgbClr val="434343"/>
            </a:solidFill>
            <a:prstDash val="solid"/>
            <a:round/>
            <a:headEnd type="none" w="med" len="med"/>
            <a:tailEnd type="none" w="med" len="med"/>
          </a:ln>
        </p:spPr>
      </p:cxnSp>
      <p:cxnSp>
        <p:nvCxnSpPr>
          <p:cNvPr id="204" name="Google Shape;1161;p37">
            <a:extLst>
              <a:ext uri="{FF2B5EF4-FFF2-40B4-BE49-F238E27FC236}">
                <a16:creationId xmlns:a16="http://schemas.microsoft.com/office/drawing/2014/main" id="{2D4FA7BD-043F-BA89-BAF3-EF6E1A96C3D5}"/>
              </a:ext>
            </a:extLst>
          </p:cNvPr>
          <p:cNvCxnSpPr>
            <a:stCxn id="198" idx="1"/>
            <a:endCxn id="196" idx="3"/>
          </p:cNvCxnSpPr>
          <p:nvPr/>
        </p:nvCxnSpPr>
        <p:spPr>
          <a:xfrm rot="10800000">
            <a:off x="4403182" y="3029391"/>
            <a:ext cx="377700" cy="0"/>
          </a:xfrm>
          <a:prstGeom prst="straightConnector1">
            <a:avLst/>
          </a:prstGeom>
          <a:noFill/>
          <a:ln w="9525" cap="flat" cmpd="sng">
            <a:solidFill>
              <a:srgbClr val="434343"/>
            </a:solidFill>
            <a:prstDash val="solid"/>
            <a:round/>
            <a:headEnd type="none" w="med" len="med"/>
            <a:tailEnd type="none" w="med" len="med"/>
          </a:ln>
        </p:spPr>
      </p:cxnSp>
      <p:pic>
        <p:nvPicPr>
          <p:cNvPr id="256" name="Picture 255">
            <a:extLst>
              <a:ext uri="{FF2B5EF4-FFF2-40B4-BE49-F238E27FC236}">
                <a16:creationId xmlns:a16="http://schemas.microsoft.com/office/drawing/2014/main" id="{4A9F33BF-FDFF-0994-494B-9DED126F53A0}"/>
              </a:ext>
            </a:extLst>
          </p:cNvPr>
          <p:cNvPicPr>
            <a:picLocks noChangeAspect="1"/>
          </p:cNvPicPr>
          <p:nvPr/>
        </p:nvPicPr>
        <p:blipFill>
          <a:blip r:embed="rId2"/>
          <a:stretch>
            <a:fillRect/>
          </a:stretch>
        </p:blipFill>
        <p:spPr>
          <a:xfrm>
            <a:off x="3669778" y="1482937"/>
            <a:ext cx="585258" cy="585258"/>
          </a:xfrm>
          <a:prstGeom prst="rect">
            <a:avLst/>
          </a:prstGeom>
        </p:spPr>
      </p:pic>
      <p:pic>
        <p:nvPicPr>
          <p:cNvPr id="258" name="Picture 257">
            <a:extLst>
              <a:ext uri="{FF2B5EF4-FFF2-40B4-BE49-F238E27FC236}">
                <a16:creationId xmlns:a16="http://schemas.microsoft.com/office/drawing/2014/main" id="{865E2E93-1D72-F4E4-33FF-6FF618CDEF41}"/>
              </a:ext>
            </a:extLst>
          </p:cNvPr>
          <p:cNvPicPr>
            <a:picLocks noChangeAspect="1"/>
          </p:cNvPicPr>
          <p:nvPr/>
        </p:nvPicPr>
        <p:blipFill>
          <a:blip r:embed="rId3"/>
          <a:stretch>
            <a:fillRect/>
          </a:stretch>
        </p:blipFill>
        <p:spPr>
          <a:xfrm>
            <a:off x="4940613" y="1505957"/>
            <a:ext cx="562238" cy="562238"/>
          </a:xfrm>
          <a:prstGeom prst="rect">
            <a:avLst/>
          </a:prstGeom>
        </p:spPr>
      </p:pic>
      <p:pic>
        <p:nvPicPr>
          <p:cNvPr id="262" name="Picture 261">
            <a:extLst>
              <a:ext uri="{FF2B5EF4-FFF2-40B4-BE49-F238E27FC236}">
                <a16:creationId xmlns:a16="http://schemas.microsoft.com/office/drawing/2014/main" id="{AB306A1B-A0A5-BE85-672F-603A1E9AF768}"/>
              </a:ext>
            </a:extLst>
          </p:cNvPr>
          <p:cNvPicPr>
            <a:picLocks noChangeAspect="1"/>
          </p:cNvPicPr>
          <p:nvPr/>
        </p:nvPicPr>
        <p:blipFill>
          <a:blip r:embed="rId4"/>
          <a:stretch>
            <a:fillRect/>
          </a:stretch>
        </p:blipFill>
        <p:spPr>
          <a:xfrm>
            <a:off x="4920659" y="2700303"/>
            <a:ext cx="608874" cy="608874"/>
          </a:xfrm>
          <a:prstGeom prst="rect">
            <a:avLst/>
          </a:prstGeom>
        </p:spPr>
      </p:pic>
      <p:pic>
        <p:nvPicPr>
          <p:cNvPr id="264" name="Picture 263">
            <a:extLst>
              <a:ext uri="{FF2B5EF4-FFF2-40B4-BE49-F238E27FC236}">
                <a16:creationId xmlns:a16="http://schemas.microsoft.com/office/drawing/2014/main" id="{1CD508BA-B3CC-2CDB-F6C0-07D364DD047D}"/>
              </a:ext>
            </a:extLst>
          </p:cNvPr>
          <p:cNvPicPr>
            <a:picLocks noChangeAspect="1"/>
          </p:cNvPicPr>
          <p:nvPr/>
        </p:nvPicPr>
        <p:blipFill>
          <a:blip r:embed="rId5">
            <a:duotone>
              <a:schemeClr val="accent4">
                <a:shade val="45000"/>
                <a:satMod val="135000"/>
              </a:schemeClr>
              <a:prstClr val="white"/>
            </a:duotone>
          </a:blip>
          <a:stretch>
            <a:fillRect/>
          </a:stretch>
        </p:blipFill>
        <p:spPr>
          <a:xfrm>
            <a:off x="3667714" y="2779323"/>
            <a:ext cx="554002" cy="554002"/>
          </a:xfrm>
          <a:prstGeom prst="rect">
            <a:avLst/>
          </a:prstGeom>
          <a:ln>
            <a:noFill/>
          </a:ln>
        </p:spPr>
      </p:pic>
      <p:sp>
        <p:nvSpPr>
          <p:cNvPr id="274" name="Google Shape;526;p29">
            <a:extLst>
              <a:ext uri="{FF2B5EF4-FFF2-40B4-BE49-F238E27FC236}">
                <a16:creationId xmlns:a16="http://schemas.microsoft.com/office/drawing/2014/main" id="{8303FBAB-6391-EC0C-8691-35CC9E97FA0B}"/>
              </a:ext>
            </a:extLst>
          </p:cNvPr>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527;p29">
            <a:extLst>
              <a:ext uri="{FF2B5EF4-FFF2-40B4-BE49-F238E27FC236}">
                <a16:creationId xmlns:a16="http://schemas.microsoft.com/office/drawing/2014/main" id="{BC68A453-F7E7-87AB-755B-9F0F2D37DEFD}"/>
              </a:ext>
            </a:extLst>
          </p:cNvPr>
          <p:cNvGrpSpPr/>
          <p:nvPr/>
        </p:nvGrpSpPr>
        <p:grpSpPr>
          <a:xfrm>
            <a:off x="4722115" y="5003232"/>
            <a:ext cx="4600713" cy="150450"/>
            <a:chOff x="0" y="4397412"/>
            <a:chExt cx="4600713" cy="150450"/>
          </a:xfrm>
        </p:grpSpPr>
        <p:sp>
          <p:nvSpPr>
            <p:cNvPr id="276" name="Google Shape;528;p29">
              <a:extLst>
                <a:ext uri="{FF2B5EF4-FFF2-40B4-BE49-F238E27FC236}">
                  <a16:creationId xmlns:a16="http://schemas.microsoft.com/office/drawing/2014/main" id="{8FF9AFE3-DC3F-AF28-9F70-4C3FCE7ADEB2}"/>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29;p29">
              <a:extLst>
                <a:ext uri="{FF2B5EF4-FFF2-40B4-BE49-F238E27FC236}">
                  <a16:creationId xmlns:a16="http://schemas.microsoft.com/office/drawing/2014/main" id="{DFA1030F-30AC-972D-F6A1-AB0FFD5651E1}"/>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30;p29">
              <a:extLst>
                <a:ext uri="{FF2B5EF4-FFF2-40B4-BE49-F238E27FC236}">
                  <a16:creationId xmlns:a16="http://schemas.microsoft.com/office/drawing/2014/main" id="{DEB94ACC-1237-B631-6B32-5E8C61D8600B}"/>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31;p29">
              <a:extLst>
                <a:ext uri="{FF2B5EF4-FFF2-40B4-BE49-F238E27FC236}">
                  <a16:creationId xmlns:a16="http://schemas.microsoft.com/office/drawing/2014/main" id="{BD057D9A-CA21-26B7-9324-271B84592489}"/>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32;p29">
              <a:extLst>
                <a:ext uri="{FF2B5EF4-FFF2-40B4-BE49-F238E27FC236}">
                  <a16:creationId xmlns:a16="http://schemas.microsoft.com/office/drawing/2014/main" id="{98644CA7-4AC6-7FBE-9A30-9BFE3020ECB4}"/>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TextBox 283">
            <a:extLst>
              <a:ext uri="{FF2B5EF4-FFF2-40B4-BE49-F238E27FC236}">
                <a16:creationId xmlns:a16="http://schemas.microsoft.com/office/drawing/2014/main" id="{E6BE7493-D03C-C8E9-556D-63B634E0AB09}"/>
              </a:ext>
            </a:extLst>
          </p:cNvPr>
          <p:cNvSpPr txBox="1"/>
          <p:nvPr/>
        </p:nvSpPr>
        <p:spPr>
          <a:xfrm>
            <a:off x="3405040" y="3694146"/>
            <a:ext cx="2306110" cy="954107"/>
          </a:xfrm>
          <a:prstGeom prst="rect">
            <a:avLst/>
          </a:prstGeom>
          <a:noFill/>
        </p:spPr>
        <p:txBody>
          <a:bodyPr wrap="square">
            <a:spAutoFit/>
          </a:bodyPr>
          <a:lstStyle/>
          <a:p>
            <a:pPr algn="r"/>
            <a:r>
              <a:rPr lang="en-US" dirty="0">
                <a:latin typeface="Calibri" panose="020F0502020204030204" pitchFamily="34" charset="0"/>
                <a:ea typeface="Calibri" panose="020F0502020204030204" pitchFamily="34" charset="0"/>
                <a:cs typeface="Calibri" panose="020F0502020204030204" pitchFamily="34" charset="0"/>
              </a:rPr>
              <a:t>Limited time and data prevented us from studying the impact of role of gender of a child on PPC and NNC</a:t>
            </a:r>
          </a:p>
        </p:txBody>
      </p:sp>
      <p:sp>
        <p:nvSpPr>
          <p:cNvPr id="287" name="Google Shape;1147;p37">
            <a:extLst>
              <a:ext uri="{FF2B5EF4-FFF2-40B4-BE49-F238E27FC236}">
                <a16:creationId xmlns:a16="http://schemas.microsoft.com/office/drawing/2014/main" id="{0BB971EC-E5EC-C555-DAD8-CDE8F0DAF366}"/>
              </a:ext>
            </a:extLst>
          </p:cNvPr>
          <p:cNvSpPr txBox="1"/>
          <p:nvPr/>
        </p:nvSpPr>
        <p:spPr>
          <a:xfrm>
            <a:off x="3459194" y="3607023"/>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434343"/>
                </a:solidFill>
                <a:latin typeface="Staatliches"/>
                <a:ea typeface="Staatliches"/>
                <a:cs typeface="Staatliches"/>
                <a:sym typeface="Staatliches"/>
              </a:rPr>
              <a:t> 05</a:t>
            </a:r>
            <a:endParaRPr sz="1800" dirty="0">
              <a:solidFill>
                <a:srgbClr val="434343"/>
              </a:solidFill>
              <a:latin typeface="Staatliches"/>
              <a:ea typeface="Staatliches"/>
              <a:cs typeface="Staatliches"/>
              <a:sym typeface="Staatliches"/>
            </a:endParaRPr>
          </a:p>
        </p:txBody>
      </p:sp>
    </p:spTree>
    <p:extLst>
      <p:ext uri="{BB962C8B-B14F-4D97-AF65-F5344CB8AC3E}">
        <p14:creationId xmlns:p14="http://schemas.microsoft.com/office/powerpoint/2010/main" val="3982924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a:extLst>
              <a:ext uri="{FF2B5EF4-FFF2-40B4-BE49-F238E27FC236}">
                <a16:creationId xmlns:a16="http://schemas.microsoft.com/office/drawing/2014/main" id="{DDDDCFA5-3050-AF6F-6980-BC8F73C3CF8D}"/>
              </a:ext>
            </a:extLst>
          </p:cNvPr>
          <p:cNvGrpSpPr/>
          <p:nvPr/>
        </p:nvGrpSpPr>
        <p:grpSpPr>
          <a:xfrm>
            <a:off x="413199" y="239824"/>
            <a:ext cx="3130101" cy="750776"/>
            <a:chOff x="339720" y="140159"/>
            <a:chExt cx="4063462" cy="1075371"/>
          </a:xfrm>
        </p:grpSpPr>
        <p:sp>
          <p:nvSpPr>
            <p:cNvPr id="266" name="Google Shape;4973;p54">
              <a:extLst>
                <a:ext uri="{FF2B5EF4-FFF2-40B4-BE49-F238E27FC236}">
                  <a16:creationId xmlns:a16="http://schemas.microsoft.com/office/drawing/2014/main" id="{6ACE45A7-AD62-FE6C-6782-9C3727793B62}"/>
                </a:ext>
              </a:extLst>
            </p:cNvPr>
            <p:cNvSpPr/>
            <p:nvPr/>
          </p:nvSpPr>
          <p:spPr>
            <a:xfrm>
              <a:off x="1683259" y="1149705"/>
              <a:ext cx="133207" cy="6582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74;p54">
              <a:extLst>
                <a:ext uri="{FF2B5EF4-FFF2-40B4-BE49-F238E27FC236}">
                  <a16:creationId xmlns:a16="http://schemas.microsoft.com/office/drawing/2014/main" id="{2386C5C2-0231-60FE-F9E8-F48F8A2AEC0B}"/>
                </a:ext>
              </a:extLst>
            </p:cNvPr>
            <p:cNvSpPr/>
            <p:nvPr/>
          </p:nvSpPr>
          <p:spPr>
            <a:xfrm>
              <a:off x="1011434" y="205874"/>
              <a:ext cx="3391748" cy="943942"/>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975;p54">
              <a:extLst>
                <a:ext uri="{FF2B5EF4-FFF2-40B4-BE49-F238E27FC236}">
                  <a16:creationId xmlns:a16="http://schemas.microsoft.com/office/drawing/2014/main" id="{BA69EA9E-4075-2401-8872-14A12A8E7070}"/>
                </a:ext>
              </a:extLst>
            </p:cNvPr>
            <p:cNvSpPr/>
            <p:nvPr/>
          </p:nvSpPr>
          <p:spPr>
            <a:xfrm>
              <a:off x="728430" y="205874"/>
              <a:ext cx="973245" cy="943942"/>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76;p54">
              <a:extLst>
                <a:ext uri="{FF2B5EF4-FFF2-40B4-BE49-F238E27FC236}">
                  <a16:creationId xmlns:a16="http://schemas.microsoft.com/office/drawing/2014/main" id="{86A25099-D241-F810-7034-539427DD0EE4}"/>
                </a:ext>
              </a:extLst>
            </p:cNvPr>
            <p:cNvSpPr/>
            <p:nvPr/>
          </p:nvSpPr>
          <p:spPr>
            <a:xfrm>
              <a:off x="339720" y="140159"/>
              <a:ext cx="1410252" cy="1075371"/>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1550742" y="396414"/>
            <a:ext cx="1501634" cy="461665"/>
          </a:xfrm>
          <a:prstGeom prst="rect">
            <a:avLst/>
          </a:prstGeom>
          <a:noFill/>
        </p:spPr>
        <p:txBody>
          <a:bodyPr wrap="square">
            <a:spAutoFit/>
          </a:bodyPr>
          <a:lstStyle/>
          <a:p>
            <a:r>
              <a:rPr kumimoji="0" lang="en-IN" sz="2400" b="0" i="0" u="none" strike="noStrike" kern="0" cap="none" spc="0" normalizeH="0" baseline="0" noProof="0" dirty="0">
                <a:ln>
                  <a:noFill/>
                </a:ln>
                <a:solidFill>
                  <a:schemeClr val="accent6">
                    <a:lumMod val="10000"/>
                  </a:schemeClr>
                </a:solidFill>
                <a:effectLst/>
                <a:uLnTx/>
                <a:uFillTx/>
                <a:latin typeface="Staatliches"/>
                <a:sym typeface="Staatliches"/>
              </a:rPr>
              <a:t>Reference</a:t>
            </a:r>
            <a:endParaRPr lang="en-IN" dirty="0">
              <a:solidFill>
                <a:schemeClr val="accent6">
                  <a:lumMod val="10000"/>
                </a:schemeClr>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7A45AE9-9D0A-030E-8DE3-9C2F78A36636}"/>
                  </a:ext>
                </a:extLst>
              </p14:cNvPr>
              <p14:cNvContentPartPr/>
              <p14:nvPr/>
            </p14:nvContentPartPr>
            <p14:xfrm>
              <a:off x="-297840" y="2760000"/>
              <a:ext cx="360" cy="360"/>
            </p14:xfrm>
          </p:contentPart>
        </mc:Choice>
        <mc:Fallback xmlns="">
          <p:pic>
            <p:nvPicPr>
              <p:cNvPr id="2" name="Ink 1">
                <a:extLst>
                  <a:ext uri="{FF2B5EF4-FFF2-40B4-BE49-F238E27FC236}">
                    <a16:creationId xmlns:a16="http://schemas.microsoft.com/office/drawing/2014/main" id="{07A45AE9-9D0A-030E-8DE3-9C2F78A36636}"/>
                  </a:ext>
                </a:extLst>
              </p:cNvPr>
              <p:cNvPicPr/>
              <p:nvPr/>
            </p:nvPicPr>
            <p:blipFill>
              <a:blip r:embed="rId3"/>
              <a:stretch>
                <a:fillRect/>
              </a:stretch>
            </p:blipFill>
            <p:spPr>
              <a:xfrm>
                <a:off x="-306840" y="2751000"/>
                <a:ext cx="18000" cy="18000"/>
              </a:xfrm>
              <a:prstGeom prst="rect">
                <a:avLst/>
              </a:prstGeom>
            </p:spPr>
          </p:pic>
        </mc:Fallback>
      </mc:AlternateContent>
      <p:sp>
        <p:nvSpPr>
          <p:cNvPr id="4" name="TextBox 3">
            <a:extLst>
              <a:ext uri="{FF2B5EF4-FFF2-40B4-BE49-F238E27FC236}">
                <a16:creationId xmlns:a16="http://schemas.microsoft.com/office/drawing/2014/main" id="{296C66D8-B1B6-6B88-835E-2D1AB42982BF}"/>
              </a:ext>
            </a:extLst>
          </p:cNvPr>
          <p:cNvSpPr txBox="1"/>
          <p:nvPr/>
        </p:nvSpPr>
        <p:spPr>
          <a:xfrm>
            <a:off x="413199" y="1101311"/>
            <a:ext cx="8409681" cy="3877985"/>
          </a:xfrm>
          <a:prstGeom prst="rect">
            <a:avLst/>
          </a:prstGeom>
          <a:noFill/>
        </p:spPr>
        <p:txBody>
          <a:bodyPr wrap="square" numCol="1" rtlCol="0">
            <a:spAutoFit/>
          </a:bodyPr>
          <a:lstStyle/>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Carlo W. A.,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Goudar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 S.,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Jehan</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 (2010). New-born care and perinatal mortality in developing countries. New England Journal of Medicine 362: 614–23.</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Bernis</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Sherratt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 R.,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AbouZahr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 &amp; Van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Lerberghe</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 (2003). Skilled attendants for pregnancy, childbirth and postnatal care. British Medical Bulletin, 67(1), 39–57. https://doi.org/10.1093/bmb/ldg017</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Iyengar, K. (2012). Early Postpartum Maternal Morbidity among Rural Women of Rajasthan, India: A Community-based Study. Journal of Health, Population and Nutrition, 30(2). https://doi.org/10.3329/jhpn.v30i2.11316</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Jat, T. R., Ng, N., &amp; San Sebastian, M. (2011). Factors affecting the use of maternal health services in Madhya Pradesh state of India: a multilevel analysis. International Journal for Equity in Health, 10(1), 59. https://doi.org/10.1186/1475-9276-10-59</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Kruk, M. E., Prescott, M. R., &amp; Galea, S. (2008). Equity of Skilled Birth Attendant Utilization in Developing Countries: Financing and Policy Determinants. American Journal of Public Health, 98(1), 142–147.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https://doi.org/10.2105/ajph.2006.104265</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Mondal, D.,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Karmakar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 &amp; Banerjee, A. (2020). Women’s autonomy and utilization of maternal healthcare in India: Evidence from a recent national survey. PLOS ONE, 15(12), e0243553. https://doi.org/10.1371/journal.pone.0243553</a:t>
            </a:r>
          </a:p>
          <a:p>
            <a:pPr marL="457200" indent="-457200" algn="just">
              <a:spcBef>
                <a:spcPts val="600"/>
              </a:spcBef>
              <a:spcAft>
                <a:spcPts val="1200"/>
              </a:spcAft>
            </a:pP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166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a:extLst>
              <a:ext uri="{FF2B5EF4-FFF2-40B4-BE49-F238E27FC236}">
                <a16:creationId xmlns:a16="http://schemas.microsoft.com/office/drawing/2014/main" id="{DDDDCFA5-3050-AF6F-6980-BC8F73C3CF8D}"/>
              </a:ext>
            </a:extLst>
          </p:cNvPr>
          <p:cNvGrpSpPr/>
          <p:nvPr/>
        </p:nvGrpSpPr>
        <p:grpSpPr>
          <a:xfrm>
            <a:off x="413199" y="239824"/>
            <a:ext cx="3130101" cy="750776"/>
            <a:chOff x="339720" y="140159"/>
            <a:chExt cx="4063462" cy="1075371"/>
          </a:xfrm>
        </p:grpSpPr>
        <p:sp>
          <p:nvSpPr>
            <p:cNvPr id="266" name="Google Shape;4973;p54">
              <a:extLst>
                <a:ext uri="{FF2B5EF4-FFF2-40B4-BE49-F238E27FC236}">
                  <a16:creationId xmlns:a16="http://schemas.microsoft.com/office/drawing/2014/main" id="{6ACE45A7-AD62-FE6C-6782-9C3727793B62}"/>
                </a:ext>
              </a:extLst>
            </p:cNvPr>
            <p:cNvSpPr/>
            <p:nvPr/>
          </p:nvSpPr>
          <p:spPr>
            <a:xfrm>
              <a:off x="1683259" y="1149705"/>
              <a:ext cx="133207" cy="6582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74;p54">
              <a:extLst>
                <a:ext uri="{FF2B5EF4-FFF2-40B4-BE49-F238E27FC236}">
                  <a16:creationId xmlns:a16="http://schemas.microsoft.com/office/drawing/2014/main" id="{2386C5C2-0231-60FE-F9E8-F48F8A2AEC0B}"/>
                </a:ext>
              </a:extLst>
            </p:cNvPr>
            <p:cNvSpPr/>
            <p:nvPr/>
          </p:nvSpPr>
          <p:spPr>
            <a:xfrm>
              <a:off x="1011434" y="205874"/>
              <a:ext cx="3391748" cy="943942"/>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975;p54">
              <a:extLst>
                <a:ext uri="{FF2B5EF4-FFF2-40B4-BE49-F238E27FC236}">
                  <a16:creationId xmlns:a16="http://schemas.microsoft.com/office/drawing/2014/main" id="{BA69EA9E-4075-2401-8872-14A12A8E7070}"/>
                </a:ext>
              </a:extLst>
            </p:cNvPr>
            <p:cNvSpPr/>
            <p:nvPr/>
          </p:nvSpPr>
          <p:spPr>
            <a:xfrm>
              <a:off x="728430" y="205874"/>
              <a:ext cx="973245" cy="943942"/>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76;p54">
              <a:extLst>
                <a:ext uri="{FF2B5EF4-FFF2-40B4-BE49-F238E27FC236}">
                  <a16:creationId xmlns:a16="http://schemas.microsoft.com/office/drawing/2014/main" id="{86A25099-D241-F810-7034-539427DD0EE4}"/>
                </a:ext>
              </a:extLst>
            </p:cNvPr>
            <p:cNvSpPr/>
            <p:nvPr/>
          </p:nvSpPr>
          <p:spPr>
            <a:xfrm>
              <a:off x="339720" y="140159"/>
              <a:ext cx="1410252" cy="1075371"/>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1550742" y="396414"/>
            <a:ext cx="1501634" cy="461665"/>
          </a:xfrm>
          <a:prstGeom prst="rect">
            <a:avLst/>
          </a:prstGeom>
          <a:noFill/>
        </p:spPr>
        <p:txBody>
          <a:bodyPr wrap="square">
            <a:spAutoFit/>
          </a:bodyPr>
          <a:lstStyle/>
          <a:p>
            <a:r>
              <a:rPr kumimoji="0" lang="en-IN" sz="2400" b="0" i="0" u="none" strike="noStrike" kern="0" cap="none" spc="0" normalizeH="0" baseline="0" noProof="0" dirty="0">
                <a:ln>
                  <a:noFill/>
                </a:ln>
                <a:solidFill>
                  <a:schemeClr val="accent6">
                    <a:lumMod val="10000"/>
                  </a:schemeClr>
                </a:solidFill>
                <a:effectLst/>
                <a:uLnTx/>
                <a:uFillTx/>
                <a:latin typeface="Staatliches"/>
                <a:sym typeface="Staatliches"/>
              </a:rPr>
              <a:t>Reference</a:t>
            </a:r>
            <a:endParaRPr lang="en-IN" dirty="0">
              <a:solidFill>
                <a:schemeClr val="accent6">
                  <a:lumMod val="10000"/>
                </a:schemeClr>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7A45AE9-9D0A-030E-8DE3-9C2F78A36636}"/>
                  </a:ext>
                </a:extLst>
              </p14:cNvPr>
              <p14:cNvContentPartPr/>
              <p14:nvPr/>
            </p14:nvContentPartPr>
            <p14:xfrm>
              <a:off x="-297840" y="2760000"/>
              <a:ext cx="360" cy="360"/>
            </p14:xfrm>
          </p:contentPart>
        </mc:Choice>
        <mc:Fallback>
          <p:pic>
            <p:nvPicPr>
              <p:cNvPr id="2" name="Ink 1">
                <a:extLst>
                  <a:ext uri="{FF2B5EF4-FFF2-40B4-BE49-F238E27FC236}">
                    <a16:creationId xmlns:a16="http://schemas.microsoft.com/office/drawing/2014/main" id="{07A45AE9-9D0A-030E-8DE3-9C2F78A36636}"/>
                  </a:ext>
                </a:extLst>
              </p:cNvPr>
              <p:cNvPicPr/>
              <p:nvPr/>
            </p:nvPicPr>
            <p:blipFill>
              <a:blip r:embed="rId3"/>
              <a:stretch>
                <a:fillRect/>
              </a:stretch>
            </p:blipFill>
            <p:spPr>
              <a:xfrm>
                <a:off x="-306840" y="2751000"/>
                <a:ext cx="18000" cy="18000"/>
              </a:xfrm>
              <a:prstGeom prst="rect">
                <a:avLst/>
              </a:prstGeom>
            </p:spPr>
          </p:pic>
        </mc:Fallback>
      </mc:AlternateContent>
      <p:sp>
        <p:nvSpPr>
          <p:cNvPr id="4" name="TextBox 3">
            <a:extLst>
              <a:ext uri="{FF2B5EF4-FFF2-40B4-BE49-F238E27FC236}">
                <a16:creationId xmlns:a16="http://schemas.microsoft.com/office/drawing/2014/main" id="{296C66D8-B1B6-6B88-835E-2D1AB42982BF}"/>
              </a:ext>
            </a:extLst>
          </p:cNvPr>
          <p:cNvSpPr txBox="1"/>
          <p:nvPr/>
        </p:nvSpPr>
        <p:spPr>
          <a:xfrm>
            <a:off x="413199" y="1101311"/>
            <a:ext cx="8409681" cy="3831818"/>
          </a:xfrm>
          <a:prstGeom prst="rect">
            <a:avLst/>
          </a:prstGeom>
          <a:noFill/>
        </p:spPr>
        <p:txBody>
          <a:bodyPr wrap="square" numCol="1" rtlCol="0">
            <a:spAutoFit/>
          </a:bodyPr>
          <a:lstStyle/>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Pathak, P. K., Singh, A., &amp; Subramanian, S. V. (2010). Economic Inequalities in Maternal Health Care: Prenatal Care and Skilled Birth Attendance in India, 1992–2006. PLOS ONE, 5(10), e13593. https://doi.org/10.1371/journal.pone.0013593</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Rani, M.,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Bonu</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 &amp; Harvey, S. (2007). Differentials in the quality of antenatal care in India. International Journal for Quality in Health Care, 20(1), 62–71. https://doi.org/10.1093/intqhc/mzm052</a:t>
            </a:r>
          </a:p>
          <a:p>
            <a:pPr marL="457200" indent="-457200" algn="just">
              <a:spcBef>
                <a:spcPts val="600"/>
              </a:spcBef>
              <a:spcAft>
                <a:spcPts val="1200"/>
              </a:spcAft>
            </a:pP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Saravanakumar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 &amp;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Sivapragasam</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 (2017). Institutional Delivery in The Public And Private Sectors in The Urban Slums of Tamil Nadu. International Journal Of Engineering And Scientific Research, vol no. 5</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Willis, J. R., Kumar, V., Mohanty, S., Singh, P., Singh, V.,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Baqui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H., Awasthi, S., Singh, J.,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Santosham</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&amp; Darmstadt, G. L. (2009c). Gender Differences in Perception and Care-seeking for Illness of Newborns in Rural Uttar Pradesh, India. Journal of Health, Population, and Nutrition, 27(1).  https://doi.org/10.3329/jhpn.v27i1.3318 </a:t>
            </a: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Willis, J. R., Kumar, V., Mohanty, S., Kumar, A., Singh, J. V., Ahuja, R. C., Misra, R. P., Singh, P., Singh, V.,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Baqui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H., Sidhu, S.,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Santosham</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&amp; Darmstadt, G. L. (2011). Utilization and perceptions of neonatal healthcare providers in rural Uttar Pradesh, India. International Journal for Quality in Health Care, 23(4), 487–494.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https://doi.org/10.1093/intqhc/mzr030</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457200" indent="-457200" algn="just">
              <a:spcBef>
                <a:spcPts val="60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Zuhair, M.,&amp;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Roy,R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 (2017). Socioeconomic Determinants of the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Utilisation</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Antenatal Care and Child Vaccination in India. Asia Pacific Journal of Public Health, Vol. 29, No. 8 pp. 649-659</a:t>
            </a:r>
          </a:p>
        </p:txBody>
      </p:sp>
    </p:spTree>
    <p:extLst>
      <p:ext uri="{BB962C8B-B14F-4D97-AF65-F5344CB8AC3E}">
        <p14:creationId xmlns:p14="http://schemas.microsoft.com/office/powerpoint/2010/main" val="1250499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a:extLst>
              <a:ext uri="{FF2B5EF4-FFF2-40B4-BE49-F238E27FC236}">
                <a16:creationId xmlns:a16="http://schemas.microsoft.com/office/drawing/2014/main" id="{DDDDCFA5-3050-AF6F-6980-BC8F73C3CF8D}"/>
              </a:ext>
            </a:extLst>
          </p:cNvPr>
          <p:cNvGrpSpPr/>
          <p:nvPr/>
        </p:nvGrpSpPr>
        <p:grpSpPr>
          <a:xfrm>
            <a:off x="413199" y="228998"/>
            <a:ext cx="3549201" cy="936862"/>
            <a:chOff x="339720" y="140159"/>
            <a:chExt cx="4063462" cy="1075371"/>
          </a:xfrm>
        </p:grpSpPr>
        <p:sp>
          <p:nvSpPr>
            <p:cNvPr id="266" name="Google Shape;4973;p54">
              <a:extLst>
                <a:ext uri="{FF2B5EF4-FFF2-40B4-BE49-F238E27FC236}">
                  <a16:creationId xmlns:a16="http://schemas.microsoft.com/office/drawing/2014/main" id="{6ACE45A7-AD62-FE6C-6782-9C3727793B62}"/>
                </a:ext>
              </a:extLst>
            </p:cNvPr>
            <p:cNvSpPr/>
            <p:nvPr/>
          </p:nvSpPr>
          <p:spPr>
            <a:xfrm>
              <a:off x="1683259" y="1149705"/>
              <a:ext cx="133207" cy="6582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74;p54">
              <a:extLst>
                <a:ext uri="{FF2B5EF4-FFF2-40B4-BE49-F238E27FC236}">
                  <a16:creationId xmlns:a16="http://schemas.microsoft.com/office/drawing/2014/main" id="{2386C5C2-0231-60FE-F9E8-F48F8A2AEC0B}"/>
                </a:ext>
              </a:extLst>
            </p:cNvPr>
            <p:cNvSpPr/>
            <p:nvPr/>
          </p:nvSpPr>
          <p:spPr>
            <a:xfrm>
              <a:off x="1011434" y="205874"/>
              <a:ext cx="3391748" cy="943942"/>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975;p54">
              <a:extLst>
                <a:ext uri="{FF2B5EF4-FFF2-40B4-BE49-F238E27FC236}">
                  <a16:creationId xmlns:a16="http://schemas.microsoft.com/office/drawing/2014/main" id="{BA69EA9E-4075-2401-8872-14A12A8E7070}"/>
                </a:ext>
              </a:extLst>
            </p:cNvPr>
            <p:cNvSpPr/>
            <p:nvPr/>
          </p:nvSpPr>
          <p:spPr>
            <a:xfrm>
              <a:off x="728430" y="205874"/>
              <a:ext cx="973245" cy="943942"/>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76;p54">
              <a:extLst>
                <a:ext uri="{FF2B5EF4-FFF2-40B4-BE49-F238E27FC236}">
                  <a16:creationId xmlns:a16="http://schemas.microsoft.com/office/drawing/2014/main" id="{86A25099-D241-F810-7034-539427DD0EE4}"/>
                </a:ext>
              </a:extLst>
            </p:cNvPr>
            <p:cNvSpPr/>
            <p:nvPr/>
          </p:nvSpPr>
          <p:spPr>
            <a:xfrm>
              <a:off x="339720" y="140159"/>
              <a:ext cx="1410252" cy="1075371"/>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1892161" y="466596"/>
            <a:ext cx="1501634" cy="461665"/>
          </a:xfrm>
          <a:prstGeom prst="rect">
            <a:avLst/>
          </a:prstGeom>
          <a:noFill/>
        </p:spPr>
        <p:txBody>
          <a:bodyPr wrap="square">
            <a:spAutoFit/>
          </a:bodyPr>
          <a:lstStyle/>
          <a:p>
            <a:r>
              <a:rPr kumimoji="0" lang="en-IN" sz="2400" b="0" i="0" u="none" strike="noStrike" kern="0" cap="none" spc="0" normalizeH="0" baseline="0" noProof="0" dirty="0">
                <a:ln>
                  <a:noFill/>
                </a:ln>
                <a:solidFill>
                  <a:schemeClr val="accent6">
                    <a:lumMod val="10000"/>
                  </a:schemeClr>
                </a:solidFill>
                <a:effectLst/>
                <a:uLnTx/>
                <a:uFillTx/>
                <a:latin typeface="Staatliches"/>
                <a:sym typeface="Staatliches"/>
              </a:rPr>
              <a:t>Appendix</a:t>
            </a:r>
            <a:endParaRPr lang="en-IN" dirty="0">
              <a:solidFill>
                <a:schemeClr val="accent6">
                  <a:lumMod val="10000"/>
                </a:schemeClr>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7A45AE9-9D0A-030E-8DE3-9C2F78A36636}"/>
                  </a:ext>
                </a:extLst>
              </p14:cNvPr>
              <p14:cNvContentPartPr/>
              <p14:nvPr/>
            </p14:nvContentPartPr>
            <p14:xfrm>
              <a:off x="-297840" y="2760000"/>
              <a:ext cx="360" cy="360"/>
            </p14:xfrm>
          </p:contentPart>
        </mc:Choice>
        <mc:Fallback>
          <p:pic>
            <p:nvPicPr>
              <p:cNvPr id="2" name="Ink 1">
                <a:extLst>
                  <a:ext uri="{FF2B5EF4-FFF2-40B4-BE49-F238E27FC236}">
                    <a16:creationId xmlns:a16="http://schemas.microsoft.com/office/drawing/2014/main" id="{07A45AE9-9D0A-030E-8DE3-9C2F78A36636}"/>
                  </a:ext>
                </a:extLst>
              </p:cNvPr>
              <p:cNvPicPr/>
              <p:nvPr/>
            </p:nvPicPr>
            <p:blipFill>
              <a:blip r:embed="rId3"/>
              <a:stretch>
                <a:fillRect/>
              </a:stretch>
            </p:blipFill>
            <p:spPr>
              <a:xfrm>
                <a:off x="-306840" y="2751000"/>
                <a:ext cx="18000" cy="18000"/>
              </a:xfrm>
              <a:prstGeom prst="rect">
                <a:avLst/>
              </a:prstGeom>
            </p:spPr>
          </p:pic>
        </mc:Fallback>
      </mc:AlternateContent>
      <p:sp>
        <p:nvSpPr>
          <p:cNvPr id="4" name="TextBox 3">
            <a:extLst>
              <a:ext uri="{FF2B5EF4-FFF2-40B4-BE49-F238E27FC236}">
                <a16:creationId xmlns:a16="http://schemas.microsoft.com/office/drawing/2014/main" id="{296C66D8-B1B6-6B88-835E-2D1AB42982BF}"/>
              </a:ext>
            </a:extLst>
          </p:cNvPr>
          <p:cNvSpPr txBox="1"/>
          <p:nvPr/>
        </p:nvSpPr>
        <p:spPr>
          <a:xfrm>
            <a:off x="1892161" y="3270831"/>
            <a:ext cx="8409681" cy="338554"/>
          </a:xfrm>
          <a:prstGeom prst="rect">
            <a:avLst/>
          </a:prstGeom>
          <a:noFill/>
        </p:spPr>
        <p:txBody>
          <a:bodyPr wrap="square" numCol="1" rtlCol="0">
            <a:spAutoFit/>
          </a:bodyPr>
          <a:lstStyle/>
          <a:p>
            <a:pPr marL="457200" indent="-457200" algn="just">
              <a:spcBef>
                <a:spcPts val="600"/>
              </a:spcBef>
              <a:spcAft>
                <a:spcPts val="12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Datasets are downloaded from:-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https://ihds.umd.edu/data</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E675743-3B74-DC1A-A1C5-153A8B1773A8}"/>
              </a:ext>
            </a:extLst>
          </p:cNvPr>
          <p:cNvSpPr txBox="1"/>
          <p:nvPr/>
        </p:nvSpPr>
        <p:spPr>
          <a:xfrm>
            <a:off x="1352550" y="1585251"/>
            <a:ext cx="6438900" cy="1323439"/>
          </a:xfrm>
          <a:prstGeom prst="rect">
            <a:avLst/>
          </a:prstGeom>
          <a:noFill/>
        </p:spPr>
        <p:txBody>
          <a:bodyPr wrap="square" rtlCol="0">
            <a:spAutoFit/>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The India Human Development Survey (IHDS) is a nationally representative, multi-topic panel survey of 41,554 households in 1503 villages and 971 urban neighborhoods across India. IHDS has been jointly organized by researchers from the University of Maryland and the National Council of Applied Economic Research (NCAER), New Delhi.</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562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2410-BA05-B90B-B25B-B75028A16864}"/>
              </a:ext>
            </a:extLst>
          </p:cNvPr>
          <p:cNvSpPr>
            <a:spLocks noGrp="1"/>
          </p:cNvSpPr>
          <p:nvPr>
            <p:ph type="ctrTitle"/>
          </p:nvPr>
        </p:nvSpPr>
        <p:spPr>
          <a:xfrm>
            <a:off x="2237400" y="1539240"/>
            <a:ext cx="4669200" cy="1623060"/>
          </a:xfrm>
        </p:spPr>
        <p:txBody>
          <a:bodyPr/>
          <a:lstStyle/>
          <a:p>
            <a:r>
              <a:rPr lang="en-IN" sz="4000" dirty="0"/>
              <a:t>Thank</a:t>
            </a:r>
            <a:br>
              <a:rPr lang="en-IN" sz="4000" dirty="0"/>
            </a:br>
            <a:r>
              <a:rPr lang="en-IN" sz="4000" dirty="0"/>
              <a:t> you</a:t>
            </a:r>
          </a:p>
        </p:txBody>
      </p:sp>
      <p:pic>
        <p:nvPicPr>
          <p:cNvPr id="4" name="Graphic 3" descr="A flower arrangement as ornament">
            <a:extLst>
              <a:ext uri="{FF2B5EF4-FFF2-40B4-BE49-F238E27FC236}">
                <a16:creationId xmlns:a16="http://schemas.microsoft.com/office/drawing/2014/main" id="{3E7871AD-31E6-8912-4284-23B50A06AF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9646248">
            <a:off x="4953676" y="824779"/>
            <a:ext cx="4675042" cy="4675042"/>
          </a:xfrm>
          <a:prstGeom prst="rect">
            <a:avLst/>
          </a:prstGeom>
        </p:spPr>
      </p:pic>
    </p:spTree>
    <p:extLst>
      <p:ext uri="{BB962C8B-B14F-4D97-AF65-F5344CB8AC3E}">
        <p14:creationId xmlns:p14="http://schemas.microsoft.com/office/powerpoint/2010/main" val="38667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6"/>
        <p:cNvGrpSpPr/>
        <p:nvPr/>
      </p:nvGrpSpPr>
      <p:grpSpPr>
        <a:xfrm>
          <a:off x="0" y="0"/>
          <a:ext cx="0" cy="0"/>
          <a:chOff x="0" y="0"/>
          <a:chExt cx="0" cy="0"/>
        </a:xfrm>
      </p:grpSpPr>
      <p:sp>
        <p:nvSpPr>
          <p:cNvPr id="427" name="Google Shape;427;p28"/>
          <p:cNvSpPr/>
          <p:nvPr/>
        </p:nvSpPr>
        <p:spPr>
          <a:xfrm>
            <a:off x="5842843" y="471307"/>
            <a:ext cx="607500" cy="612900"/>
          </a:xfrm>
          <a:prstGeom prst="roundRect">
            <a:avLst>
              <a:gd name="adj" fmla="val 4313"/>
            </a:avLst>
          </a:prstGeom>
          <a:solidFill>
            <a:srgbClr val="FED8B1"/>
          </a:solidFill>
          <a:ln>
            <a:noFill/>
          </a:ln>
          <a:effectLst>
            <a:reflection blurRad="6350" stA="50000" endA="275" endPos="40000" dist="101600" dir="5400000"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842843" y="2342267"/>
            <a:ext cx="607500" cy="612900"/>
          </a:xfrm>
          <a:prstGeom prst="roundRect">
            <a:avLst>
              <a:gd name="adj" fmla="val 4313"/>
            </a:avLst>
          </a:prstGeom>
          <a:solidFill>
            <a:srgbClr val="FED8B1"/>
          </a:solidFill>
          <a:ln>
            <a:noFill/>
          </a:ln>
          <a:effectLst>
            <a:reflection blurRad="6350" stA="50000" endA="275" endPos="40000" dist="101600" dir="5400000"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3496955" y="2357300"/>
            <a:ext cx="607500" cy="612900"/>
          </a:xfrm>
          <a:prstGeom prst="roundRect">
            <a:avLst>
              <a:gd name="adj" fmla="val 4313"/>
            </a:avLst>
          </a:prstGeom>
          <a:solidFill>
            <a:srgbClr val="FED8B1"/>
          </a:solidFill>
          <a:ln>
            <a:noFill/>
          </a:ln>
          <a:effectLst>
            <a:reflection blurRad="6350" stA="50000" endA="275" endPos="40000" dist="101600" dir="5400000"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496955" y="471307"/>
            <a:ext cx="607500" cy="612900"/>
          </a:xfrm>
          <a:prstGeom prst="roundRect">
            <a:avLst>
              <a:gd name="adj" fmla="val 4313"/>
            </a:avLst>
          </a:prstGeom>
          <a:solidFill>
            <a:srgbClr val="FED8B1"/>
          </a:solidFill>
          <a:ln>
            <a:noFill/>
          </a:ln>
          <a:effectLst>
            <a:reflection blurRad="6350" stA="50000" endA="275" endPos="40000" dist="101600" dir="5400000"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a:spLocks noGrp="1"/>
          </p:cNvSpPr>
          <p:nvPr>
            <p:ph type="ctrTitle"/>
          </p:nvPr>
        </p:nvSpPr>
        <p:spPr>
          <a:xfrm>
            <a:off x="3490421" y="674108"/>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 </a:t>
            </a:r>
            <a:endParaRPr dirty="0"/>
          </a:p>
        </p:txBody>
      </p:sp>
      <p:sp>
        <p:nvSpPr>
          <p:cNvPr id="432" name="Google Shape;432;p28"/>
          <p:cNvSpPr txBox="1">
            <a:spLocks noGrp="1"/>
          </p:cNvSpPr>
          <p:nvPr>
            <p:ph type="subTitle" idx="1"/>
          </p:nvPr>
        </p:nvSpPr>
        <p:spPr>
          <a:xfrm>
            <a:off x="3902220" y="773171"/>
            <a:ext cx="1899900" cy="1345718"/>
          </a:xfrm>
          <a:prstGeom prst="rect">
            <a:avLst/>
          </a:prstGeom>
        </p:spPr>
        <p:txBody>
          <a:bodyPr spcFirstLastPara="1" wrap="square" lIns="91425" tIns="91425" rIns="91425" bIns="91425" anchor="t" anchorCtr="0">
            <a:normAutofit/>
          </a:bodyPr>
          <a:lstStyle/>
          <a:p>
            <a:pPr marL="0" lvl="0" indent="0"/>
            <a:r>
              <a:rPr lang="en-IN" sz="1400" dirty="0">
                <a:latin typeface="Calibri" panose="020F0502020204030204" pitchFamily="34" charset="0"/>
                <a:ea typeface="Calibri" panose="020F0502020204030204" pitchFamily="34" charset="0"/>
                <a:cs typeface="Calibri" panose="020F0502020204030204" pitchFamily="34" charset="0"/>
              </a:rPr>
              <a:t>99% of maternal deaths globally occur in underdeveloped nations. India is no exception to this.</a:t>
            </a:r>
          </a:p>
        </p:txBody>
      </p:sp>
      <p:sp>
        <p:nvSpPr>
          <p:cNvPr id="433" name="Google Shape;433;p28"/>
          <p:cNvSpPr txBox="1">
            <a:spLocks noGrp="1"/>
          </p:cNvSpPr>
          <p:nvPr>
            <p:ph type="ctrTitle" idx="2"/>
          </p:nvPr>
        </p:nvSpPr>
        <p:spPr>
          <a:xfrm>
            <a:off x="3490421" y="2561645"/>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 </a:t>
            </a:r>
            <a:endParaRPr dirty="0"/>
          </a:p>
        </p:txBody>
      </p:sp>
      <p:sp>
        <p:nvSpPr>
          <p:cNvPr id="434" name="Google Shape;434;p28"/>
          <p:cNvSpPr txBox="1">
            <a:spLocks noGrp="1"/>
          </p:cNvSpPr>
          <p:nvPr>
            <p:ph type="subTitle" idx="5"/>
          </p:nvPr>
        </p:nvSpPr>
        <p:spPr>
          <a:xfrm>
            <a:off x="3901093" y="2711976"/>
            <a:ext cx="1807793" cy="1122518"/>
          </a:xfrm>
          <a:prstGeom prst="rect">
            <a:avLst/>
          </a:prstGeom>
        </p:spPr>
        <p:txBody>
          <a:bodyPr spcFirstLastPara="1" wrap="square" lIns="91425" tIns="91425" rIns="91425" bIns="91425" anchor="t" anchorCtr="0">
            <a:noAutofit/>
          </a:bodyPr>
          <a:lstStyle/>
          <a:p>
            <a:pPr marL="0" lvl="0" indent="0"/>
            <a:r>
              <a:rPr lang="en-IN" sz="1400" dirty="0">
                <a:latin typeface="Calibri" panose="020F0502020204030204" pitchFamily="34" charset="0"/>
                <a:ea typeface="Calibri" panose="020F0502020204030204" pitchFamily="34" charset="0"/>
                <a:cs typeface="Calibri" panose="020F0502020204030204" pitchFamily="34" charset="0"/>
              </a:rPr>
              <a:t>The maternal and neonatal are directly related to the socio-demographic factors.</a:t>
            </a:r>
          </a:p>
        </p:txBody>
      </p:sp>
      <p:sp>
        <p:nvSpPr>
          <p:cNvPr id="435" name="Google Shape;435;p28"/>
          <p:cNvSpPr txBox="1">
            <a:spLocks noGrp="1"/>
          </p:cNvSpPr>
          <p:nvPr>
            <p:ph type="ctrTitle" idx="3"/>
          </p:nvPr>
        </p:nvSpPr>
        <p:spPr>
          <a:xfrm>
            <a:off x="5842843" y="668350"/>
            <a:ext cx="2154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436" name="Google Shape;436;p28"/>
          <p:cNvSpPr txBox="1">
            <a:spLocks noGrp="1"/>
          </p:cNvSpPr>
          <p:nvPr>
            <p:ph type="subTitle" idx="6"/>
          </p:nvPr>
        </p:nvSpPr>
        <p:spPr>
          <a:xfrm>
            <a:off x="6227965" y="797783"/>
            <a:ext cx="2327637" cy="1386711"/>
          </a:xfrm>
          <a:prstGeom prst="rect">
            <a:avLst/>
          </a:prstGeom>
        </p:spPr>
        <p:txBody>
          <a:bodyPr spcFirstLastPara="1" wrap="square" lIns="91425" tIns="91425" rIns="91425" bIns="91425" anchor="t" anchorCtr="0">
            <a:noAutofit/>
          </a:bodyPr>
          <a:lstStyle/>
          <a:p>
            <a:pPr marL="0" lvl="0" indent="0"/>
            <a:r>
              <a:rPr lang="en-IN" sz="1400" dirty="0">
                <a:latin typeface="Calibri" panose="020F0502020204030204" pitchFamily="34" charset="0"/>
                <a:ea typeface="Calibri" panose="020F0502020204030204" pitchFamily="34" charset="0"/>
                <a:cs typeface="Calibri" panose="020F0502020204030204" pitchFamily="34" charset="0"/>
              </a:rPr>
              <a:t>Most of the schemes launched by the government(PMMVY, SUMAN) are primarily focused on the child’s health than the mother’s well being.</a:t>
            </a:r>
          </a:p>
        </p:txBody>
      </p:sp>
      <p:sp>
        <p:nvSpPr>
          <p:cNvPr id="437" name="Google Shape;437;p28"/>
          <p:cNvSpPr txBox="1">
            <a:spLocks noGrp="1"/>
          </p:cNvSpPr>
          <p:nvPr>
            <p:ph type="ctrTitle" idx="4"/>
          </p:nvPr>
        </p:nvSpPr>
        <p:spPr>
          <a:xfrm>
            <a:off x="5813696" y="2535579"/>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438" name="Google Shape;438;p28"/>
          <p:cNvSpPr txBox="1">
            <a:spLocks noGrp="1"/>
          </p:cNvSpPr>
          <p:nvPr>
            <p:ph type="subTitle" idx="7"/>
          </p:nvPr>
        </p:nvSpPr>
        <p:spPr>
          <a:xfrm>
            <a:off x="6227965" y="2659047"/>
            <a:ext cx="2327637" cy="2021070"/>
          </a:xfrm>
          <a:prstGeom prst="rect">
            <a:avLst/>
          </a:prstGeom>
        </p:spPr>
        <p:txBody>
          <a:bodyPr spcFirstLastPara="1" wrap="square" lIns="91425" tIns="91425" rIns="91425" bIns="91425" anchor="t" anchorCtr="0">
            <a:noAutofit/>
          </a:bodyPr>
          <a:lstStyle/>
          <a:p>
            <a:pPr marL="0" lvl="0" indent="0"/>
            <a:r>
              <a:rPr lang="en-IN" sz="1400" dirty="0">
                <a:latin typeface="Calibri" panose="020F0502020204030204" pitchFamily="34" charset="0"/>
                <a:ea typeface="Calibri" panose="020F0502020204030204" pitchFamily="34" charset="0"/>
                <a:cs typeface="Calibri" panose="020F0502020204030204" pitchFamily="34" charset="0"/>
              </a:rPr>
              <a:t>Factors such as cultural norms, awareness, and socio-economic conditions influence health seeking behaviour.</a:t>
            </a:r>
          </a:p>
        </p:txBody>
      </p:sp>
      <p:grpSp>
        <p:nvGrpSpPr>
          <p:cNvPr id="439" name="Google Shape;439;p28"/>
          <p:cNvGrpSpPr/>
          <p:nvPr/>
        </p:nvGrpSpPr>
        <p:grpSpPr>
          <a:xfrm>
            <a:off x="-111135" y="939051"/>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B70E90D-389F-7D58-0F15-8A7CA3D2EC12}"/>
              </a:ext>
            </a:extLst>
          </p:cNvPr>
          <p:cNvSpPr txBox="1"/>
          <p:nvPr/>
        </p:nvSpPr>
        <p:spPr>
          <a:xfrm>
            <a:off x="535838" y="1571008"/>
            <a:ext cx="1727597" cy="461665"/>
          </a:xfrm>
          <a:prstGeom prst="rect">
            <a:avLst/>
          </a:prstGeom>
          <a:noFill/>
        </p:spPr>
        <p:txBody>
          <a:bodyPr wrap="square" rtlCol="0">
            <a:spAutoFit/>
          </a:bodyPr>
          <a:lstStyle/>
          <a:p>
            <a:r>
              <a:rPr kumimoji="0" lang="en" sz="2400" b="0" i="0" u="none" strike="noStrike" kern="0" cap="none" spc="0" normalizeH="0" baseline="0" noProof="0" dirty="0">
                <a:ln>
                  <a:noFill/>
                </a:ln>
                <a:solidFill>
                  <a:srgbClr val="434343"/>
                </a:solidFill>
                <a:effectLst/>
                <a:uLnTx/>
                <a:uFillTx/>
                <a:latin typeface="Staatliches"/>
                <a:sym typeface="Staatliches"/>
              </a:rPr>
              <a:t>INTRODUCTION</a:t>
            </a:r>
            <a:endParaRPr lang="en-IN" dirty="0"/>
          </a:p>
        </p:txBody>
      </p:sp>
      <p:sp>
        <p:nvSpPr>
          <p:cNvPr id="3" name="Rectangle: Folded Corner 2">
            <a:extLst>
              <a:ext uri="{FF2B5EF4-FFF2-40B4-BE49-F238E27FC236}">
                <a16:creationId xmlns:a16="http://schemas.microsoft.com/office/drawing/2014/main" id="{F9E223E2-82B7-0759-94E7-3C7B530B8E9E}"/>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0C77CC4-023A-E05C-6022-B2DF314B7369}"/>
              </a:ext>
            </a:extLst>
          </p:cNvPr>
          <p:cNvSpPr txBox="1"/>
          <p:nvPr/>
        </p:nvSpPr>
        <p:spPr>
          <a:xfrm>
            <a:off x="866394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428"/>
                                        </p:tgtEl>
                                        <p:attrNameLst>
                                          <p:attrName>style.visibility</p:attrName>
                                        </p:attrNameLst>
                                      </p:cBhvr>
                                      <p:to>
                                        <p:strVal val="visible"/>
                                      </p:to>
                                    </p:set>
                                    <p:animEffect transition="in" filter="fade">
                                      <p:cBhvr>
                                        <p:cTn id="10" dur="500"/>
                                        <p:tgtEl>
                                          <p:spTgt spid="42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29"/>
                                        </p:tgtEl>
                                        <p:attrNameLst>
                                          <p:attrName>style.visibility</p:attrName>
                                        </p:attrNameLst>
                                      </p:cBhvr>
                                      <p:to>
                                        <p:strVal val="visible"/>
                                      </p:to>
                                    </p:set>
                                    <p:animEffect transition="in" filter="fade">
                                      <p:cBhvr>
                                        <p:cTn id="13" dur="500"/>
                                        <p:tgtEl>
                                          <p:spTgt spid="4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0"/>
                                        </p:tgtEl>
                                        <p:attrNameLst>
                                          <p:attrName>style.visibility</p:attrName>
                                        </p:attrNameLst>
                                      </p:cBhvr>
                                      <p:to>
                                        <p:strVal val="visible"/>
                                      </p:to>
                                    </p:set>
                                    <p:animEffect transition="in" filter="fade">
                                      <p:cBhvr>
                                        <p:cTn id="16" dur="500"/>
                                        <p:tgtEl>
                                          <p:spTgt spid="4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1"/>
                                        </p:tgtEl>
                                        <p:attrNameLst>
                                          <p:attrName>style.visibility</p:attrName>
                                        </p:attrNameLst>
                                      </p:cBhvr>
                                      <p:to>
                                        <p:strVal val="visible"/>
                                      </p:to>
                                    </p:set>
                                    <p:animEffect transition="in" filter="fade">
                                      <p:cBhvr>
                                        <p:cTn id="19" dur="500"/>
                                        <p:tgtEl>
                                          <p:spTgt spid="4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2">
                                            <p:txEl>
                                              <p:pRg st="0" end="0"/>
                                            </p:txEl>
                                          </p:spTgt>
                                        </p:tgtEl>
                                        <p:attrNameLst>
                                          <p:attrName>style.visibility</p:attrName>
                                        </p:attrNameLst>
                                      </p:cBhvr>
                                      <p:to>
                                        <p:strVal val="visible"/>
                                      </p:to>
                                    </p:set>
                                    <p:animEffect transition="in" filter="fade">
                                      <p:cBhvr>
                                        <p:cTn id="22" dur="500"/>
                                        <p:tgtEl>
                                          <p:spTgt spid="432">
                                            <p:txEl>
                                              <p:pRg st="0" end="0"/>
                                            </p:txEl>
                                          </p:spTgt>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433"/>
                                        </p:tgtEl>
                                        <p:attrNameLst>
                                          <p:attrName>style.visibility</p:attrName>
                                        </p:attrNameLst>
                                      </p:cBhvr>
                                      <p:to>
                                        <p:strVal val="visible"/>
                                      </p:to>
                                    </p:set>
                                    <p:animEffect transition="in" filter="fade">
                                      <p:cBhvr>
                                        <p:cTn id="25" dur="500"/>
                                        <p:tgtEl>
                                          <p:spTgt spid="433"/>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434">
                                            <p:txEl>
                                              <p:pRg st="0" end="0"/>
                                            </p:txEl>
                                          </p:spTgt>
                                        </p:tgtEl>
                                        <p:attrNameLst>
                                          <p:attrName>style.visibility</p:attrName>
                                        </p:attrNameLst>
                                      </p:cBhvr>
                                      <p:to>
                                        <p:strVal val="visible"/>
                                      </p:to>
                                    </p:set>
                                    <p:animEffect transition="in" filter="fade">
                                      <p:cBhvr>
                                        <p:cTn id="28" dur="500"/>
                                        <p:tgtEl>
                                          <p:spTgt spid="434">
                                            <p:txEl>
                                              <p:pRg st="0" end="0"/>
                                            </p:txEl>
                                          </p:spTgt>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435"/>
                                        </p:tgtEl>
                                        <p:attrNameLst>
                                          <p:attrName>style.visibility</p:attrName>
                                        </p:attrNameLst>
                                      </p:cBhvr>
                                      <p:to>
                                        <p:strVal val="visible"/>
                                      </p:to>
                                    </p:set>
                                    <p:animEffect transition="in" filter="fade">
                                      <p:cBhvr>
                                        <p:cTn id="31" dur="500"/>
                                        <p:tgtEl>
                                          <p:spTgt spid="43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436">
                                            <p:txEl>
                                              <p:pRg st="0" end="0"/>
                                            </p:txEl>
                                          </p:spTgt>
                                        </p:tgtEl>
                                        <p:attrNameLst>
                                          <p:attrName>style.visibility</p:attrName>
                                        </p:attrNameLst>
                                      </p:cBhvr>
                                      <p:to>
                                        <p:strVal val="visible"/>
                                      </p:to>
                                    </p:set>
                                    <p:animEffect transition="in" filter="fade">
                                      <p:cBhvr>
                                        <p:cTn id="34" dur="500"/>
                                        <p:tgtEl>
                                          <p:spTgt spid="436">
                                            <p:txEl>
                                              <p:pRg st="0" end="0"/>
                                            </p:txEl>
                                          </p:spTgt>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437"/>
                                        </p:tgtEl>
                                        <p:attrNameLst>
                                          <p:attrName>style.visibility</p:attrName>
                                        </p:attrNameLst>
                                      </p:cBhvr>
                                      <p:to>
                                        <p:strVal val="visible"/>
                                      </p:to>
                                    </p:set>
                                    <p:animEffect transition="in" filter="fade">
                                      <p:cBhvr>
                                        <p:cTn id="37" dur="500"/>
                                        <p:tgtEl>
                                          <p:spTgt spid="437"/>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438">
                                            <p:txEl>
                                              <p:pRg st="0" end="0"/>
                                            </p:txEl>
                                          </p:spTgt>
                                        </p:tgtEl>
                                        <p:attrNameLst>
                                          <p:attrName>style.visibility</p:attrName>
                                        </p:attrNameLst>
                                      </p:cBhvr>
                                      <p:to>
                                        <p:strVal val="visible"/>
                                      </p:to>
                                    </p:set>
                                    <p:animEffect transition="in" filter="fade">
                                      <p:cBhvr>
                                        <p:cTn id="40" dur="500"/>
                                        <p:tgtEl>
                                          <p:spTgt spid="438">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39"/>
                                        </p:tgtEl>
                                        <p:attrNameLst>
                                          <p:attrName>style.visibility</p:attrName>
                                        </p:attrNameLst>
                                      </p:cBhvr>
                                      <p:to>
                                        <p:strVal val="visible"/>
                                      </p:to>
                                    </p:set>
                                    <p:animEffect transition="in" filter="fade">
                                      <p:cBhvr>
                                        <p:cTn id="43" dur="500"/>
                                        <p:tgtEl>
                                          <p:spTgt spid="4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 grpId="0" animBg="1"/>
      <p:bldP spid="428" grpId="0" animBg="1"/>
      <p:bldP spid="429" grpId="0" animBg="1"/>
      <p:bldP spid="430" grpId="0" animBg="1"/>
      <p:bldP spid="431" grpId="0"/>
      <p:bldP spid="432" grpId="0" build="p"/>
      <p:bldP spid="433" grpId="0"/>
      <p:bldP spid="434" grpId="0" build="p"/>
      <p:bldP spid="435" grpId="0"/>
      <p:bldP spid="436" grpId="0" build="p"/>
      <p:bldP spid="437" grpId="0"/>
      <p:bldP spid="438"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820;p33">
            <a:extLst>
              <a:ext uri="{FF2B5EF4-FFF2-40B4-BE49-F238E27FC236}">
                <a16:creationId xmlns:a16="http://schemas.microsoft.com/office/drawing/2014/main" id="{5B4FDA61-113E-C30F-9C3B-E957413F0FBE}"/>
              </a:ext>
            </a:extLst>
          </p:cNvPr>
          <p:cNvGrpSpPr/>
          <p:nvPr/>
        </p:nvGrpSpPr>
        <p:grpSpPr>
          <a:xfrm>
            <a:off x="701212" y="403860"/>
            <a:ext cx="7932248" cy="4434840"/>
            <a:chOff x="1575694" y="930575"/>
            <a:chExt cx="1989550" cy="713693"/>
          </a:xfrm>
        </p:grpSpPr>
        <p:sp>
          <p:nvSpPr>
            <p:cNvPr id="3" name="Google Shape;821;p33">
              <a:extLst>
                <a:ext uri="{FF2B5EF4-FFF2-40B4-BE49-F238E27FC236}">
                  <a16:creationId xmlns:a16="http://schemas.microsoft.com/office/drawing/2014/main" id="{53F6CFFE-5723-E66D-753F-0CE13AC497AF}"/>
                </a:ext>
              </a:extLst>
            </p:cNvPr>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2;p33">
              <a:extLst>
                <a:ext uri="{FF2B5EF4-FFF2-40B4-BE49-F238E27FC236}">
                  <a16:creationId xmlns:a16="http://schemas.microsoft.com/office/drawing/2014/main" id="{D2230509-177A-3A08-42B2-E581F7F6BADE}"/>
                </a:ext>
              </a:extLst>
            </p:cNvPr>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4D63FCB-4DB0-0F09-11FB-94F6C00DCC08}"/>
              </a:ext>
            </a:extLst>
          </p:cNvPr>
          <p:cNvSpPr txBox="1"/>
          <p:nvPr/>
        </p:nvSpPr>
        <p:spPr>
          <a:xfrm>
            <a:off x="1129036" y="1825986"/>
            <a:ext cx="7237864" cy="2185214"/>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IN" sz="16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Maternal and child health is a critical public health issue affecting India.</a:t>
            </a:r>
          </a:p>
          <a:p>
            <a:pPr marL="171450" indent="-171450">
              <a:lnSpc>
                <a:spcPct val="150000"/>
              </a:lnSpc>
              <a:buFont typeface="Wingdings" panose="05000000000000000000" pitchFamily="2" charset="2"/>
              <a:buChar char="q"/>
            </a:pPr>
            <a:r>
              <a:rPr lang="en-IN" sz="1600" dirty="0">
                <a:latin typeface="Calibri" panose="020F0502020204030204" pitchFamily="34" charset="0"/>
                <a:ea typeface="Calibri" panose="020F0502020204030204" pitchFamily="34" charset="0"/>
                <a:cs typeface="Calibri" panose="020F0502020204030204" pitchFamily="34" charset="0"/>
              </a:rPr>
              <a:t>  Given the disparity in maternal mortality rate and infant mortality rate and the diverse socio-economic factors in India, we are motivated to take up a study on maternal health seeking behaviour and neonatal care in recent years.</a:t>
            </a:r>
          </a:p>
          <a:p>
            <a:pPr marL="171450" indent="-171450">
              <a:lnSpc>
                <a:spcPct val="150000"/>
              </a:lnSpc>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Wingdings" panose="05000000000000000000" pitchFamily="2" charset="2"/>
              <a:buChar char="q"/>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6" name="Google Shape;2462;p42">
            <a:extLst>
              <a:ext uri="{FF2B5EF4-FFF2-40B4-BE49-F238E27FC236}">
                <a16:creationId xmlns:a16="http://schemas.microsoft.com/office/drawing/2014/main" id="{1276E17F-C17B-18C2-71B8-5F6F218678D0}"/>
              </a:ext>
            </a:extLst>
          </p:cNvPr>
          <p:cNvGrpSpPr/>
          <p:nvPr/>
        </p:nvGrpSpPr>
        <p:grpSpPr>
          <a:xfrm>
            <a:off x="510544" y="243124"/>
            <a:ext cx="2366914" cy="1197370"/>
            <a:chOff x="6974992" y="1394136"/>
            <a:chExt cx="596881" cy="630607"/>
          </a:xfrm>
        </p:grpSpPr>
        <p:sp>
          <p:nvSpPr>
            <p:cNvPr id="7" name="Google Shape;2463;p42">
              <a:extLst>
                <a:ext uri="{FF2B5EF4-FFF2-40B4-BE49-F238E27FC236}">
                  <a16:creationId xmlns:a16="http://schemas.microsoft.com/office/drawing/2014/main" id="{F184CA69-E67B-5DEE-F313-B4FE3C4CE024}"/>
                </a:ext>
              </a:extLst>
            </p:cNvPr>
            <p:cNvSpPr/>
            <p:nvPr/>
          </p:nvSpPr>
          <p:spPr>
            <a:xfrm>
              <a:off x="6982074" y="1434944"/>
              <a:ext cx="589800" cy="589800"/>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64;p42">
              <a:extLst>
                <a:ext uri="{FF2B5EF4-FFF2-40B4-BE49-F238E27FC236}">
                  <a16:creationId xmlns:a16="http://schemas.microsoft.com/office/drawing/2014/main" id="{9CE3480F-0024-7298-579C-77DAB9EA0D67}"/>
                </a:ext>
              </a:extLst>
            </p:cNvPr>
            <p:cNvSpPr/>
            <p:nvPr/>
          </p:nvSpPr>
          <p:spPr>
            <a:xfrm>
              <a:off x="6974992" y="1394136"/>
              <a:ext cx="589800" cy="589800"/>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8B694FE0-9675-C3A2-151A-E25F1C93B944}"/>
              </a:ext>
            </a:extLst>
          </p:cNvPr>
          <p:cNvSpPr txBox="1"/>
          <p:nvPr/>
        </p:nvSpPr>
        <p:spPr>
          <a:xfrm>
            <a:off x="967768" y="649719"/>
            <a:ext cx="4572000" cy="461665"/>
          </a:xfrm>
          <a:prstGeom prst="rect">
            <a:avLst/>
          </a:prstGeom>
          <a:noFill/>
        </p:spPr>
        <p:txBody>
          <a:bodyPr wrap="square">
            <a:spAutoFit/>
          </a:bodyPr>
          <a:lstStyle/>
          <a:p>
            <a:r>
              <a:rPr kumimoji="0" lang="en-IN" sz="2400" b="0" i="0" u="none" strike="noStrike" kern="0" cap="none" spc="0" normalizeH="0" baseline="0" noProof="0" dirty="0">
                <a:ln>
                  <a:noFill/>
                </a:ln>
                <a:solidFill>
                  <a:schemeClr val="accent6">
                    <a:lumMod val="10000"/>
                  </a:schemeClr>
                </a:solidFill>
                <a:effectLst/>
                <a:uLnTx/>
                <a:uFillTx/>
                <a:latin typeface="Staatliches"/>
                <a:sym typeface="Staatliches"/>
              </a:rPr>
              <a:t>Motivation</a:t>
            </a:r>
            <a:endParaRPr lang="en-IN" dirty="0">
              <a:solidFill>
                <a:schemeClr val="accent6">
                  <a:lumMod val="10000"/>
                </a:schemeClr>
              </a:solidFill>
            </a:endParaRPr>
          </a:p>
        </p:txBody>
      </p:sp>
      <p:sp>
        <p:nvSpPr>
          <p:cNvPr id="9" name="Rectangle: Folded Corner 8">
            <a:extLst>
              <a:ext uri="{FF2B5EF4-FFF2-40B4-BE49-F238E27FC236}">
                <a16:creationId xmlns:a16="http://schemas.microsoft.com/office/drawing/2014/main" id="{642BE978-716A-39CE-A59F-E98EE79D8593}"/>
              </a:ext>
            </a:extLst>
          </p:cNvPr>
          <p:cNvSpPr/>
          <p:nvPr/>
        </p:nvSpPr>
        <p:spPr>
          <a:xfrm>
            <a:off x="8691705" y="4752101"/>
            <a:ext cx="372286" cy="299859"/>
          </a:xfrm>
          <a:prstGeom prst="foldedCorner">
            <a:avLst>
              <a:gd name="adj" fmla="val 3479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49CF853-70AB-ADA8-212C-D5A3DCF26C45}"/>
              </a:ext>
            </a:extLst>
          </p:cNvPr>
          <p:cNvSpPr txBox="1"/>
          <p:nvPr/>
        </p:nvSpPr>
        <p:spPr>
          <a:xfrm>
            <a:off x="8689604" y="4752101"/>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153997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D9C6BA-3455-8C43-50C3-B04DE51F2C2E}"/>
              </a:ext>
            </a:extLst>
          </p:cNvPr>
          <p:cNvSpPr>
            <a:spLocks noGrp="1"/>
          </p:cNvSpPr>
          <p:nvPr>
            <p:ph type="ctrTitle"/>
          </p:nvPr>
        </p:nvSpPr>
        <p:spPr>
          <a:xfrm>
            <a:off x="4062143" y="620586"/>
            <a:ext cx="3194700" cy="481200"/>
          </a:xfrm>
        </p:spPr>
        <p:txBody>
          <a:bodyPr/>
          <a:lstStyle/>
          <a:p>
            <a:r>
              <a:rPr lang="en-IN" sz="2400" dirty="0">
                <a:solidFill>
                  <a:schemeClr val="accent3"/>
                </a:solidFill>
              </a:rPr>
              <a:t>Literature review</a:t>
            </a:r>
            <a:br>
              <a:rPr lang="en-IN" sz="2400" dirty="0">
                <a:solidFill>
                  <a:schemeClr val="accent3"/>
                </a:solidFill>
              </a:rPr>
            </a:br>
            <a:endParaRPr lang="en-IN" sz="2400" dirty="0"/>
          </a:p>
        </p:txBody>
      </p:sp>
      <p:graphicFrame>
        <p:nvGraphicFramePr>
          <p:cNvPr id="4" name="Table 3">
            <a:extLst>
              <a:ext uri="{FF2B5EF4-FFF2-40B4-BE49-F238E27FC236}">
                <a16:creationId xmlns:a16="http://schemas.microsoft.com/office/drawing/2014/main" id="{9ADB3446-133B-029E-5613-34240A65A3FC}"/>
              </a:ext>
            </a:extLst>
          </p:cNvPr>
          <p:cNvGraphicFramePr>
            <a:graphicFrameLocks noGrp="1"/>
          </p:cNvGraphicFramePr>
          <p:nvPr>
            <p:extLst>
              <p:ext uri="{D42A27DB-BD31-4B8C-83A1-F6EECF244321}">
                <p14:modId xmlns:p14="http://schemas.microsoft.com/office/powerpoint/2010/main" val="1688813418"/>
              </p:ext>
            </p:extLst>
          </p:nvPr>
        </p:nvGraphicFramePr>
        <p:xfrm>
          <a:off x="598169" y="1127400"/>
          <a:ext cx="7896630" cy="3521330"/>
        </p:xfrm>
        <a:graphic>
          <a:graphicData uri="http://schemas.openxmlformats.org/drawingml/2006/table">
            <a:tbl>
              <a:tblPr firstRow="1" firstCol="1" bandRow="1">
                <a:tableStyleId>{483B8025-60A9-4C4C-A4FA-E39A7D3410DE}</a:tableStyleId>
              </a:tblPr>
              <a:tblGrid>
                <a:gridCol w="1814830">
                  <a:extLst>
                    <a:ext uri="{9D8B030D-6E8A-4147-A177-3AD203B41FA5}">
                      <a16:colId xmlns:a16="http://schemas.microsoft.com/office/drawing/2014/main" val="447138903"/>
                    </a:ext>
                  </a:extLst>
                </a:gridCol>
                <a:gridCol w="3676947">
                  <a:extLst>
                    <a:ext uri="{9D8B030D-6E8A-4147-A177-3AD203B41FA5}">
                      <a16:colId xmlns:a16="http://schemas.microsoft.com/office/drawing/2014/main" val="3012560542"/>
                    </a:ext>
                  </a:extLst>
                </a:gridCol>
                <a:gridCol w="2404853">
                  <a:extLst>
                    <a:ext uri="{9D8B030D-6E8A-4147-A177-3AD203B41FA5}">
                      <a16:colId xmlns:a16="http://schemas.microsoft.com/office/drawing/2014/main" val="353337943"/>
                    </a:ext>
                  </a:extLst>
                </a:gridCol>
              </a:tblGrid>
              <a:tr h="294423">
                <a:tc>
                  <a:txBody>
                    <a:bodyPr/>
                    <a:lstStyle/>
                    <a:p>
                      <a:pPr algn="l">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 AUTHORS(YEAR)</a:t>
                      </a:r>
                    </a:p>
                  </a:txBody>
                  <a:tcPr>
                    <a:solidFill>
                      <a:schemeClr val="tx2">
                        <a:lumMod val="75000"/>
                      </a:schemeClr>
                    </a:solidFill>
                  </a:tcPr>
                </a:tc>
                <a:tc>
                  <a:txBody>
                    <a:bodyPr/>
                    <a:lstStyle/>
                    <a:p>
                      <a:pPr algn="l">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                NAME &amp; SOURCE</a:t>
                      </a:r>
                    </a:p>
                  </a:txBody>
                  <a:tcPr>
                    <a:solidFill>
                      <a:schemeClr val="tx2">
                        <a:lumMod val="75000"/>
                      </a:schemeClr>
                    </a:solidFill>
                  </a:tcPr>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FINDINGS</a:t>
                      </a:r>
                    </a:p>
                  </a:txBody>
                  <a:tcPr>
                    <a:solidFill>
                      <a:schemeClr val="tx2">
                        <a:lumMod val="75000"/>
                      </a:schemeClr>
                    </a:solidFill>
                  </a:tcPr>
                </a:tc>
                <a:extLst>
                  <a:ext uri="{0D108BD9-81ED-4DB2-BD59-A6C34878D82A}">
                    <a16:rowId xmlns:a16="http://schemas.microsoft.com/office/drawing/2014/main" val="1038547363"/>
                  </a:ext>
                </a:extLst>
              </a:tr>
              <a:tr h="927893">
                <a:tc>
                  <a:txBody>
                    <a:bodyPr/>
                    <a:lstStyle/>
                    <a:p>
                      <a:pPr marL="0" lvl="0" indent="0" algn="l">
                        <a:lnSpc>
                          <a:spcPct val="107000"/>
                        </a:lnSpc>
                        <a:spcAft>
                          <a:spcPts val="800"/>
                        </a:spcAft>
                        <a:buFont typeface="Symbol" panose="05050102010706020507" pitchFamily="18" charset="2"/>
                        <a:buNone/>
                      </a:pPr>
                      <a:r>
                        <a:rPr lang="en-IN" sz="1400" dirty="0">
                          <a:effectLst/>
                          <a:latin typeface="Calibri" panose="020F0502020204030204" pitchFamily="34" charset="0"/>
                          <a:ea typeface="Calibri" panose="020F0502020204030204" pitchFamily="34" charset="0"/>
                          <a:cs typeface="Calibri" panose="020F0502020204030204" pitchFamily="34" charset="0"/>
                        </a:rPr>
                        <a:t>Rani et al.(2008)</a:t>
                      </a:r>
                    </a:p>
                  </a:txBody>
                  <a:tcPr/>
                </a:tc>
                <a:tc>
                  <a:txBody>
                    <a:bodyPr/>
                    <a:lstStyle/>
                    <a:p>
                      <a:pPr algn="l">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Maternal Healthcare Seeking among Tribal Adolescent Girls in Jharkhand, Economic and Political Weekly, Dec. 1 - 7, 2007, Vol. 42, No. 48 (Dec. 1 - 7, 2007), pp. 56-61</a:t>
                      </a:r>
                    </a:p>
                  </a:txBody>
                  <a:tcPr/>
                </a:tc>
                <a:tc>
                  <a:txBody>
                    <a:bodyPr/>
                    <a:lstStyle/>
                    <a:p>
                      <a:pPr algn="l">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Women in South India had better access to antenatal care than women in North India.</a:t>
                      </a:r>
                    </a:p>
                  </a:txBody>
                  <a:tcPr/>
                </a:tc>
                <a:extLst>
                  <a:ext uri="{0D108BD9-81ED-4DB2-BD59-A6C34878D82A}">
                    <a16:rowId xmlns:a16="http://schemas.microsoft.com/office/drawing/2014/main" val="3883315282"/>
                  </a:ext>
                </a:extLst>
              </a:tr>
              <a:tr h="927893">
                <a:tc>
                  <a:txBody>
                    <a:bodyPr/>
                    <a:lstStyle/>
                    <a:p>
                      <a:pPr marL="0" lvl="0" indent="0" algn="l">
                        <a:lnSpc>
                          <a:spcPct val="107000"/>
                        </a:lnSpc>
                        <a:spcAft>
                          <a:spcPts val="800"/>
                        </a:spcAft>
                        <a:buFont typeface="Symbol" panose="05050102010706020507" pitchFamily="18" charset="2"/>
                        <a:buNone/>
                      </a:pPr>
                      <a:r>
                        <a:rPr lang="en-IN" sz="1400" dirty="0">
                          <a:effectLst/>
                          <a:latin typeface="Calibri" panose="020F0502020204030204" pitchFamily="34" charset="0"/>
                          <a:ea typeface="Calibri" panose="020F0502020204030204" pitchFamily="34" charset="0"/>
                          <a:cs typeface="Calibri" panose="020F0502020204030204" pitchFamily="34" charset="0"/>
                        </a:rPr>
                        <a:t>Jat et al.(</a:t>
                      </a:r>
                      <a:r>
                        <a:rPr lang="en-US" sz="1400" dirty="0">
                          <a:effectLst/>
                          <a:latin typeface="Calibri" panose="020F0502020204030204" pitchFamily="34" charset="0"/>
                          <a:ea typeface="Calibri" panose="020F0502020204030204" pitchFamily="34" charset="0"/>
                          <a:cs typeface="Calibri" panose="020F0502020204030204" pitchFamily="34" charset="0"/>
                        </a:rPr>
                        <a:t>2011)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Factors affecting the use of maternal health services in Madhya Pradesh state of India: a multilevel analysis, 2011, International Journal for Equity in Health</a:t>
                      </a:r>
                    </a:p>
                  </a:txBody>
                  <a:tcPr marL="114300" marR="114300" marT="0" marB="0"/>
                </a:tc>
                <a:tc>
                  <a:txBody>
                    <a:bodyPr/>
                    <a:lstStyle/>
                    <a:p>
                      <a:pPr algn="just">
                        <a:lnSpc>
                          <a:spcPct val="107000"/>
                        </a:lnSpc>
                        <a:spcAft>
                          <a:spcPts val="800"/>
                        </a:spcAft>
                      </a:pPr>
                      <a:r>
                        <a:rPr lang="en-IN"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Mother’s education and their socioeconomic strata played an important role in women receiving ANC.</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67906034"/>
                  </a:ext>
                </a:extLst>
              </a:tr>
              <a:tr h="1034646">
                <a:tc>
                  <a:txBody>
                    <a:bodyPr/>
                    <a:lstStyle/>
                    <a:p>
                      <a:pPr marL="0" lvl="0" indent="0" algn="l">
                        <a:lnSpc>
                          <a:spcPct val="107000"/>
                        </a:lnSpc>
                        <a:buFont typeface="Symbol" panose="05050102010706020507" pitchFamily="18" charset="2"/>
                        <a:buNone/>
                      </a:pPr>
                      <a:r>
                        <a:rPr lang="en-IN"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Zuhair and Roy (2017)</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algn="l">
                        <a:lnSpc>
                          <a:spcPct val="107000"/>
                        </a:lnSpc>
                        <a:buFont typeface="Symbol" panose="05050102010706020507" pitchFamily="18" charset="2"/>
                        <a:buNone/>
                      </a:pPr>
                      <a:r>
                        <a:rPr lang="en-IN"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Socioeconomic Determinants of the Utilisation of Antenatal Care and Child Vaccination in India. Asia Pacific Journal of Public Health, November 2017, Vol. 29, No. 8 (November 2017), pp. 649-659</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lnSpc>
                          <a:spcPct val="107000"/>
                        </a:lnSpc>
                        <a:spcAft>
                          <a:spcPts val="800"/>
                        </a:spcAft>
                      </a:pPr>
                      <a:r>
                        <a:rPr lang="en-IN"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Health insurance and exposure to mass media have positive impact on ANC utilisation.</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97998976"/>
                  </a:ext>
                </a:extLst>
              </a:tr>
            </a:tbl>
          </a:graphicData>
        </a:graphic>
      </p:graphicFrame>
      <p:sp>
        <p:nvSpPr>
          <p:cNvPr id="5" name="TextBox 4">
            <a:extLst>
              <a:ext uri="{FF2B5EF4-FFF2-40B4-BE49-F238E27FC236}">
                <a16:creationId xmlns:a16="http://schemas.microsoft.com/office/drawing/2014/main" id="{A7339175-A4C3-4B95-0838-9F71E6F6D9CB}"/>
              </a:ext>
            </a:extLst>
          </p:cNvPr>
          <p:cNvSpPr txBox="1"/>
          <p:nvPr/>
        </p:nvSpPr>
        <p:spPr>
          <a:xfrm>
            <a:off x="729141" y="542898"/>
            <a:ext cx="2476500" cy="381130"/>
          </a:xfrm>
          <a:prstGeom prst="rect">
            <a:avLst/>
          </a:prstGeom>
          <a:noFill/>
        </p:spPr>
        <p:txBody>
          <a:bodyPr wrap="square" rtlCol="0">
            <a:spAutoFit/>
          </a:bodyPr>
          <a:lstStyle/>
          <a:p>
            <a:pPr>
              <a:lnSpc>
                <a:spcPct val="107000"/>
              </a:lnSpc>
              <a:spcAft>
                <a:spcPts val="800"/>
              </a:spcAft>
            </a:pPr>
            <a:r>
              <a:rPr lang="en-IN" sz="1800" dirty="0">
                <a:effectLst/>
                <a:latin typeface="Staatliches" pitchFamily="2" charset="0"/>
                <a:ea typeface="Calibri" panose="020F0502020204030204" pitchFamily="34" charset="0"/>
                <a:cs typeface="Vrinda" panose="020B0502040204020203" pitchFamily="34" charset="0"/>
              </a:rPr>
              <a:t>ANTENATAL CARE</a:t>
            </a:r>
            <a:endParaRPr lang="en-IN" sz="1600" dirty="0">
              <a:effectLst/>
              <a:latin typeface="Staatliches" pitchFamily="2" charset="0"/>
              <a:ea typeface="Calibri" panose="020F0502020204030204" pitchFamily="34" charset="0"/>
              <a:cs typeface="Vrinda" panose="020B0502040204020203" pitchFamily="34" charset="0"/>
            </a:endParaRPr>
          </a:p>
        </p:txBody>
      </p:sp>
      <p:cxnSp>
        <p:nvCxnSpPr>
          <p:cNvPr id="7" name="Straight Arrow Connector 6">
            <a:extLst>
              <a:ext uri="{FF2B5EF4-FFF2-40B4-BE49-F238E27FC236}">
                <a16:creationId xmlns:a16="http://schemas.microsoft.com/office/drawing/2014/main" id="{3BC47BA0-E760-09A2-26D4-BE336683608D}"/>
              </a:ext>
            </a:extLst>
          </p:cNvPr>
          <p:cNvCxnSpPr>
            <a:cxnSpLocks/>
          </p:cNvCxnSpPr>
          <p:nvPr/>
        </p:nvCxnSpPr>
        <p:spPr>
          <a:xfrm>
            <a:off x="599259" y="891968"/>
            <a:ext cx="19659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Folded Corner 1">
            <a:extLst>
              <a:ext uri="{FF2B5EF4-FFF2-40B4-BE49-F238E27FC236}">
                <a16:creationId xmlns:a16="http://schemas.microsoft.com/office/drawing/2014/main" id="{415779E0-0017-27B2-50E1-805BB1DF84AF}"/>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B2093C9-7FC7-5B61-ABE1-F68CA15D771F}"/>
              </a:ext>
            </a:extLst>
          </p:cNvPr>
          <p:cNvSpPr txBox="1"/>
          <p:nvPr/>
        </p:nvSpPr>
        <p:spPr>
          <a:xfrm>
            <a:off x="866394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63556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1AC849D-2D4C-2BCA-FF4A-D03128848A39}"/>
              </a:ext>
            </a:extLst>
          </p:cNvPr>
          <p:cNvGraphicFramePr>
            <a:graphicFrameLocks noGrp="1"/>
          </p:cNvGraphicFramePr>
          <p:nvPr>
            <p:extLst>
              <p:ext uri="{D42A27DB-BD31-4B8C-83A1-F6EECF244321}">
                <p14:modId xmlns:p14="http://schemas.microsoft.com/office/powerpoint/2010/main" val="2219677751"/>
              </p:ext>
            </p:extLst>
          </p:nvPr>
        </p:nvGraphicFramePr>
        <p:xfrm>
          <a:off x="427585" y="788679"/>
          <a:ext cx="8288830" cy="3961163"/>
        </p:xfrm>
        <a:graphic>
          <a:graphicData uri="http://schemas.openxmlformats.org/drawingml/2006/table">
            <a:tbl>
              <a:tblPr firstRow="1" firstCol="1" bandRow="1">
                <a:tableStyleId>{483B8025-60A9-4C4C-A4FA-E39A7D3410DE}</a:tableStyleId>
              </a:tblPr>
              <a:tblGrid>
                <a:gridCol w="1635801">
                  <a:extLst>
                    <a:ext uri="{9D8B030D-6E8A-4147-A177-3AD203B41FA5}">
                      <a16:colId xmlns:a16="http://schemas.microsoft.com/office/drawing/2014/main" val="4036708931"/>
                    </a:ext>
                  </a:extLst>
                </a:gridCol>
                <a:gridCol w="2829657">
                  <a:extLst>
                    <a:ext uri="{9D8B030D-6E8A-4147-A177-3AD203B41FA5}">
                      <a16:colId xmlns:a16="http://schemas.microsoft.com/office/drawing/2014/main" val="2779765860"/>
                    </a:ext>
                  </a:extLst>
                </a:gridCol>
                <a:gridCol w="3823372">
                  <a:extLst>
                    <a:ext uri="{9D8B030D-6E8A-4147-A177-3AD203B41FA5}">
                      <a16:colId xmlns:a16="http://schemas.microsoft.com/office/drawing/2014/main" val="2849990378"/>
                    </a:ext>
                  </a:extLst>
                </a:gridCol>
              </a:tblGrid>
              <a:tr h="261909">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AUTHORS(YEAR)</a:t>
                      </a:r>
                    </a:p>
                  </a:txBody>
                  <a:tcPr>
                    <a:solidFill>
                      <a:schemeClr val="tx2">
                        <a:lumMod val="75000"/>
                      </a:schemeClr>
                    </a:solidFill>
                  </a:tcPr>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NAME &amp; SOURCE</a:t>
                      </a:r>
                    </a:p>
                  </a:txBody>
                  <a:tcPr>
                    <a:solidFill>
                      <a:schemeClr val="tx2">
                        <a:lumMod val="75000"/>
                      </a:schemeClr>
                    </a:solidFill>
                  </a:tcPr>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FINDINGS</a:t>
                      </a:r>
                    </a:p>
                  </a:txBody>
                  <a:tcPr>
                    <a:solidFill>
                      <a:schemeClr val="tx2">
                        <a:lumMod val="75000"/>
                      </a:schemeClr>
                    </a:solidFill>
                  </a:tcPr>
                </a:tc>
                <a:extLst>
                  <a:ext uri="{0D108BD9-81ED-4DB2-BD59-A6C34878D82A}">
                    <a16:rowId xmlns:a16="http://schemas.microsoft.com/office/drawing/2014/main" val="3455787227"/>
                  </a:ext>
                </a:extLst>
              </a:tr>
              <a:tr h="945521">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Pathak et al.(2010)</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Economic Inequalities in Maternal Health Care: Prenatal Care and Skilled Birth Attendance in India, 1992–2006, 2010, PLOS One</a:t>
                      </a:r>
                    </a:p>
                  </a:txBody>
                  <a:tcPr/>
                </a:tc>
                <a:tc>
                  <a:txBody>
                    <a:bodyPr/>
                    <a:lstStyle/>
                    <a:p>
                      <a:pPr algn="just">
                        <a:lnSpc>
                          <a:spcPct val="107000"/>
                        </a:lnSpc>
                        <a:spcAft>
                          <a:spcPts val="800"/>
                        </a:spcAft>
                      </a:pPr>
                      <a:r>
                        <a:rPr lang="en-IN"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Slow progress in the utilization of PNC and SBA in India was recorded from 1992-2006 with disparities </a:t>
                      </a:r>
                      <a:r>
                        <a:rPr lang="en-IN" sz="1400" dirty="0">
                          <a:effectLst/>
                          <a:latin typeface="Calibri" panose="020F0502020204030204" pitchFamily="34" charset="0"/>
                          <a:ea typeface="Calibri" panose="020F0502020204030204" pitchFamily="34" charset="0"/>
                          <a:cs typeface="Calibri" panose="020F0502020204030204" pitchFamily="34" charset="0"/>
                        </a:rPr>
                        <a:t>between poor and non poor mothers where the poor remained at a great disadvantage.</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57500096"/>
                  </a:ext>
                </a:extLst>
              </a:tr>
              <a:tr h="1662589">
                <a:tc>
                  <a:txBody>
                    <a:bodyPr/>
                    <a:lstStyle/>
                    <a:p>
                      <a:pPr>
                        <a:lnSpc>
                          <a:spcPct val="107000"/>
                        </a:lnSpc>
                        <a:spcAft>
                          <a:spcPts val="800"/>
                        </a:spcAft>
                      </a:pPr>
                      <a:r>
                        <a:rPr lang="en-IN" sz="1400" dirty="0" err="1">
                          <a:effectLst/>
                          <a:latin typeface="Calibri" panose="020F0502020204030204" pitchFamily="34" charset="0"/>
                          <a:ea typeface="Calibri" panose="020F0502020204030204" pitchFamily="34" charset="0"/>
                          <a:cs typeface="Calibri" panose="020F0502020204030204" pitchFamily="34" charset="0"/>
                        </a:rPr>
                        <a:t>Saravanakumar</a:t>
                      </a:r>
                      <a:r>
                        <a:rPr lang="en-IN" sz="1400" dirty="0">
                          <a:effectLst/>
                          <a:latin typeface="Calibri" panose="020F0502020204030204" pitchFamily="34" charset="0"/>
                          <a:ea typeface="Calibri" panose="020F0502020204030204" pitchFamily="34" charset="0"/>
                          <a:cs typeface="Calibri" panose="020F0502020204030204" pitchFamily="34" charset="0"/>
                        </a:rPr>
                        <a:t> et al.(2017)</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Institutional Delivery in The Public And Private Sectors in The Urban Slums of Tamil Nadu, International Journal Of Engineering And Scientific Research, 7th July, 2017, vol no. 5\</a:t>
                      </a:r>
                    </a:p>
                  </a:txBody>
                  <a:tcPr/>
                </a:tc>
                <a:tc>
                  <a:txBody>
                    <a:bodyPr/>
                    <a:lstStyle/>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Factors like age at marriage, past pregnancy records, cost and quality of hospital services, type of delivery, religion, caste, education, occupation, mass media exposure, and standard of living determine the choice of pregnant women in the place of delivery.</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73910563"/>
                  </a:ext>
                </a:extLst>
              </a:tr>
              <a:tr h="945521">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Mondal et al.(2022)</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Women’s autonomy and utilization of maternal healthcare in India: Evidence from a recent national survey, 2022, PLOS ONE.</a:t>
                      </a:r>
                    </a:p>
                  </a:txBody>
                  <a:tcPr/>
                </a:tc>
                <a:tc>
                  <a:txBody>
                    <a:bodyPr/>
                    <a:lstStyle/>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Women’s autonomy increased the maternal healthcare services but no correlation was found between women’s autonomy and institutional delivery.</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24460034"/>
                  </a:ext>
                </a:extLst>
              </a:tr>
            </a:tbl>
          </a:graphicData>
        </a:graphic>
      </p:graphicFrame>
      <p:sp>
        <p:nvSpPr>
          <p:cNvPr id="4" name="TextBox 3">
            <a:extLst>
              <a:ext uri="{FF2B5EF4-FFF2-40B4-BE49-F238E27FC236}">
                <a16:creationId xmlns:a16="http://schemas.microsoft.com/office/drawing/2014/main" id="{0BF81183-9867-A106-E8FA-2CFBE1919FDB}"/>
              </a:ext>
            </a:extLst>
          </p:cNvPr>
          <p:cNvSpPr txBox="1"/>
          <p:nvPr/>
        </p:nvSpPr>
        <p:spPr>
          <a:xfrm>
            <a:off x="427585" y="203904"/>
            <a:ext cx="3265171" cy="584775"/>
          </a:xfrm>
          <a:prstGeom prst="rect">
            <a:avLst/>
          </a:prstGeom>
          <a:noFill/>
        </p:spPr>
        <p:txBody>
          <a:bodyPr wrap="square" rtlCol="0">
            <a:spAutoFit/>
          </a:bodyPr>
          <a:lstStyle/>
          <a:p>
            <a:r>
              <a:rPr lang="en-IN" sz="1800" dirty="0">
                <a:effectLst/>
                <a:latin typeface="Staatliches" pitchFamily="2" charset="0"/>
                <a:ea typeface="Calibri" panose="020F0502020204030204" pitchFamily="34" charset="0"/>
                <a:cs typeface="Vrinda" panose="020B0502040204020203" pitchFamily="34" charset="0"/>
              </a:rPr>
              <a:t>INSTITUTIONAL DELIVERY</a:t>
            </a:r>
          </a:p>
          <a:p>
            <a:endParaRPr lang="en-IN" dirty="0"/>
          </a:p>
        </p:txBody>
      </p:sp>
      <p:cxnSp>
        <p:nvCxnSpPr>
          <p:cNvPr id="8" name="Straight Arrow Connector 7">
            <a:extLst>
              <a:ext uri="{FF2B5EF4-FFF2-40B4-BE49-F238E27FC236}">
                <a16:creationId xmlns:a16="http://schemas.microsoft.com/office/drawing/2014/main" id="{1E87CC4C-A214-3CB4-7012-F68C30F261FD}"/>
              </a:ext>
            </a:extLst>
          </p:cNvPr>
          <p:cNvCxnSpPr>
            <a:cxnSpLocks/>
          </p:cNvCxnSpPr>
          <p:nvPr/>
        </p:nvCxnSpPr>
        <p:spPr>
          <a:xfrm flipV="1">
            <a:off x="427585" y="560079"/>
            <a:ext cx="228219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Folded Corner 1">
            <a:extLst>
              <a:ext uri="{FF2B5EF4-FFF2-40B4-BE49-F238E27FC236}">
                <a16:creationId xmlns:a16="http://schemas.microsoft.com/office/drawing/2014/main" id="{17A023ED-7861-1018-703B-17140C7396E0}"/>
              </a:ext>
            </a:extLst>
          </p:cNvPr>
          <p:cNvSpPr/>
          <p:nvPr/>
        </p:nvSpPr>
        <p:spPr>
          <a:xfrm>
            <a:off x="8716415" y="4749842"/>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255C29E-61AD-C4AD-A006-9D714800ED13}"/>
              </a:ext>
            </a:extLst>
          </p:cNvPr>
          <p:cNvSpPr txBox="1"/>
          <p:nvPr/>
        </p:nvSpPr>
        <p:spPr>
          <a:xfrm>
            <a:off x="8716415" y="4749842"/>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[6]</a:t>
            </a:r>
          </a:p>
        </p:txBody>
      </p:sp>
    </p:spTree>
    <p:extLst>
      <p:ext uri="{BB962C8B-B14F-4D97-AF65-F5344CB8AC3E}">
        <p14:creationId xmlns:p14="http://schemas.microsoft.com/office/powerpoint/2010/main" val="36239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4383CC4-2750-7603-6658-21A2CA84DA9E}"/>
              </a:ext>
            </a:extLst>
          </p:cNvPr>
          <p:cNvGraphicFramePr>
            <a:graphicFrameLocks noGrp="1"/>
          </p:cNvGraphicFramePr>
          <p:nvPr>
            <p:extLst>
              <p:ext uri="{D42A27DB-BD31-4B8C-83A1-F6EECF244321}">
                <p14:modId xmlns:p14="http://schemas.microsoft.com/office/powerpoint/2010/main" val="2756360424"/>
              </p:ext>
            </p:extLst>
          </p:nvPr>
        </p:nvGraphicFramePr>
        <p:xfrm>
          <a:off x="402434" y="632875"/>
          <a:ext cx="8339132" cy="4206177"/>
        </p:xfrm>
        <a:graphic>
          <a:graphicData uri="http://schemas.openxmlformats.org/drawingml/2006/table">
            <a:tbl>
              <a:tblPr firstRow="1" firstCol="1" bandRow="1">
                <a:tableStyleId>{483B8025-60A9-4C4C-A4FA-E39A7D3410DE}</a:tableStyleId>
              </a:tblPr>
              <a:tblGrid>
                <a:gridCol w="1601626">
                  <a:extLst>
                    <a:ext uri="{9D8B030D-6E8A-4147-A177-3AD203B41FA5}">
                      <a16:colId xmlns:a16="http://schemas.microsoft.com/office/drawing/2014/main" val="2063238608"/>
                    </a:ext>
                  </a:extLst>
                </a:gridCol>
                <a:gridCol w="3451860">
                  <a:extLst>
                    <a:ext uri="{9D8B030D-6E8A-4147-A177-3AD203B41FA5}">
                      <a16:colId xmlns:a16="http://schemas.microsoft.com/office/drawing/2014/main" val="3106974684"/>
                    </a:ext>
                  </a:extLst>
                </a:gridCol>
                <a:gridCol w="3285646">
                  <a:extLst>
                    <a:ext uri="{9D8B030D-6E8A-4147-A177-3AD203B41FA5}">
                      <a16:colId xmlns:a16="http://schemas.microsoft.com/office/drawing/2014/main" val="2493304467"/>
                    </a:ext>
                  </a:extLst>
                </a:gridCol>
              </a:tblGrid>
              <a:tr h="285480">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AUTHORS(YEAR)</a:t>
                      </a:r>
                    </a:p>
                  </a:txBody>
                  <a:tcPr>
                    <a:solidFill>
                      <a:schemeClr val="tx2">
                        <a:lumMod val="75000"/>
                      </a:schemeClr>
                    </a:solidFill>
                  </a:tcPr>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NAME &amp; SOURCE</a:t>
                      </a:r>
                    </a:p>
                  </a:txBody>
                  <a:tcPr>
                    <a:solidFill>
                      <a:schemeClr val="tx2">
                        <a:lumMod val="75000"/>
                      </a:schemeClr>
                    </a:solidFill>
                  </a:tcPr>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FINDINGS</a:t>
                      </a:r>
                    </a:p>
                  </a:txBody>
                  <a:tcPr>
                    <a:solidFill>
                      <a:schemeClr val="tx2">
                        <a:lumMod val="75000"/>
                      </a:schemeClr>
                    </a:solidFill>
                  </a:tcPr>
                </a:tc>
                <a:extLst>
                  <a:ext uri="{0D108BD9-81ED-4DB2-BD59-A6C34878D82A}">
                    <a16:rowId xmlns:a16="http://schemas.microsoft.com/office/drawing/2014/main" val="1890111875"/>
                  </a:ext>
                </a:extLst>
              </a:tr>
              <a:tr h="1127401">
                <a:tc>
                  <a:txBody>
                    <a:bodyPr/>
                    <a:lstStyle/>
                    <a:p>
                      <a:pPr algn="l">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Willis et al.(2009)</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Gender Differences in Perception and Care-seeking for Illness of </a:t>
                      </a:r>
                      <a:r>
                        <a:rPr lang="en-IN" sz="1400" dirty="0" err="1">
                          <a:effectLst/>
                          <a:latin typeface="Calibri" panose="020F0502020204030204" pitchFamily="34" charset="0"/>
                          <a:ea typeface="Calibri" panose="020F0502020204030204" pitchFamily="34" charset="0"/>
                          <a:cs typeface="Calibri" panose="020F0502020204030204" pitchFamily="34" charset="0"/>
                        </a:rPr>
                        <a:t>Newborns</a:t>
                      </a:r>
                      <a:r>
                        <a:rPr lang="en-IN" sz="1400" dirty="0">
                          <a:effectLst/>
                          <a:latin typeface="Calibri" panose="020F0502020204030204" pitchFamily="34" charset="0"/>
                          <a:ea typeface="Calibri" panose="020F0502020204030204" pitchFamily="34" charset="0"/>
                          <a:cs typeface="Calibri" panose="020F0502020204030204" pitchFamily="34" charset="0"/>
                        </a:rPr>
                        <a:t> in Rural Uttar Pradesh, India, Journal of Health, Population and Nutrition , FEBRUARY 2009, Vol. 27, No. 1 (FEBRUARY 2009), pp. 62-71</a:t>
                      </a: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Households preferred to spend more on the wellness of the male neonates over the female neonates.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89773190"/>
                  </a:ext>
                </a:extLst>
              </a:tr>
              <a:tr h="1337882">
                <a:tc>
                  <a:txBody>
                    <a:bodyPr/>
                    <a:lstStyle/>
                    <a:p>
                      <a:pPr algn="l">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Willis et al.(2011)</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Utilization and perceptions of neonatal healthcare providers in rural Uttar Pradesh, India.(2011) International Journal for Quality in Health Care, Vol. 23, No. 4 (August 2011), pp. 487-494.Published by: Oxford University Press Done</a:t>
                      </a: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People in </a:t>
                      </a:r>
                      <a:r>
                        <a:rPr lang="en-IN" sz="1400" dirty="0" err="1">
                          <a:effectLst/>
                          <a:latin typeface="Calibri" panose="020F0502020204030204" pitchFamily="34" charset="0"/>
                          <a:ea typeface="Calibri" panose="020F0502020204030204" pitchFamily="34" charset="0"/>
                          <a:cs typeface="Calibri" panose="020F0502020204030204" pitchFamily="34" charset="0"/>
                        </a:rPr>
                        <a:t>Shivgarh</a:t>
                      </a:r>
                      <a:r>
                        <a:rPr lang="en-IN" sz="1400" dirty="0">
                          <a:effectLst/>
                          <a:latin typeface="Calibri" panose="020F0502020204030204" pitchFamily="34" charset="0"/>
                          <a:ea typeface="Calibri" panose="020F0502020204030204" pitchFamily="34" charset="0"/>
                          <a:cs typeface="Calibri" panose="020F0502020204030204" pitchFamily="34" charset="0"/>
                        </a:rPr>
                        <a:t> district preferred unqualified allopathically oriented providers’ than qualified allopathically oriented providers.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17143"/>
                  </a:ext>
                </a:extLst>
              </a:tr>
              <a:tr h="1127401">
                <a:tc>
                  <a:txBody>
                    <a:bodyPr/>
                    <a:lstStyle/>
                    <a:p>
                      <a:pPr algn="l">
                        <a:lnSpc>
                          <a:spcPct val="107000"/>
                        </a:lnSpc>
                        <a:spcAft>
                          <a:spcPts val="800"/>
                        </a:spcAft>
                      </a:pPr>
                      <a:r>
                        <a:rPr lang="en-IN" sz="1400" dirty="0" err="1">
                          <a:effectLst/>
                          <a:latin typeface="Calibri" panose="020F0502020204030204" pitchFamily="34" charset="0"/>
                          <a:ea typeface="Calibri" panose="020F0502020204030204" pitchFamily="34" charset="0"/>
                          <a:cs typeface="Calibri" panose="020F0502020204030204" pitchFamily="34" charset="0"/>
                        </a:rPr>
                        <a:t>Iyenger</a:t>
                      </a:r>
                      <a:r>
                        <a:rPr lang="en-IN" sz="1400" dirty="0">
                          <a:effectLst/>
                          <a:latin typeface="Calibri" panose="020F0502020204030204" pitchFamily="34" charset="0"/>
                          <a:ea typeface="Calibri" panose="020F0502020204030204" pitchFamily="34" charset="0"/>
                          <a:cs typeface="Calibri" panose="020F0502020204030204" pitchFamily="34" charset="0"/>
                        </a:rPr>
                        <a:t> et al.(2012)</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Early Postpartum Maternal Morbidity among Rural Women of Rajasthan, India: A Community-based Study, Journal of Health, Population and Nutrition , JUNE 2012, Vol. 30, No. 2, pp. 213-225.</a:t>
                      </a:r>
                    </a:p>
                  </a:txBody>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Postpartum anaemia was the major maternal morbidity reason among women in Rajasthan but taking institutional deliveries didn’t necessarily prevent life threatening morbidities of the neonates.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19008990"/>
                  </a:ext>
                </a:extLst>
              </a:tr>
            </a:tbl>
          </a:graphicData>
        </a:graphic>
      </p:graphicFrame>
      <p:sp>
        <p:nvSpPr>
          <p:cNvPr id="5" name="TextBox 4">
            <a:extLst>
              <a:ext uri="{FF2B5EF4-FFF2-40B4-BE49-F238E27FC236}">
                <a16:creationId xmlns:a16="http://schemas.microsoft.com/office/drawing/2014/main" id="{B90E8B73-0DE0-7387-7664-9AFAF41AA07E}"/>
              </a:ext>
            </a:extLst>
          </p:cNvPr>
          <p:cNvSpPr txBox="1"/>
          <p:nvPr/>
        </p:nvSpPr>
        <p:spPr>
          <a:xfrm>
            <a:off x="482106" y="116669"/>
            <a:ext cx="2857500" cy="381130"/>
          </a:xfrm>
          <a:prstGeom prst="rect">
            <a:avLst/>
          </a:prstGeom>
          <a:noFill/>
        </p:spPr>
        <p:txBody>
          <a:bodyPr wrap="square" rtlCol="0">
            <a:spAutoFit/>
          </a:bodyPr>
          <a:lstStyle/>
          <a:p>
            <a:pPr>
              <a:lnSpc>
                <a:spcPct val="107000"/>
              </a:lnSpc>
              <a:spcAft>
                <a:spcPts val="800"/>
              </a:spcAft>
            </a:pPr>
            <a:r>
              <a:rPr lang="en-IN" sz="1800" dirty="0">
                <a:effectLst/>
                <a:latin typeface="Staatliches" pitchFamily="2" charset="0"/>
                <a:ea typeface="Calibri" panose="020F0502020204030204" pitchFamily="34" charset="0"/>
                <a:cs typeface="Vrinda" panose="020B0502040204020203" pitchFamily="34" charset="0"/>
              </a:rPr>
              <a:t>NEONATAL CARE</a:t>
            </a:r>
          </a:p>
        </p:txBody>
      </p:sp>
      <p:cxnSp>
        <p:nvCxnSpPr>
          <p:cNvPr id="7" name="Straight Arrow Connector 6">
            <a:extLst>
              <a:ext uri="{FF2B5EF4-FFF2-40B4-BE49-F238E27FC236}">
                <a16:creationId xmlns:a16="http://schemas.microsoft.com/office/drawing/2014/main" id="{95E6AA4E-1152-017E-0709-A018B9BDD72E}"/>
              </a:ext>
            </a:extLst>
          </p:cNvPr>
          <p:cNvCxnSpPr/>
          <p:nvPr/>
        </p:nvCxnSpPr>
        <p:spPr>
          <a:xfrm>
            <a:off x="421146" y="497799"/>
            <a:ext cx="17145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Folded Corner 1">
            <a:extLst>
              <a:ext uri="{FF2B5EF4-FFF2-40B4-BE49-F238E27FC236}">
                <a16:creationId xmlns:a16="http://schemas.microsoft.com/office/drawing/2014/main" id="{480ACDEA-6BD9-34B6-4C8E-6E85A4D41047}"/>
              </a:ext>
            </a:extLst>
          </p:cNvPr>
          <p:cNvSpPr/>
          <p:nvPr/>
        </p:nvSpPr>
        <p:spPr>
          <a:xfrm>
            <a:off x="8741566" y="47777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6B41324-C5A2-8E79-2AEF-5F1A1BF623D7}"/>
              </a:ext>
            </a:extLst>
          </p:cNvPr>
          <p:cNvSpPr txBox="1"/>
          <p:nvPr/>
        </p:nvSpPr>
        <p:spPr>
          <a:xfrm>
            <a:off x="8741566" y="47777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[7]</a:t>
            </a:r>
          </a:p>
        </p:txBody>
      </p:sp>
    </p:spTree>
    <p:extLst>
      <p:ext uri="{BB962C8B-B14F-4D97-AF65-F5344CB8AC3E}">
        <p14:creationId xmlns:p14="http://schemas.microsoft.com/office/powerpoint/2010/main" val="327341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790268" y="4323173"/>
            <a:ext cx="4344795" cy="140675"/>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387145" y="1508760"/>
            <a:ext cx="2910281" cy="2578406"/>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718064" y="912131"/>
            <a:ext cx="2899917" cy="1363262"/>
          </a:xfrm>
          <a:prstGeom prst="rect">
            <a:avLst/>
          </a:prstGeom>
        </p:spPr>
        <p:txBody>
          <a:bodyPr spcFirstLastPara="1" wrap="square" lIns="91425" tIns="91425" rIns="91425" bIns="91425" anchor="b" anchorCtr="0">
            <a:noAutofit/>
          </a:bodyPr>
          <a:lstStyle/>
          <a:p>
            <a:pPr algn="l"/>
            <a:r>
              <a:rPr lang="en-IN" dirty="0"/>
              <a:t> </a:t>
            </a:r>
            <a:r>
              <a:rPr lang="en-IN" sz="3600" dirty="0">
                <a:solidFill>
                  <a:schemeClr val="accent3"/>
                </a:solidFill>
              </a:rPr>
              <a:t>Research</a:t>
            </a:r>
            <a:br>
              <a:rPr lang="en-IN" sz="3600" dirty="0">
                <a:solidFill>
                  <a:schemeClr val="accent3"/>
                </a:solidFill>
              </a:rPr>
            </a:br>
            <a:r>
              <a:rPr lang="en-IN" sz="3600" dirty="0">
                <a:solidFill>
                  <a:schemeClr val="accent3"/>
                </a:solidFill>
              </a:rPr>
              <a:t> gap   </a:t>
            </a:r>
            <a:r>
              <a:rPr lang="en-IN" dirty="0"/>
              <a:t> </a:t>
            </a:r>
          </a:p>
        </p:txBody>
      </p:sp>
      <p:grpSp>
        <p:nvGrpSpPr>
          <p:cNvPr id="700" name="Google Shape;700;p31"/>
          <p:cNvGrpSpPr/>
          <p:nvPr/>
        </p:nvGrpSpPr>
        <p:grpSpPr>
          <a:xfrm>
            <a:off x="4462010" y="3229274"/>
            <a:ext cx="1153138" cy="114091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26973" y="3197406"/>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09725" y="3086396"/>
            <a:ext cx="45719" cy="45719"/>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26973" y="2127192"/>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09725" y="2479084"/>
            <a:ext cx="45719" cy="45719"/>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898444" y="1816248"/>
            <a:ext cx="3192376" cy="2162812"/>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414636" y="2421579"/>
            <a:ext cx="906733" cy="2279962"/>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Folded Corner 1">
            <a:extLst>
              <a:ext uri="{FF2B5EF4-FFF2-40B4-BE49-F238E27FC236}">
                <a16:creationId xmlns:a16="http://schemas.microsoft.com/office/drawing/2014/main" id="{25404AA5-1A88-C7C9-570E-76C9686CC552}"/>
              </a:ext>
            </a:extLst>
          </p:cNvPr>
          <p:cNvSpPr/>
          <p:nvPr/>
        </p:nvSpPr>
        <p:spPr>
          <a:xfrm>
            <a:off x="8663940" y="4701540"/>
            <a:ext cx="327660" cy="307777"/>
          </a:xfrm>
          <a:prstGeom prst="foldedCorne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C44826B-2213-2C77-EC6D-D8E9A078FF8E}"/>
              </a:ext>
            </a:extLst>
          </p:cNvPr>
          <p:cNvSpPr txBox="1"/>
          <p:nvPr/>
        </p:nvSpPr>
        <p:spPr>
          <a:xfrm>
            <a:off x="8663940" y="4701540"/>
            <a:ext cx="845820" cy="276999"/>
          </a:xfrm>
          <a:prstGeom prst="rect">
            <a:avLst/>
          </a:prstGeom>
          <a:noFill/>
        </p:spPr>
        <p:txBody>
          <a:bodyPr wrap="square" rtlCol="0">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[8]</a:t>
            </a:r>
          </a:p>
        </p:txBody>
      </p:sp>
      <p:sp>
        <p:nvSpPr>
          <p:cNvPr id="4" name="TextBox 3">
            <a:extLst>
              <a:ext uri="{FF2B5EF4-FFF2-40B4-BE49-F238E27FC236}">
                <a16:creationId xmlns:a16="http://schemas.microsoft.com/office/drawing/2014/main" id="{E3DBE384-E13A-AC52-FB6A-5F1014AA97D4}"/>
              </a:ext>
            </a:extLst>
          </p:cNvPr>
          <p:cNvSpPr txBox="1"/>
          <p:nvPr/>
        </p:nvSpPr>
        <p:spPr>
          <a:xfrm>
            <a:off x="745317" y="2479084"/>
            <a:ext cx="3169003" cy="1465209"/>
          </a:xfrm>
          <a:prstGeom prst="rect">
            <a:avLst/>
          </a:prstGeom>
          <a:noFill/>
        </p:spPr>
        <p:txBody>
          <a:bodyPr wrap="square" rtlCol="0">
            <a:spAutoFit/>
          </a:bodyPr>
          <a:lstStyle/>
          <a:p>
            <a:pPr lvl="0">
              <a:lnSpc>
                <a:spcPct val="107000"/>
              </a:lnSpc>
              <a:spcAft>
                <a:spcPts val="800"/>
              </a:spcAft>
            </a:pPr>
            <a:r>
              <a:rPr lang="en-US" dirty="0">
                <a:latin typeface="Calibri" panose="020F0502020204030204" pitchFamily="34" charset="0"/>
                <a:ea typeface="Calibri" panose="020F0502020204030204" pitchFamily="34" charset="0"/>
              </a:rPr>
              <a:t>In the part of the literature studied for this project, no research has been found to have identified the causes of the low proportion of postpartum care, even though the respondents choose ANC and institutional delivery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 dockstate="right" visibility="0" width="525" row="4">
    <wetp:webextensionref xmlns:r="http://schemas.openxmlformats.org/officeDocument/2006/relationships" r:id="rId3"/>
  </wetp:taskpane>
  <wetp:taskpane dockstate="right" visibility="0" width="525" row="5">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ED527527-A985-4938-9189-A1653CB8699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8945560-9422-43A6-9836-141426176314}">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E6619CFA-434D-4039-8EC2-F8649CC5B6EA}">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3B50C8AF-BB68-45E0-A013-C0B6113E0919}">
  <we:reference id="wa104380510" version="1.0.0.3" store="en-US" storeType="OMEX"/>
  <we:alternateReferences>
    <we:reference id="WA104380510" version="1.0.0.3" store="WA10438051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11982</TotalTime>
  <Words>3967</Words>
  <Application>Microsoft Office PowerPoint</Application>
  <PresentationFormat>On-screen Show (16:9)</PresentationFormat>
  <Paragraphs>1026</Paragraphs>
  <Slides>34</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Josefin Sans</vt:lpstr>
      <vt:lpstr>Abel</vt:lpstr>
      <vt:lpstr>Calibri</vt:lpstr>
      <vt:lpstr>Staatliches</vt:lpstr>
      <vt:lpstr>Josefin Slab</vt:lpstr>
      <vt:lpstr>Wingdings</vt:lpstr>
      <vt:lpstr>Unica One</vt:lpstr>
      <vt:lpstr>Symbol</vt:lpstr>
      <vt:lpstr>Anton</vt:lpstr>
      <vt:lpstr>Josefin Slab SemiBold</vt:lpstr>
      <vt:lpstr>Bookman Old Style</vt:lpstr>
      <vt:lpstr>Arial</vt:lpstr>
      <vt:lpstr>Raleway</vt:lpstr>
      <vt:lpstr>Anaheim</vt:lpstr>
      <vt:lpstr>Lora</vt:lpstr>
      <vt:lpstr>Economy Thesis by Slidesgo</vt:lpstr>
      <vt:lpstr>A Study on Maternal Health Seeking Behaviour And Neonatal Care</vt:lpstr>
      <vt:lpstr>PRESENTED BY</vt:lpstr>
      <vt:lpstr>CONTENTS </vt:lpstr>
      <vt:lpstr>01 </vt:lpstr>
      <vt:lpstr>PowerPoint Presentation</vt:lpstr>
      <vt:lpstr>Literature review </vt:lpstr>
      <vt:lpstr>PowerPoint Presentation</vt:lpstr>
      <vt:lpstr>PowerPoint Presentation</vt:lpstr>
      <vt:lpstr> Research  gap    </vt:lpstr>
      <vt:lpstr>PowerPoint Presentation</vt:lpstr>
      <vt:lpstr>PowerPoint Presentation</vt:lpstr>
      <vt:lpstr>Data sources and Methodology</vt:lpstr>
      <vt:lpstr>PowerPoint Presentation</vt:lpstr>
      <vt:lpstr>PowerPoint Presentation</vt:lpstr>
      <vt:lpstr>PowerPoint Presentation</vt:lpstr>
      <vt:lpstr>Results and Analysis </vt:lpstr>
      <vt:lpstr>Venn diagram relating Anc, pPc and id</vt:lpstr>
      <vt:lpstr>Venn Diagram relating nnc, anc and 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Maternal Health Seeking Behavior And Neonatal Care</dc:title>
  <dc:creator>Subhrayan Samajdar</dc:creator>
  <cp:lastModifiedBy>Chotu PC</cp:lastModifiedBy>
  <cp:revision>52</cp:revision>
  <dcterms:modified xsi:type="dcterms:W3CDTF">2023-06-05T17:47:01Z</dcterms:modified>
</cp:coreProperties>
</file>