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1" r:id="rId6"/>
    <p:sldId id="263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540221"/>
                  </p:ext>
                </p:extLst>
              </p:nvPr>
            </p:nvGraphicFramePr>
            <p:xfrm>
              <a:off x="-1" y="1"/>
              <a:ext cx="12259733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1"/>
                <a:ext cx="12259733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7980930"/>
                  </p:ext>
                </p:extLst>
              </p:nvPr>
            </p:nvGraphicFramePr>
            <p:xfrm>
              <a:off x="0" y="0"/>
              <a:ext cx="12192000" cy="685800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694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6653399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72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9864279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545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3989404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068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483550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8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e4835ac9-1e19-40cf-9a33-a8b076185535}">
  <we:reference id="WA200003233" version="2.0.0.3" store="en-US" storeType="OMEX"/>
  <we:alternateReferences/>
  <we:properties>
    <we:property name="Microsoft.Office.CampaignId" value="&quot;none&quot;"/>
    <we:property name="reportUrl" value="&quot;/groups/me/reports/a0b47815-fe12-414f-8b53-b7dea92798d0/09cbe7e5d3957d3f7afb?bookmarkGuid=cc957752-faa6-47a5-9b2f-854968e79134&amp;bookmarkUsage=1&amp;ctid=60823408-0eb9-4a4f-8e71-66370a8f6585&amp;fromEntryPoint=export&quot;"/>
    <we:property name="reportState" value="&quot;CONNECTED&quot;"/>
    <we:property name="reportEmbeddedTime" value="&quot;2024-08-10T19:01:12.173Z&quot;"/>
    <we:property name="creatorSessionId" value="&quot;c71597e1-b4d9-443d-87d3-cffa9306f705&quot;"/>
    <we:property name="creatorUserId" value="&quot;100320038E962E0F&quot;"/>
    <we:property name="creatorTenantId" value="&quot;60823408-0eb9-4a4f-8e71-66370a8f6585&quot;"/>
    <we:property name="pageDisplayName" value="&quot;Page 1&quot;"/>
    <we:property name="pageName" value="&quot;09cbe7e5d3957d3f7afb&quot;"/>
    <we:property name="isFiltersActionButtonVisible" value="true"/>
    <we:property name="initialStateBookmark" value="&quot;H4sIAAAAAAAAA51Ry2rDMBD8laJzKHb8VG9p6SnNg6bkEkJZWeugRraMLIekIf/elR3IoYVAL5J2NJoZ7Z6ZVG2j4TSHCtkTezZmX4HdP4RsxOortlhMZ5P36ed8Mnsl2DROmbplT2fmwO7QrVXbgfYKBG62IwZaL2HnqxJ0iyPWoG1NDVp940CmK2c7vIwYHhttLHjJlQOHXvZAdKrJO3yMyBEKpw64wsINaMALgRkmMuJJJqMyg1IQrR0IfbI/KV66t38xtQNVk43HyqCIY0xKHscR5DlPA1l6vFX1Tl8D395+nBrfFYdHJ8zR90N8kbFXulzoQ3kgRBmkMc/iEIEHMs7Gd9VURf36rZUm4zySUQCQ5pwLQR8K/5usF7whrEKanT+YzrUNFLiEmurNmTXW0MCcwp5HA4Jaoryerd/flEM7WK9Bd961nzTrTSiNEhrvPPDzZ32srV9+ADBcmh6KAgAA&quot;"/>
    <we:property name="bookmark" value="&quot;H4sIAAAAAAAAA51Ry2rDMBD8laJzKHL8VI7ttZRASi4hh5W1Cmpky0hySBry713ZgRxaKPQiaWdHM/u4MmXCYOHyDh2yFXtx7tiBPz5lbMH6GRNCF8u8VFkrQVSlzmTJKeuGaFwf2OrKIvgDxq0JI9gkROBuv2Bg7RoOKdJgAy7YgD64Hqz5wplMqehHvC0YngfrPCTJTYSISfZEdIqphOw5J0dooznhBts4o1y0EmssVS7KWuW6Bi2JFmbCVNmvlCQ92b+6PoLpySZhmrdFgaUWRZFD04iKK53wYPqDvRf8+PtxGdJwIp6jdOc0D/lJxknpdqOGGi6l5lUh6iJDEFwV9fJPNdPRvH5qVeWyyVXOAapGCCmpoey/lU2CD4R1SLtLDzfGMECLa+gp3l3Z4B0tLBqceLQg6BWq+9un+81E9LP1FuyYXKdNs8lmn45vZDdGD2ECAAA=&quot;"/>
    <we:property name="datasetId" value="&quot;a05c78fc-2938-4d34-ad53-20b1f4a8d35e&quot;"/>
    <we:property name="embedUrl" value="&quot;/reportEmbed?reportId=a0b47815-fe12-414f-8b53-b7dea92798d0&amp;config=eyJjbHVzdGVyVXJsIjoiaHR0cHM6Ly9XQUJJLUlORElBLUNFTlRSQUwtQS1QUklNQVJZLXJlZGlyZWN0LmFuYWx5c2lzLndpbmRvd3MubmV0IiwiZW1iZWRGZWF0dXJlcyI6eyJ1c2FnZU1ldHJpY3NWTmV4dCI6dHJ1ZX19&amp;disableSensitivityBanner=true&quot;"/>
    <we:property name="reportName" value="&quot;IPL Data Analysis&quot;"/>
    <we:property name="isVisualContainerHeaderHidden" value="false"/>
    <we:property name="backgroundColor" value="&quot;#70BBFF&quot;"/>
    <we:property name="isFooterCollapsed" value="true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83d168a-6389-4b5b-8429-cc872bcc4110}">
  <we:reference id="WA200003233" version="2.0.0.3" store="en-US" storeType="OMEX"/>
  <we:alternateReferences/>
  <we:properties>
    <we:property name="Microsoft.Office.CampaignId" value="&quot;none&quot;"/>
    <we:property name="backgroundColor" value="&quot;#70BBFF&quot;"/>
    <we:property name="bookmark" value="&quot;H4sIAAAAAAAAA51Ry27CMBD8lcrnqCIkoYQbrXqiPFQqLghVm3gTuRg7sh0ERfx7dxMkLpUq9WJ7x7Mz6/FFSOUbDecFHFBMxLO1+wO4/UMsImFu2HI5m0/fZ5+L6fyVYNsEZY0Xk4sI4GoMG+Vb0KxA4HYXCdB6BTVXFWiPkWjQeWtAq2/syXQVXIvXSOCp0dYBS64DBGTZI9GpJu/4MSFHKIM64hrL0KNJMo7TBOQol3KYyjRO05xovid0k/1KYenO/sWaAMqQDWODLM6GlaziYphVg3yMicwY98rU+jbwvffj3HAqAU+hsCfOo/giY1a6XulBI8zKMi7HtORJlY2gfPq3Wid4R8QBKW8+2Db4BkpcgaF6exGNsxRyUNjxKFQwEuXt7Hh/UwFdb70B3bJr9zuiM6FpVKHxjwb+M9GNtePlB6uNNX4+AgAA&quot;"/>
    <we:property name="creatorSessionId" value="&quot;a438428d-7b2c-4759-9a3c-53d2e5f804d0&quot;"/>
    <we:property name="creatorTenantId" value="&quot;60823408-0eb9-4a4f-8e71-66370a8f6585&quot;"/>
    <we:property name="creatorUserId" value="&quot;100320038E962E0F&quot;"/>
    <we:property name="datasetId" value="&quot;a05c78fc-2938-4d34-ad53-20b1f4a8d35e&quot;"/>
    <we:property name="embedUrl" value="&quot;/reportEmbed?reportId=a0b47815-fe12-414f-8b53-b7dea92798d0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51Ry27CMBD8lcrnqCIkoYQbrXqiPFQqLghVm3gTuRg7sh0ERfx7dxMkLpUq9WJ7x7Mz6/FFSOUbDecFHFBMxLO1+wO4/UMsImFu2HI5m0/fZ5+L6fyVYNsEZY0Xk4sI4GoMG+Vb0KxA4HYXCdB6BTVXFWiPkWjQeWtAq2/syXQVXIvXSOCp0dYBS64DBGTZI9GpJu/4MSFHKIM64hrL0KNJMo7TBOQol3KYyjRO05xovid0k/1KYenO/sWaAMqQDWODLM6GlaziYphVg3yMicwY98rU+jbwvffj3HAqAU+hsCfOo/giY1a6XulBI8zKMi7HtORJlY2gfPq3Wid4R8QBKW8+2Db4BkpcgaF6exGNsxRyUNjxKFQwEuXt7Hh/UwFdb70B3bJr9zuiM6FpVKHxjwb+M9GNtePlB6uNNX4+AgAA&quot;"/>
    <we:property name="isFiltersActionButtonVisible" value="true"/>
    <we:property name="isVisualContainerHeaderHidden" value="false"/>
    <we:property name="pageDisplayName" value="&quot;Page 6&quot;"/>
    <we:property name="pageName" value="&quot;338143ad69dd24d41449&quot;"/>
    <we:property name="reportEmbeddedTime" value="&quot;2024-08-10T19:02:46.961Z&quot;"/>
    <we:property name="reportName" value="&quot;IPL Data Analysis&quot;"/>
    <we:property name="reportState" value="&quot;CONNECTED&quot;"/>
    <we:property name="reportUrl" value="&quot;/groups/me/reports/a0b47815-fe12-414f-8b53-b7dea92798d0/338143ad69dd24d41449?bookmarkGuid=ef16c888-dbe3-4511-ae20-4aa0d3548b6a&amp;bookmarkUsage=1&amp;ctid=60823408-0eb9-4a4f-8e71-66370a8f6585&amp;fromEntryPoint=export&quot;"/>
    <we:property name="isFooterCollapsed" value="true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ce6419c-1755-484b-9a48-fa9d565fde22}">
  <we:reference id="WA200003233" version="2.0.0.3" store="en-US" storeType="OMEX"/>
  <we:alternateReferences/>
  <we:properties>
    <we:property name="Microsoft.Office.CampaignId" value="&quot;none&quot;"/>
    <we:property name="backgroundColor" value="&quot;#70BBFF&quot;"/>
    <we:property name="bookmark" value="&quot;H4sIAAAAAAAAA+1ZTW/cNhD9K4UuuSwKUqL44VvspqeiMOIil8IwhuRwzVgrLfRhZ2vsf+9IshPHWWcdoU60QW/ScHb4Zt4jOdTeJj426wI2f8IKk6PkuKquVlBf/cKTRVKOtpA7mzqpTOqR6WCEVYZGq3Ubq7JJjm6TFuoltu9i00HRByLj3+eLBIriFJb9W4CiwUWyxrqpSijiPzg601Bbd7hdJPhhXVQ19CHPWmixD3tN7vROEPivGc0Iro3XeIauHa1OOs5zl7pccYmpl9r2bs3oMCDb6dKHHqY/qcoWYknT9DbmOSjnUSsTTMpDahjr7SEW7Z2L3bz5sK4pO8p5s+6Lc0JYl1UdHRTJkEWNzQj6Njmpim41PL35zH5WdbXDtxiGobKN7YYi+bi6WEHrLi+abkUcbJIt1eW0rqhqg8NNLAnqYL2sbk5qpKl9csS2i49oXvtrKB1ZH0N5vVzWuIT27vXNd8L5e1fekZV/CfucLE0sl8WdGD7x8teYjYX65BLqthebfU+s9hzQj6raY328GWj4Ldb3ekgXj/DPIent+b1uyfn9A2XeCWfM4qXAnG/7kUzlmFmReReUzHKBTsi9wp6FlMi2jOV+KS1mtR73CttXZdcejLSfImEO0rY5ZwjeiEDnExprvUzntGe3CCs+RSJNER3l+VAeyQrpmO0fPLQwJLQeZ4o4jld+GMYh39vkj0g1GGO/g6Lrw746hia6V4RoO5TwCQYH9+Yl+LsvyEifT40N4J0IyloUWc5CNjf60v/p+7IgI32pd8oykXPqCjWnBks5M/1g+TaogTK/sNVNQTQ8hbbqO8gf3jA9B2ndlc2jHZYfAu6b6K6wfQb0vSuGZsG5HInTGXuJM/FblD6uS+PT3EqeKeWtNsZ4bfY3fN9xWx0Ho5/J0qRQT1dWPGaZHQBo+QzQe1ekK7qG5IL+eD73sImE/ZBW9YHKx2UpgXEUMrAcjGBSSm/FLO5hz6jqju1uiqZWXdHGt/QbqP1hyGl34mPzhZoZ5g0qIhVABYdoD4XQ/2SLODw6d6U9ksmEUFnI0CgPXgothHWHQuZzDqmfkMzdW31vUlpCbr0yMmits0xxq/voXy1AXAFd0D7LvI/lbAo5sDRPU6+F8tJANjVWrpRFLp1UznJtJTKhpsbiQuR0AQPHvHOMK8UMnxyLaZWHFHQamLE6BK8n42I6N+BQqsCV8dwEp2FqLGUJFG2rmHvggUpvmJgay1slUilcrpExLagtdnZyvZQI3mHIuLJ5GlRqMz2jzWLfpc3jT7thTEp9aNB6667PNVXXNmsS4SmUuOOzDVEJpe9L9tVPN8NfYB8/3Gy3/wJPS0sqehsAAA==&quot;"/>
    <we:property name="creatorSessionId" value="&quot;76bc94af-9ce8-4c57-8658-369959c354b3&quot;"/>
    <we:property name="creatorTenantId" value="&quot;60823408-0eb9-4a4f-8e71-66370a8f6585&quot;"/>
    <we:property name="creatorUserId" value="&quot;100320038E962E0F&quot;"/>
    <we:property name="datasetId" value="&quot;a05c78fc-2938-4d34-ad53-20b1f4a8d35e&quot;"/>
    <we:property name="embedUrl" value="&quot;/reportEmbed?reportId=a0b47815-fe12-414f-8b53-b7dea92798d0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ZTW/cNhD9K4UuuSwKUqL44Zvtupc0iWEXuRSGMSSHa8ZaaSFRdrbG/vdS0jp1nHXWEepEG/QmDUfDN/MeP3WXWN8sC1i9hQUmB8lRVV0voL7+hSazpNzY3r17/ebw7PXl28M3J9FcLYOvyiY5uEsC1HMM733TQtFFiMa/LmYJFMUpzLs3B0WDs2SJdVOVUPi/cXCOTaFucT1L8OOyqGroQp4HCNiFvYnu8T32TX/NYo9ggr/BczRhsBpuKM1NanJBOaaWS925NYNDj2yrSxe67/64KgP4MnbT2YilIIxFKZRTKXWpIqSzO1+EjYtenXxc1jG7mPNq2VXlOGKdV7U3UCR9FjU2A+i75Lgq2kX/dPKZ/bxqa4Nn6PqmMviwipGsX1wuIJiry6ZdxOKvknWsy2ldxar1Dre+jFB761V1e1xj7NomB2Q9+4Tm0N5AaaL1MZTD+bzGOYTN68l3wvl7W27Iyr+EfREtjS/nxUYM//Ly55CNhvr4CurQiU1/iKx2HMSPqtpifbTqafjN1/d6SGeP8E8h6fXFvW6j84cHytwIZ8jipcBcrLuWTOSYaZZZ4wTPcoaG8Z3CnoSUom3uy91Smk1qPO4Utq3KNuyNtJ8iYQrS1jklCFYxx4VCpbXl6ZTm7ICwoGMk0hTexDwfyiNZYFxmuwcLAfqElkNPHof2yvbN2Od7l/zhYw2G2O+haLuwr46g8eZVRLTuS/gEg7178xL83RdkoM+mSjuwhjmhNbIsJy6bGn3p//R9WZCBvtQaoQnLqXRK0rjBEkaNX1i+DaqLmV/q6raINDyFtup2kD98w/QcpHVbNo9mWLoPuG+9ucbwDOg7R0zsBaeyJI5n7CXWxG9R+jAulU1zzWkmhNVSKWWl2r3h+47T6tDo7USGZgz1dGXZY5bJHoDmzwC9c0Saom2iXNAeTeccNpKwH7JVfaDyYVhyIBQZdyQHxQjn3Go2iXPYM6q6Zbobo6lFWwR/Fr+B2u6HnLYnPmy+UBJFrEIRSQUQziDqfSH0P5ki9o/ObWkPZBLGROYyVMKC5Uwyps2+kPmcReonJHP7VN+ZhOSQaysUd1LKLBNUyy76VwvgFxAPaJ9l3sUyOoUcSJqnqZVMWK4gGxsrF0Ij5YYLo6nUHAkTY2NRxvJ4AANDrDGECkEUHR2LSJG7FGTqiNLSOStH4yIyV2CQC0eFslQ5I2FsLKEjqDitYm6Bulh6RdjYWFYLlnJmcomESBa3xUaPrpdgzhp0GRU6T51IdSYnNFnsOrRZ/GknjFGp9xu0zrrtuqZqQ7OMIjyFErdc20QqobRdyb56ddP/Akv6TmIRvS523fV0P8Y+XfSs1/8A31lLUaMbAAA=&quot;"/>
    <we:property name="isFiltersActionButtonVisible" value="true"/>
    <we:property name="isVisualContainerHeaderHidden" value="false"/>
    <we:property name="pageDisplayName" value="&quot;Page 2&quot;"/>
    <we:property name="pageName" value="&quot;c6c115c2c5716e2d68b3&quot;"/>
    <we:property name="reportEmbeddedTime" value="&quot;2024-08-10T19:03:54.555Z&quot;"/>
    <we:property name="reportName" value="&quot;IPL Data Analysis&quot;"/>
    <we:property name="reportState" value="&quot;CONNECTED&quot;"/>
    <we:property name="reportUrl" value="&quot;/groups/me/reports/a0b47815-fe12-414f-8b53-b7dea92798d0/c6c115c2c5716e2d68b3?bookmarkGuid=a1c0cd34-aced-47d2-87b7-d797f286aa55&amp;bookmarkUsage=1&amp;ctid=60823408-0eb9-4a4f-8e71-66370a8f6585&amp;fromEntryPoint=export&quot;"/>
    <we:property name="isFooterCollapsed" value="true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38b2bf5c-74ca-4478-ac55-fd7f1f815fa4}">
  <we:reference id="WA200003233" version="2.0.0.3" store="en-US" storeType="OMEX"/>
  <we:alternateReferences/>
  <we:properties>
    <we:property name="Microsoft.Office.CampaignId" value="&quot;none&quot;"/>
    <we:property name="backgroundColor" value="&quot;#70BBFF&quot;"/>
    <we:property name="bookmark" value="&quot;H4sIAAAAAAAAA+Va32/bNhD+Vwa99MUYRJGiyL4lafbStQ2SoRgwBMGRd3TVyJIhyUm9IP/7TpLbLYGbLGqSydkjj9T94H0fj0f7KsK8WRawfg8Lil5H+1V1voD6/CcRzaJyI/vw4e27veO3Z+/33h2yuFq2eVU20eurqIV6Tu3HvFlB0Wlg4R+nswiK4gjm3ShA0dAsWlLdVCUU+Z80LOaptl7R9SyiL8uiqqFTedJCS53aC17OY7YtfpZsEXybX9AJ+XaQaoqTTFpUgmKrXJx6SnhZMyzoPdu6pFPdmz+oyhbyks10siRGn2AmU+GcgDhz3qhO3uTlvNg4/Pe3v62X3a7kC46w2w33mc12eq6vOZwEvAzgY2usTjKQwiKN1aWUVsbGQclUBRWS1Bk9VheHlSXCaosYS58qp1M7VpdNHRgOzHskn3kP6ORYXTFCLDnQ2MXSyBhTC6N1aeOdsKnlLSepJEltwug8Jgac4E0SiVcMD5sgjNblY0UZ2pDoVKUyoPK9XyEv2g0E3frwy7Jm9jCnBl17eAGlJ4x6itTUDIy4ivbm85rm0G6GhzcmD6pitdgiP6lWtadj6u0elm3ertkGA7U9c9VlwUGdNasFM38ddR4f1RVTtl9TVvtM56YX/7IqNxSMu+Gn6vKgJuYsdoJTlty5O4tV0ebH/A3UeHOTeFAj1fvrfgPe5PVXpiezW3FMJXiOtju7NArvEmODTKTQlIKHnUnsZe7Pqf2fJva7wQ+JzYyTlEmXGc11wQc+BHBCiWVV3w/t5PhWVOKlpPTBYQ/JFMYFDJlAI5zqT/OQTCiZdwOVfFVWi/VLTenI4IfEYiBSWmqrPCYo+IYDbkKJ/WGWzr45fcCieVXnnvN62+9Hd41nmwWUfUdwl1MT2Ul9+xQfQ47GQ8uYOfgEdXubHEP3wRY//6O/+L3H1H+PGe62NuAY2PvEaDgdGgArjMqM0lksTBI8KqBdIV69Kv/FnWeS1LsXxViVq3YrhqdZs7fnosP0Vs49P9Az75BQySxVPiZQ1qOYENAf6YL/dGC/28FumuoJ1Znn6oR979u0iDq6X3oqsj4AOwNZEWNHxkHIrDcAJtXh/qZtQsf79G9Wd54dE3FavVSCPjhVE6qjhNIr5YOPBaoA0rvU7BI17+8fitxTfQMr0YLqeX8tRmihD2w52MtpmK+Gnwaoj/sq+jXnvRh0f4Ri1al99Ya/wOqyfMVOfW17t+a0/6J5voxq561QAkgon6AVKaT62TP6A9eLF5/RB5fPxGROWaW1iIUwkrxK013i6OQq0aM8xO5aS7f9GXYyhQjRkRZBpwllPojYIO7UsTW9rujxHqgnCPXRz9MTaYp6zG8rYNWqbZbg6QhK2lLIGFFQIuE9xaz/d0fUG+FM5q64r/p1//n4Vveur/8CJqKRq34iAAA=&quot;"/>
    <we:property name="creatorSessionId" value="&quot;80524848-3850-43a9-aa42-605bf2302d65&quot;"/>
    <we:property name="creatorTenantId" value="&quot;60823408-0eb9-4a4f-8e71-66370a8f6585&quot;"/>
    <we:property name="creatorUserId" value="&quot;100320038E962E0F&quot;"/>
    <we:property name="datasetId" value="&quot;a05c78fc-2938-4d34-ad53-20b1f4a8d35e&quot;"/>
    <we:property name="embedUrl" value="&quot;/reportEmbed?reportId=a0b47815-fe12-414f-8b53-b7dea92798d0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Va32/bNhD+Vwa99MUYRJGiyL4lafbStQ2SoRgwBMGRd3TVyJIhyUm9IP/7TpLbLYGbLGqSydkjj9T94H0fj0f7KsK8WRawfg8Lil5H+1V1voD6/CcRzaJyI/vw4e27veO3Z+/33h2yuFq2eVU20eurqIV6Tu3HvFlB0Wlg4R+nswiK4gjm3ShA0dAsWlLdVCUU+Z80LOaptl7R9SyiL8uiqqFTedJCS53aC17OY7YtfpZsEXybX9AJ+XaQaoqTTFpUgmKrXJx6SnhZMyzoPdu6pFPdmz+oyhbyks10siRGn2AmU+GcgDhz3qhO3uTlvNg4/Pe3v62X3a7kC46w2w33mc12eq6vOZwEvAzgY2usTjKQwiKN1aWUVsbGQclUBRWS1Bk9VheHlSXCaosYS58qp1M7VpdNHRgOzHskn3kP6ORYXTFCLDnQ2MXSyBhTC6N1aeOdsKnlLSepJEltwug8Jgac4E0SiVcMD5sgjNblY0UZ2pDoVKUyoPK9XyEv2g0E3frwy7Jm9jCnBl17eAGlJ4x6itTUDIy4ivbm85rm0G6GhzcmD6pitdgiP6lWtadj6u0elm3ertkGA7U9c9VlwUGdNasFM38ddR4f1RVTtl9TVvtM56YX/7IqNxSMu+Gn6vKgJuYsdoJTlty5O4tV0ebH/A3UeHOTeFAj1fvrfgPe5PVXpiezW3FMJXiOtju7NArvEmODTKTQlIKHnUnsZe7Pqf2fJva7wQ+JzYyTlEmXGc11wQc+BHBCiWVV3w/t5PhWVOKlpPTBYQ/JFMYFDJlAI5zqT/OQTCiZdwOVfFVWi/VLTenI4IfEYiBSWmqrPCYo+IYDbkKJ/WGWzr45fcCieVXnnvN62+9Hd41nmwWUfUdwl1MT2Ul9+xQfQ47GQ8uYOfgEdXubHEP3wRY//6O/+L3H1H+PGe62NuAY2PvEaDgdGgArjMqM0lksTBI8KqBdIV69Kv/FnWeS1LsXxViVq3YrhqdZs7fnosP0Vs49P9Az75BQySxVPiZQ1qOYENAf6YL/dGC/28FumuoJ1Znn6oR979u0iDq6X3oqsj4AOwNZEWNHxkHIrDcAJtXh/qZtQsf79G9Wd54dE3FavVSCPjhVE6qjhNIr5YOPBaoA0rvU7BI17+8fitxTfQMr0YLqeX8tRmihD2w52MtpmK+Gnwaoj/sq+jXnvRh0f4Ri1al99Ya/wOqyfMVOfW17t+a0/6J5voxq561QAkgon6AVKaT62TP6A9eLF5/RB5fPxGROWaW1iIUwkrxK013i6OQq0aM8xO5aS7f9GXYyhQjRkRZBpwllPojYIO7UsTW9rujxHqgnCPXRz9MTaYp6zG8rYNWqbZbg6QhK2lLIGFFQIuE9xaz/d0fUG+FM5q64r/p1//n4Vveur/8CJqKRq34iAAA=&quot;"/>
    <we:property name="isFiltersActionButtonVisible" value="true"/>
    <we:property name="isVisualContainerHeaderHidden" value="false"/>
    <we:property name="pageDisplayName" value="&quot;Page 3&quot;"/>
    <we:property name="pageName" value="&quot;6e02739d41e094b05ce2&quot;"/>
    <we:property name="reportEmbeddedTime" value="&quot;2024-08-10T19:04:34.074Z&quot;"/>
    <we:property name="reportName" value="&quot;IPL Data Analysis&quot;"/>
    <we:property name="reportState" value="&quot;CONNECTED&quot;"/>
    <we:property name="reportUrl" value="&quot;/groups/me/reports/a0b47815-fe12-414f-8b53-b7dea92798d0/6e02739d41e094b05ce2?bookmarkGuid=dba147b2-fe20-4813-af33-a431abd5f105&amp;bookmarkUsage=1&amp;ctid=60823408-0eb9-4a4f-8e71-66370a8f6585&amp;fromEntryPoint=export&quot;"/>
    <we:property name="isFooterCollapsed" value="true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e0147884-6eed-4286-8ac0-b0792524f890}">
  <we:reference id="WA200003233" version="2.0.0.3" store="en-US" storeType="OMEX"/>
  <we:alternateReferences/>
  <we:properties>
    <we:property name="Microsoft.Office.CampaignId" value="&quot;none&quot;"/>
    <we:property name="backgroundColor" value="&quot;#70BBFF&quot;"/>
    <we:property name="bookmark" value="&quot;H4sIAAAAAAAAA51Ry27CMBD8lcrnqGqckFButOqJ8lCpuCCENskGuRg7sh0ERfx7dxMkLpUq9ZJ4J7Mzk/FFVMo3Gs4zOKAYiRdr9wdw+4dYRMLcsPl8Mh1/TLaz8fSNYNsEZY0Xo4sI4HYYVsq3oFmBwPUmEqD1AnY81aA9RqJB560Brb6xJ9On4Fq8RgJPjbYOWHIZICDLHolOM3nHjwk5QhnUEZdYhh7NasgTeC6kLPJ6kKRlApzX94Qu2a8Ulu7sX60JoAzZMFbmWYxZXOQQQ13LJKc1xr0yO30LfN/9PDfcSsBTKOyJ+yi+yJiVrlf6obTKn6SUVZzK4bDMZZVmg/+qdYJ3RByQ+uaDbYNvoMQFGJrXF9E4SyUHhR2PSgVTYXU7O36/q4Cut16Bbtm1ux3RmVAaVWj8Y4HvTHSxNvz4AbN2TTA+AgAA&quot;"/>
    <we:property name="creatorSessionId" value="&quot;da4a3f69-1377-4ca7-be14-dc8ffaf6d4b0&quot;"/>
    <we:property name="creatorTenantId" value="&quot;60823408-0eb9-4a4f-8e71-66370a8f6585&quot;"/>
    <we:property name="creatorUserId" value="&quot;100320038E962E0F&quot;"/>
    <we:property name="datasetId" value="&quot;a05c78fc-2938-4d34-ad53-20b1f4a8d35e&quot;"/>
    <we:property name="embedUrl" value="&quot;/reportEmbed?reportId=a0b47815-fe12-414f-8b53-b7dea92798d0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51Ry27CMBD8lcrnqGqckFButOqJ8lCpuCCENskGuRg7sh0ERfx7dxMkLpUq9ZJ4J7Mzk/FFVMo3Gs4zOKAYiRdr9wdw+4dYRMLcsPl8Mh1/TLaz8fSNYNsEZY0Xo4sI4HYYVsq3oFmBwPUmEqD1AnY81aA9RqJB560Brb6xJ9On4Fq8RgJPjbYOWHIZICDLHolOM3nHjwk5QhnUEZdYhh7NasgTeC6kLPJ6kKRlApzX94Qu2a8Ulu7sX60JoAzZMFbmWYxZXOQQQ13LJKc1xr0yO30LfN/9PDfcSsBTKOyJ+yi+yJiVrlf6obTKn6SUVZzK4bDMZZVmg/+qdYJ3RByQ+uaDbYNvoMQFGJrXF9E4SyUHhR2PSgVTYXU7O36/q4Cut16Bbtm1ux3RmVAaVWj8Y4HvTHSxNvz4AbN2TTA+AgAA&quot;"/>
    <we:property name="isFiltersActionButtonVisible" value="true"/>
    <we:property name="isVisualContainerHeaderHidden" value="false"/>
    <we:property name="pageDisplayName" value="&quot;Page 4&quot;"/>
    <we:property name="pageName" value="&quot;6fa73a9b22b7f534c3a1&quot;"/>
    <we:property name="reportEmbeddedTime" value="&quot;2024-08-10T19:05:22.213Z&quot;"/>
    <we:property name="reportName" value="&quot;IPL Data Analysis&quot;"/>
    <we:property name="reportState" value="&quot;CONNECTED&quot;"/>
    <we:property name="reportUrl" value="&quot;/groups/me/reports/a0b47815-fe12-414f-8b53-b7dea92798d0/6fa73a9b22b7f534c3a1?bookmarkGuid=08a7cccb-71a9-4b7b-af2b-7b31419f269e&amp;bookmarkUsage=1&amp;ctid=60823408-0eb9-4a4f-8e71-66370a8f6585&amp;fromEntryPoint=export&quot;"/>
    <we:property name="isFooterCollapsed" value="true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a72512c2-d52a-40af-934f-c58188b2423e}">
  <we:reference id="WA200003233" version="2.0.0.3" store="en-US" storeType="OMEX"/>
  <we:alternateReferences/>
  <we:properties>
    <we:property name="Microsoft.Office.CampaignId" value="&quot;none&quot;"/>
    <we:property name="backgroundColor" value="&quot;#70BBFF&quot;"/>
    <we:property name="bookmark" value="&quot;H4sIAAAAAAAAA21QwW7CMAz9lSnnampooWXH7TpNSExcEAeTuCgjJFHiIhji3+ekSNthOST288t71rsJbVKwcP2AE4oX8er98QTx+CRFJdyE1YtmmGnsFk07qLZDJZc9T30g410SLzdBEA9IG5NGsFmIwe2uEmDtCg65G8AmrETAmLwDa75xIvOI4oj3SuAlWB8hS64JCLPsmenc8wryuWFHUGTOuEZFEzqDWisp93JA3XfLma7nwLQ0Ecpm/1KydLF/847AOLYpXAn90KtuwHkz7xZt3TYy48m4g30s/Pv38xpyOIQX2vtLzmP/xcZZ6V7OX0SckBPKhR8pBVC4Asf99iZC9BwLGSw8jgGcRv2oY37fDWGcrDdgx+xa8hTFZpevHxCpeu/HAQAA&quot;"/>
    <we:property name="creatorSessionId" value="&quot;b198d3bd-87a4-43fb-956e-7c9d908df079&quot;"/>
    <we:property name="creatorTenantId" value="&quot;60823408-0eb9-4a4f-8e71-66370a8f6585&quot;"/>
    <we:property name="creatorUserId" value="&quot;100320038E962E0F&quot;"/>
    <we:property name="datasetId" value="&quot;a05c78fc-2938-4d34-ad53-20b1f4a8d35e&quot;"/>
    <we:property name="embedUrl" value="&quot;/reportEmbed?reportId=a0b47815-fe12-414f-8b53-b7dea92798d0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4VQy24CMQz8lcrnVUV4FMqNVj1RHioVF4Qq764XpYRklXgRFPHvdbJI7aFSc0jsyXjGmguUOtQGz3M8EIzhybn9Af3+TkEG9oYtFtPZ5G36MZ/MXgR2NWtnA4wvwOh3xGsdGjRRQcDNNgM0Zom72FVoAmVQkw/OotFf1JLli31D1wzoVBvnMUquGJmi7FHo0ou3uu+JIxasj7Siglu0i52yUCpXFZWj4WO37AxQaKElpM3+pETpZP/sLKO2YpO4CkfVqBhWNOgNhg/9Tr+nIh603Znbwj+z7+c6psJ04tydYh75pxhHpWs6vxE4kCQUC9dwqLGgJVrpNxeovZNYWFPiSQxoSypvtY/vq2byrfUaTRNdU56QTGQbnRv6ZyCmDGmtbby+AaVnaZbwAQAA&quot;"/>
    <we:property name="isFiltersActionButtonVisible" value="true"/>
    <we:property name="isVisualContainerHeaderHidden" value="false"/>
    <we:property name="pageDisplayName" value="&quot;Page 5&quot;"/>
    <we:property name="pageName" value="&quot;2a0dc11b1fed8792d05a&quot;"/>
    <we:property name="reportEmbeddedTime" value="&quot;2024-08-10T19:00:32.430Z&quot;"/>
    <we:property name="reportName" value="&quot;IPL Data Analysis&quot;"/>
    <we:property name="reportState" value="&quot;CONNECTED&quot;"/>
    <we:property name="reportUrl" value="&quot;/groups/me/reports/a0b47815-fe12-414f-8b53-b7dea92798d0/2a0dc11b1fed8792d05a?bookmarkGuid=73a7e6da-20fe-4398-b650-6b3f526b7a4e&amp;bookmarkUsage=1&amp;ctid=60823408-0eb9-4a4f-8e71-66370a8f6585&amp;fromEntryPoint=export&quot;"/>
    <we:property name="isFooterCollapsed" value="true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subhrayan samajdar</cp:lastModifiedBy>
  <cp:revision>4</cp:revision>
  <dcterms:created xsi:type="dcterms:W3CDTF">2018-06-07T21:39:02Z</dcterms:created>
  <dcterms:modified xsi:type="dcterms:W3CDTF">2024-08-10T19:10:03Z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