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8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799556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SUBHAM RAJESHBHAI CHAURASIYA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GOVERNMENT POLYTECHNIC, VALSAD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Implementing advanced encryption techniques for added security.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Extending support for more image formats and larger messages.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Creating a graphical user interface (GUI) for non-technical users.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Exploring compression to reduce file size after embedding.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673324"/>
          </a:xfrm>
        </p:spPr>
        <p:txBody>
          <a:bodyPr numCol="1" anchor="t">
            <a:normAutofit/>
          </a:bodyPr>
          <a:lstStyle/>
          <a:p>
            <a:pPr marL="0" indent="0" algn="just">
              <a:buNone/>
            </a:pPr>
            <a:endParaRPr lang="en-US" sz="2800" b="1" spc="3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spc="300" dirty="0"/>
              <a:t>Create a python program to securely embed a text message into an image by manipulating its pixel values and enable retrieval only with a correct passcode.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spc="300" dirty="0"/>
              <a:t>Ensure that the program can handle edge cases like missing image files or messages exceeding the image's capacity, while maintaining a simple user interface and supporting encryption and decryption</a:t>
            </a:r>
            <a:r>
              <a:rPr lang="en-US" sz="1800" b="1" dirty="0"/>
              <a:t>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 library for image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Dictionary data structure for character encoding and decoding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OS module for file handling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Hides a secret message invisibly in an image, which can only be retrieved with a passcode.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Simple yet effective encryption without altering the visible quality of the image.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Lightweight and easy-to-use code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b="1" dirty="0"/>
              <a:t>Individuals or organizations looking for basic, image-based steganography solutions.</a:t>
            </a:r>
          </a:p>
          <a:p>
            <a:endParaRPr lang="en-US" sz="2800" b="1" dirty="0"/>
          </a:p>
          <a:p>
            <a:r>
              <a:rPr lang="en-US" sz="2800" b="1" dirty="0"/>
              <a:t>Students and beginners exploring encryption and data hiding techniques.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501AA-D149-98A9-27D4-03BDE961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" b="51690"/>
          <a:stretch/>
        </p:blipFill>
        <p:spPr>
          <a:xfrm>
            <a:off x="498900" y="1386809"/>
            <a:ext cx="4761134" cy="24489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93965-8199-7431-F043-52BBE269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90" t="30438" b="34693"/>
          <a:stretch/>
        </p:blipFill>
        <p:spPr>
          <a:xfrm>
            <a:off x="498900" y="4246966"/>
            <a:ext cx="4761134" cy="2168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A187C-BE04-24B1-A5DA-174D614B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9608"/>
            <a:ext cx="5337599" cy="54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project demonstrates the use of Python and OpenCV for embedding hidden messages in images. It highlights basic encryption techniques and ensures user-friendly functionality.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LINK: </a:t>
            </a:r>
            <a:r>
              <a:rPr lang="en-IN" sz="2800" dirty="0"/>
              <a:t>https://github.com/Subhuu/Stegno.git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271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Chaurasiya</cp:lastModifiedBy>
  <cp:revision>27</cp:revision>
  <dcterms:created xsi:type="dcterms:W3CDTF">2021-05-26T16:50:10Z</dcterms:created>
  <dcterms:modified xsi:type="dcterms:W3CDTF">2025-02-19T18:44:54Z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