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CB07-4AE1-839C-12C6A7E4105C}"/>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CB07-4AE1-839C-12C6A7E4105C}"/>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5F79-4E23-8E8A-9DA7BDB59B2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5F79-4E23-8E8A-9DA7BDB59B2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FCBD-473A-B05E-C49FFE6CEC23}"/>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FCBD-473A-B05E-C49FFE6CEC2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SUBIKSHA K</a:t>
            </a:r>
          </a:p>
          <a:p>
            <a:pPr>
              <a:lnSpc>
                <a:spcPct val="150000"/>
              </a:lnSpc>
            </a:pPr>
            <a:r>
              <a:rPr lang="en-US" sz="2000" dirty="0"/>
              <a:t>REGISTER NO:2213391036051</a:t>
            </a:r>
          </a:p>
          <a:p>
            <a:pPr>
              <a:lnSpc>
                <a:spcPct val="150000"/>
              </a:lnSpc>
            </a:pPr>
            <a:r>
              <a:rPr lang="en-US" sz="2000" dirty="0"/>
              <a:t>NM </a:t>
            </a:r>
            <a:r>
              <a:rPr lang="en-US" sz="2000"/>
              <a:t>ID :2C7A7CABE3A15A4BCD9447484F921DB0</a:t>
            </a:r>
            <a:endParaRPr lang="en-US" sz="2000" dirty="0"/>
          </a:p>
          <a:p>
            <a:pPr>
              <a:lnSpc>
                <a:spcPct val="150000"/>
              </a:lnSpc>
            </a:pPr>
            <a:r>
              <a:rPr lang="en-US" sz="2000" dirty="0"/>
              <a:t>DEPARTMENT: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440</TotalTime>
  <Words>783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subiksha subi</cp:lastModifiedBy>
  <cp:revision>29</cp:revision>
  <dcterms:created xsi:type="dcterms:W3CDTF">2024-03-29T15:07:22Z</dcterms:created>
  <dcterms:modified xsi:type="dcterms:W3CDTF">2024-08-30T16:58:37Z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