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CE8C9-DBB6-477F-A77F-72D1B4ABB571}" v="5" dt="2024-08-31T16:41:38.1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3447" autoAdjust="0"/>
  </p:normalViewPr>
  <p:slideViewPr>
    <p:cSldViewPr>
      <p:cViewPr varScale="1">
        <p:scale>
          <a:sx n="63" d="100"/>
          <a:sy n="63" d="100"/>
        </p:scale>
        <p:origin x="780" y="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ira P" userId="1e7c184921f22d6a" providerId="LiveId" clId="{4BCCE8C9-DBB6-477F-A77F-72D1B4ABB571}"/>
    <pc:docChg chg="custSel addSld modSld">
      <pc:chgData name="Indira P" userId="1e7c184921f22d6a" providerId="LiveId" clId="{4BCCE8C9-DBB6-477F-A77F-72D1B4ABB571}" dt="2024-08-31T17:11:22.071" v="4667" actId="20577"/>
      <pc:docMkLst>
        <pc:docMk/>
      </pc:docMkLst>
      <pc:sldChg chg="addSp modSp mod modClrScheme chgLayout">
        <pc:chgData name="Indira P" userId="1e7c184921f22d6a" providerId="LiveId" clId="{4BCCE8C9-DBB6-477F-A77F-72D1B4ABB571}" dt="2024-08-31T16:56:07.576" v="3682" actId="20577"/>
        <pc:sldMkLst>
          <pc:docMk/>
          <pc:sldMk cId="0" sldId="262"/>
        </pc:sldMkLst>
        <pc:spChg chg="mod ord">
          <ac:chgData name="Indira P" userId="1e7c184921f22d6a" providerId="LiveId" clId="{4BCCE8C9-DBB6-477F-A77F-72D1B4ABB571}" dt="2024-08-31T15:33:50.697" v="0" actId="700"/>
          <ac:spMkLst>
            <pc:docMk/>
            <pc:sldMk cId="0" sldId="262"/>
            <ac:spMk id="6" creationId="{00000000-0000-0000-0000-000000000000}"/>
          </ac:spMkLst>
        </pc:spChg>
        <pc:spChg chg="add mod ord">
          <ac:chgData name="Indira P" userId="1e7c184921f22d6a" providerId="LiveId" clId="{4BCCE8C9-DBB6-477F-A77F-72D1B4ABB571}" dt="2024-08-31T16:56:07.576" v="3682" actId="20577"/>
          <ac:spMkLst>
            <pc:docMk/>
            <pc:sldMk cId="0" sldId="262"/>
            <ac:spMk id="8" creationId="{9789C21F-970D-959C-34B8-3D23A47F0349}"/>
          </ac:spMkLst>
        </pc:spChg>
        <pc:spChg chg="mod ord">
          <ac:chgData name="Indira P" userId="1e7c184921f22d6a" providerId="LiveId" clId="{4BCCE8C9-DBB6-477F-A77F-72D1B4ABB571}" dt="2024-08-31T15:33:50.697" v="0" actId="700"/>
          <ac:spMkLst>
            <pc:docMk/>
            <pc:sldMk cId="0" sldId="262"/>
            <ac:spMk id="9" creationId="{00000000-0000-0000-0000-000000000000}"/>
          </ac:spMkLst>
        </pc:spChg>
      </pc:sldChg>
      <pc:sldChg chg="modSp mod">
        <pc:chgData name="Indira P" userId="1e7c184921f22d6a" providerId="LiveId" clId="{4BCCE8C9-DBB6-477F-A77F-72D1B4ABB571}" dt="2024-08-31T15:58:24.167" v="1317" actId="13926"/>
        <pc:sldMkLst>
          <pc:docMk/>
          <pc:sldMk cId="0" sldId="263"/>
        </pc:sldMkLst>
        <pc:spChg chg="mod">
          <ac:chgData name="Indira P" userId="1e7c184921f22d6a" providerId="LiveId" clId="{4BCCE8C9-DBB6-477F-A77F-72D1B4ABB571}" dt="2024-08-31T15:58:24.167" v="1317" actId="13926"/>
          <ac:spMkLst>
            <pc:docMk/>
            <pc:sldMk cId="0" sldId="263"/>
            <ac:spMk id="9" creationId="{FAD9CEB2-36E1-0550-426B-2FAF97882044}"/>
          </ac:spMkLst>
        </pc:spChg>
      </pc:sldChg>
      <pc:sldChg chg="addSp delSp modSp mod modClrScheme chgLayout">
        <pc:chgData name="Indira P" userId="1e7c184921f22d6a" providerId="LiveId" clId="{4BCCE8C9-DBB6-477F-A77F-72D1B4ABB571}" dt="2024-08-31T16:17:02.045" v="2545" actId="20577"/>
        <pc:sldMkLst>
          <pc:docMk/>
          <pc:sldMk cId="0" sldId="264"/>
        </pc:sldMkLst>
        <pc:spChg chg="add del mod ord">
          <ac:chgData name="Indira P" userId="1e7c184921f22d6a" providerId="LiveId" clId="{4BCCE8C9-DBB6-477F-A77F-72D1B4ABB571}" dt="2024-08-31T15:58:59.332" v="1320" actId="478"/>
          <ac:spMkLst>
            <pc:docMk/>
            <pc:sldMk cId="0" sldId="264"/>
            <ac:spMk id="2" creationId="{49D2F7BF-CE7A-B478-8B69-63E8D4C6C2D5}"/>
          </ac:spMkLst>
        </pc:spChg>
        <pc:spChg chg="add mod ord">
          <ac:chgData name="Indira P" userId="1e7c184921f22d6a" providerId="LiveId" clId="{4BCCE8C9-DBB6-477F-A77F-72D1B4ABB571}" dt="2024-08-31T16:17:02.045" v="2545" actId="20577"/>
          <ac:spMkLst>
            <pc:docMk/>
            <pc:sldMk cId="0" sldId="264"/>
            <ac:spMk id="3" creationId="{9CFF8483-BE97-67E1-1A5C-7F81D2D2F532}"/>
          </ac:spMkLst>
        </pc:spChg>
      </pc:sldChg>
      <pc:sldChg chg="addSp delSp modSp mod">
        <pc:chgData name="Indira P" userId="1e7c184921f22d6a" providerId="LiveId" clId="{4BCCE8C9-DBB6-477F-A77F-72D1B4ABB571}" dt="2024-08-31T16:41:47.062" v="3577" actId="1076"/>
        <pc:sldMkLst>
          <pc:docMk/>
          <pc:sldMk cId="0" sldId="265"/>
        </pc:sldMkLst>
        <pc:spChg chg="del">
          <ac:chgData name="Indira P" userId="1e7c184921f22d6a" providerId="LiveId" clId="{4BCCE8C9-DBB6-477F-A77F-72D1B4ABB571}" dt="2024-08-31T16:33:06.994" v="3533" actId="478"/>
          <ac:spMkLst>
            <pc:docMk/>
            <pc:sldMk cId="0" sldId="265"/>
            <ac:spMk id="4" creationId="{00000000-0000-0000-0000-000000000000}"/>
          </ac:spMkLst>
        </pc:spChg>
        <pc:picChg chg="add del mod">
          <ac:chgData name="Indira P" userId="1e7c184921f22d6a" providerId="LiveId" clId="{4BCCE8C9-DBB6-477F-A77F-72D1B4ABB571}" dt="2024-08-31T16:35:36.809" v="3537" actId="478"/>
          <ac:picMkLst>
            <pc:docMk/>
            <pc:sldMk cId="0" sldId="265"/>
            <ac:picMk id="8" creationId="{7BD89A1E-D00B-C8AF-1AA1-DFE1CBF77E31}"/>
          </ac:picMkLst>
        </pc:picChg>
        <pc:picChg chg="add del mod">
          <ac:chgData name="Indira P" userId="1e7c184921f22d6a" providerId="LiveId" clId="{4BCCE8C9-DBB6-477F-A77F-72D1B4ABB571}" dt="2024-08-31T16:41:22.146" v="3574" actId="478"/>
          <ac:picMkLst>
            <pc:docMk/>
            <pc:sldMk cId="0" sldId="265"/>
            <ac:picMk id="11" creationId="{1026CD93-E419-A367-427B-3C3F12598A96}"/>
          </ac:picMkLst>
        </pc:picChg>
        <pc:picChg chg="add mod">
          <ac:chgData name="Indira P" userId="1e7c184921f22d6a" providerId="LiveId" clId="{4BCCE8C9-DBB6-477F-A77F-72D1B4ABB571}" dt="2024-08-31T16:41:47.062" v="3577" actId="1076"/>
          <ac:picMkLst>
            <pc:docMk/>
            <pc:sldMk cId="0" sldId="265"/>
            <ac:picMk id="13" creationId="{78BD8DE3-3A85-7209-CB90-9B7C60C0E4F6}"/>
          </ac:picMkLst>
        </pc:picChg>
      </pc:sldChg>
      <pc:sldChg chg="addSp modSp mod modClrScheme chgLayout">
        <pc:chgData name="Indira P" userId="1e7c184921f22d6a" providerId="LiveId" clId="{4BCCE8C9-DBB6-477F-A77F-72D1B4ABB571}" dt="2024-08-31T17:11:22.071" v="4667" actId="20577"/>
        <pc:sldMkLst>
          <pc:docMk/>
          <pc:sldMk cId="2986442291" sldId="268"/>
        </pc:sldMkLst>
        <pc:spChg chg="mod ord">
          <ac:chgData name="Indira P" userId="1e7c184921f22d6a" providerId="LiveId" clId="{4BCCE8C9-DBB6-477F-A77F-72D1B4ABB571}" dt="2024-08-31T16:41:57.922" v="3578" actId="700"/>
          <ac:spMkLst>
            <pc:docMk/>
            <pc:sldMk cId="2986442291" sldId="268"/>
            <ac:spMk id="2" creationId="{F9A5CB5B-BDD0-5A64-1A7C-37D3C88F8F9E}"/>
          </ac:spMkLst>
        </pc:spChg>
        <pc:spChg chg="add mod ord">
          <ac:chgData name="Indira P" userId="1e7c184921f22d6a" providerId="LiveId" clId="{4BCCE8C9-DBB6-477F-A77F-72D1B4ABB571}" dt="2024-08-31T17:11:22.071" v="4667" actId="20577"/>
          <ac:spMkLst>
            <pc:docMk/>
            <pc:sldMk cId="2986442291" sldId="268"/>
            <ac:spMk id="3" creationId="{FFB62399-5341-46B7-C0BD-3E8C4F6F8C3E}"/>
          </ac:spMkLst>
        </pc:spChg>
      </pc:sldChg>
      <pc:sldChg chg="addSp modSp mod modClrScheme chgLayout">
        <pc:chgData name="Indira P" userId="1e7c184921f22d6a" providerId="LiveId" clId="{4BCCE8C9-DBB6-477F-A77F-72D1B4ABB571}" dt="2024-08-31T15:53:51.400" v="1189" actId="20577"/>
        <pc:sldMkLst>
          <pc:docMk/>
          <pc:sldMk cId="2720660618" sldId="269"/>
        </pc:sldMkLst>
        <pc:spChg chg="mod ord">
          <ac:chgData name="Indira P" userId="1e7c184921f22d6a" providerId="LiveId" clId="{4BCCE8C9-DBB6-477F-A77F-72D1B4ABB571}" dt="2024-08-31T15:41:44.478" v="344" actId="700"/>
          <ac:spMkLst>
            <pc:docMk/>
            <pc:sldMk cId="2720660618" sldId="269"/>
            <ac:spMk id="2" creationId="{6E06195E-16D6-79D8-7A9F-F8EB1FE9E212}"/>
          </ac:spMkLst>
        </pc:spChg>
        <pc:spChg chg="add mod ord">
          <ac:chgData name="Indira P" userId="1e7c184921f22d6a" providerId="LiveId" clId="{4BCCE8C9-DBB6-477F-A77F-72D1B4ABB571}" dt="2024-08-31T15:53:51.400" v="1189" actId="20577"/>
          <ac:spMkLst>
            <pc:docMk/>
            <pc:sldMk cId="2720660618" sldId="269"/>
            <ac:spMk id="3" creationId="{404E653F-510A-AC0A-53B8-362BE53BF819}"/>
          </ac:spMkLst>
        </pc:spChg>
      </pc:sldChg>
      <pc:sldChg chg="addSp delSp modSp new mod chgLayout">
        <pc:chgData name="Indira P" userId="1e7c184921f22d6a" providerId="LiveId" clId="{4BCCE8C9-DBB6-477F-A77F-72D1B4ABB571}" dt="2024-08-31T16:32:55.765" v="3532" actId="20577"/>
        <pc:sldMkLst>
          <pc:docMk/>
          <pc:sldMk cId="3819735627" sldId="270"/>
        </pc:sldMkLst>
        <pc:spChg chg="del">
          <ac:chgData name="Indira P" userId="1e7c184921f22d6a" providerId="LiveId" clId="{4BCCE8C9-DBB6-477F-A77F-72D1B4ABB571}" dt="2024-08-31T16:17:14.721" v="2546" actId="478"/>
          <ac:spMkLst>
            <pc:docMk/>
            <pc:sldMk cId="3819735627" sldId="270"/>
            <ac:spMk id="2" creationId="{17909FAC-8514-7E17-4756-4B3AF3E097C2}"/>
          </ac:spMkLst>
        </pc:spChg>
        <pc:spChg chg="del mod">
          <ac:chgData name="Indira P" userId="1e7c184921f22d6a" providerId="LiveId" clId="{4BCCE8C9-DBB6-477F-A77F-72D1B4ABB571}" dt="2024-08-31T16:17:28.362" v="2549" actId="478"/>
          <ac:spMkLst>
            <pc:docMk/>
            <pc:sldMk cId="3819735627" sldId="270"/>
            <ac:spMk id="3" creationId="{AFBBC485-9C69-3A65-B265-281B2644AAC4}"/>
          </ac:spMkLst>
        </pc:spChg>
        <pc:spChg chg="add del mod">
          <ac:chgData name="Indira P" userId="1e7c184921f22d6a" providerId="LiveId" clId="{4BCCE8C9-DBB6-477F-A77F-72D1B4ABB571}" dt="2024-08-31T16:17:44.302" v="2551" actId="478"/>
          <ac:spMkLst>
            <pc:docMk/>
            <pc:sldMk cId="3819735627" sldId="270"/>
            <ac:spMk id="4" creationId="{6A96B007-5D7B-954E-7B4E-113285985460}"/>
          </ac:spMkLst>
        </pc:spChg>
        <pc:spChg chg="add mod">
          <ac:chgData name="Indira P" userId="1e7c184921f22d6a" providerId="LiveId" clId="{4BCCE8C9-DBB6-477F-A77F-72D1B4ABB571}" dt="2024-08-31T16:32:55.765" v="3532" actId="20577"/>
          <ac:spMkLst>
            <pc:docMk/>
            <pc:sldMk cId="3819735627" sldId="270"/>
            <ac:spMk id="5" creationId="{84C08674-87E9-0E67-680C-9AD5B36C0519}"/>
          </ac:spMkLst>
        </pc:spChg>
      </pc:sldChg>
      <pc:sldChg chg="addSp delSp modSp new mod">
        <pc:chgData name="Indira P" userId="1e7c184921f22d6a" providerId="LiveId" clId="{4BCCE8C9-DBB6-477F-A77F-72D1B4ABB571}" dt="2024-08-31T16:40:55.539" v="3573" actId="20577"/>
        <pc:sldMkLst>
          <pc:docMk/>
          <pc:sldMk cId="1326690795" sldId="271"/>
        </pc:sldMkLst>
        <pc:spChg chg="del">
          <ac:chgData name="Indira P" userId="1e7c184921f22d6a" providerId="LiveId" clId="{4BCCE8C9-DBB6-477F-A77F-72D1B4ABB571}" dt="2024-08-31T16:37:23.491" v="3542" actId="478"/>
          <ac:spMkLst>
            <pc:docMk/>
            <pc:sldMk cId="1326690795" sldId="271"/>
            <ac:spMk id="2" creationId="{49864294-0190-1D31-E2C5-6B93C171600E}"/>
          </ac:spMkLst>
        </pc:spChg>
        <pc:spChg chg="mod">
          <ac:chgData name="Indira P" userId="1e7c184921f22d6a" providerId="LiveId" clId="{4BCCE8C9-DBB6-477F-A77F-72D1B4ABB571}" dt="2024-08-31T16:40:55.539" v="3573" actId="20577"/>
          <ac:spMkLst>
            <pc:docMk/>
            <pc:sldMk cId="1326690795" sldId="271"/>
            <ac:spMk id="3" creationId="{E9ACB828-4AAA-F949-3DE8-7AA05FA4CD38}"/>
          </ac:spMkLst>
        </pc:spChg>
        <pc:picChg chg="add mod">
          <ac:chgData name="Indira P" userId="1e7c184921f22d6a" providerId="LiveId" clId="{4BCCE8C9-DBB6-477F-A77F-72D1B4ABB571}" dt="2024-08-31T16:39:59.769" v="3546" actId="14100"/>
          <ac:picMkLst>
            <pc:docMk/>
            <pc:sldMk cId="1326690795" sldId="271"/>
            <ac:picMk id="5" creationId="{1321901D-1AA6-B0AF-E3DB-04C4E9E891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P.INDIRA </a:t>
            </a:r>
          </a:p>
          <a:p>
            <a:r>
              <a:rPr lang="en-US" sz="2400" dirty="0"/>
              <a:t>REGISTER NO: 122202158/asunm1353122202158</a:t>
            </a:r>
          </a:p>
          <a:p>
            <a:r>
              <a:rPr lang="en-US" sz="2400" dirty="0"/>
              <a:t>DEPARTMENT: B.COM(CORPORATE SECRECTARYSHIP)</a:t>
            </a:r>
          </a:p>
          <a:p>
            <a:r>
              <a:rPr lang="en-US" sz="2400" dirty="0"/>
              <a:t>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F8483-BE97-67E1-1A5C-7F81D2D2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9372600" cy="5170646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1)The data is taken from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foundation dash board.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2) the dataset contains the employee details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3) the dataset contains 26 features of the employees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1)We took 9 features out of the 26 features in the dataset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2) Those features are empid , first name, last name,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business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unit,emp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type, emp status, gender, emp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performance scores, emp ranking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3) These features are used in employee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for tracking the working skills of employees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08674-87E9-0E67-680C-9AD5B36C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57200"/>
            <a:ext cx="8915400" cy="6124754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1) We found the missing values using the conditional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formatting in the exit date by highlighting the blank values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2) We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seprated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missing blank values using the       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filtering method.</a:t>
            </a:r>
          </a:p>
          <a:p>
            <a:endParaRPr lang="en-IN" dirty="0"/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1) We found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using the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performance rating column.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2) we used a formula to find the performance level of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employee. The formula is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HIGH",Z9&gt;=4,"HIGH",Z9&gt;=3,"MED",TRUE,"LOW")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SUMMARY: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1)We used pivot table to summarize the employee performance.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2) We used graph and pie chart for data visualization which helps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 better understanding for the people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3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BD8DE3-3A85-7209-CB90-9B7C60C0E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57297"/>
            <a:ext cx="6310661" cy="45726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B828-4AAA-F949-3DE8-7AA05FA4C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81000"/>
            <a:ext cx="10820400" cy="369332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1901D-1AA6-B0AF-E3DB-04C4E9E89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56917"/>
            <a:ext cx="731563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9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62399-5341-46B7-C0BD-3E8C4F6F8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IN" dirty="0"/>
              <a:t>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analysis, we found employee performance level from various business unit in the organisation . In that we found the performance of the PL unit is 13% which is highest performance and following by PYZ , SVG is 12% . The employees from these business unit are performing well than other units in the organisation.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We used the pivot table for summarizing the performance of each unit and found the best performing business unit. We used the bar graph and pie chart for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which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us in understanding well about the situation. The best performed business unit employees will get rewards and incentives to motivate them for working hard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536940-9113-B31F-03DA-E6269A85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293495"/>
            <a:ext cx="8305800" cy="503110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, we are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performance using excel to track the working skills of the employees in their job role.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motivate the employees whose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are low 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give rewards to employees whose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are high and very high  to improve their current performance.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track the contribution made by the employees towards the growth and development of the business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6276EE-7DC3-A521-8EA5-1F311D2C5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447800"/>
            <a:ext cx="8048625" cy="406265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employees and their performance level using pivot table and graphs in excel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the level of performance of the employees from different type of business unit in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organnisation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categorized into four level are :</a:t>
            </a:r>
          </a:p>
          <a:p>
            <a:r>
              <a:rPr lang="en-IN" dirty="0"/>
              <a:t>                                     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very high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2) high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3) med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4) low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061AA4-4328-9380-6EF3-188724C0F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447098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Organisation 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Employers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3)Managers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4)Employee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89C21F-970D-959C-34B8-3D23A47F0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1800" y="1695450"/>
            <a:ext cx="7620000" cy="2585323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TECHNIQUES USED: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: to highlight missing values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: removing the missing exit date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: for calculating employee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  summarize the employee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chart and pie chart : Data Visualization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E653F-510A-AC0A-53B8-362BE53B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517064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took the employee dataset which is given for project . The dataset contains 26 features . But we used only 9 features in it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All the 9 features are the following: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id-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first name-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type- full time , part time, contract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level-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high,low,med,very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gender- women, men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business unit-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rating- numeric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scores-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status-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formula for finding the performance level of employee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is :</a:t>
            </a: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HIGH",Z8&gt;=4,"HIGH",Z8&gt;=3,"MED",TRUE,"LOW")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795</Words>
  <Application>Microsoft Office PowerPoint</Application>
  <PresentationFormat>Widescreen</PresentationFormat>
  <Paragraphs>124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Indira P</cp:lastModifiedBy>
  <cp:revision>14</cp:revision>
  <dcterms:created xsi:type="dcterms:W3CDTF">2024-03-29T15:07:22Z</dcterms:created>
  <dcterms:modified xsi:type="dcterms:W3CDTF">2024-08-31T17:11:23Z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