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493F5-D9B3-4BD9-904C-737FE7B8C80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0D308-58F7-48CF-9CFF-575348E97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6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0D308-58F7-48CF-9CFF-575348E97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0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6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72F2-D07F-43A9-A6CE-B1968713DDD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4EC3-84D2-43A7-BE49-EE8F782EB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Assignment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0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AdaBoost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Converting number of weak learners to strong learners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6843114" cy="45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AdaBoost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/>
              <a:t>W</a:t>
            </a:r>
            <a:r>
              <a:rPr lang="en-US" dirty="0" smtClean="0"/>
              <a:t>eights </a:t>
            </a:r>
            <a:r>
              <a:rPr lang="en-US" dirty="0"/>
              <a:t>are re-assigned to each instance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98809"/>
            <a:ext cx="7239000" cy="39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AdaBoost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First </a:t>
            </a:r>
            <a:r>
              <a:rPr lang="en-US" dirty="0"/>
              <a:t>build a model on the training dataset and then build a second model to rectify the errors present in the first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2200"/>
            <a:ext cx="6843114" cy="34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8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AdaBoost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15167"/>
            <a:ext cx="6843114" cy="31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2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206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AdaBoost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- Procedure </a:t>
            </a:r>
            <a:r>
              <a:rPr lang="en-US" dirty="0"/>
              <a:t>is continued until and unless the errors are minimized and the dataset is predicted correctly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48" y="2209800"/>
            <a:ext cx="5156904" cy="37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66</Words>
  <Application>Microsoft Office PowerPoint</Application>
  <PresentationFormat>On-screen Show (4:3)</PresentationFormat>
  <Paragraphs>12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Boosting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>subi</dc:creator>
  <cp:lastModifiedBy>subi</cp:lastModifiedBy>
  <cp:revision>17</cp:revision>
  <dcterms:created xsi:type="dcterms:W3CDTF">2023-09-25T10:10:30Z</dcterms:created>
  <dcterms:modified xsi:type="dcterms:W3CDTF">2023-09-25T12:48:09Z</dcterms:modified>
</cp:coreProperties>
</file>