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493F5-D9B3-4BD9-904C-737FE7B8C80E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0D308-58F7-48CF-9CFF-575348E97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63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0D308-58F7-48CF-9CFF-575348E971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09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0D308-58F7-48CF-9CFF-575348E971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30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72F2-D07F-43A9-A6CE-B1968713DDD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4EC3-84D2-43A7-BE49-EE8F782E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4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72F2-D07F-43A9-A6CE-B1968713DDD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4EC3-84D2-43A7-BE49-EE8F782E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5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72F2-D07F-43A9-A6CE-B1968713DDD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4EC3-84D2-43A7-BE49-EE8F782E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72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72F2-D07F-43A9-A6CE-B1968713DDD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4EC3-84D2-43A7-BE49-EE8F782E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9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72F2-D07F-43A9-A6CE-B1968713DDD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4EC3-84D2-43A7-BE49-EE8F782E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6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72F2-D07F-43A9-A6CE-B1968713DDD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4EC3-84D2-43A7-BE49-EE8F782E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3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72F2-D07F-43A9-A6CE-B1968713DDD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4EC3-84D2-43A7-BE49-EE8F782E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9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72F2-D07F-43A9-A6CE-B1968713DDD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4EC3-84D2-43A7-BE49-EE8F782E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62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72F2-D07F-43A9-A6CE-B1968713DDD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4EC3-84D2-43A7-BE49-EE8F782E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84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72F2-D07F-43A9-A6CE-B1968713DDD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4EC3-84D2-43A7-BE49-EE8F782E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72F2-D07F-43A9-A6CE-B1968713DDD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4EC3-84D2-43A7-BE49-EE8F782E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40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872F2-D07F-43A9-A6CE-B1968713DDD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04EC3-84D2-43A7-BE49-EE8F782E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86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Boosting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Assignment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408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4206" y="6096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LG</a:t>
            </a:r>
            <a:r>
              <a:rPr lang="en-US" sz="2800" dirty="0" err="1" smtClean="0"/>
              <a:t>Boost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447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It</a:t>
            </a:r>
            <a:r>
              <a:rPr lang="en-US" dirty="0" smtClean="0"/>
              <a:t>s </a:t>
            </a:r>
            <a:r>
              <a:rPr lang="en-US" dirty="0"/>
              <a:t>a distributed high-performance framework that uses decision trees for ranking, classification, and regression tasks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633635"/>
            <a:ext cx="6843114" cy="329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23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4206" y="6096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LGBoost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447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/>
              <a:t>C</a:t>
            </a:r>
            <a:r>
              <a:rPr lang="en-US" dirty="0" smtClean="0"/>
              <a:t>arries </a:t>
            </a:r>
            <a:r>
              <a:rPr lang="en-US" dirty="0"/>
              <a:t>out leaf-wise (vertical) growth that results in more loss reduction and in turn higher accuracy while being faster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710" y="2198809"/>
            <a:ext cx="6531980" cy="394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56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4206" y="6096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LGBoost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51" y="2209800"/>
            <a:ext cx="7108108" cy="324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84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48</Words>
  <Application>Microsoft Office PowerPoint</Application>
  <PresentationFormat>On-screen Show (4:3)</PresentationFormat>
  <Paragraphs>9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Boosting Algorithm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Boosting Algorithm</dc:title>
  <dc:creator>subi</dc:creator>
  <cp:lastModifiedBy>subi</cp:lastModifiedBy>
  <cp:revision>23</cp:revision>
  <dcterms:created xsi:type="dcterms:W3CDTF">2023-09-25T10:10:30Z</dcterms:created>
  <dcterms:modified xsi:type="dcterms:W3CDTF">2023-09-25T16:00:49Z</dcterms:modified>
</cp:coreProperties>
</file>