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493F5-D9B3-4BD9-904C-737FE7B8C80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0D308-58F7-48CF-9CFF-575348E9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63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0D308-58F7-48CF-9CFF-575348E971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0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4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5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7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9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6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9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6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8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4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8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Boosting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Assignment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40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4206" y="6096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XGBoost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47" y="1981200"/>
            <a:ext cx="5368419" cy="45997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1219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en-US" dirty="0" smtClean="0"/>
              <a:t>Focuses </a:t>
            </a:r>
            <a:r>
              <a:rPr lang="en-US" dirty="0"/>
              <a:t>on computation speed and model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2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4206" y="6096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XGBoost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36" y="2198809"/>
            <a:ext cx="7142527" cy="39485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371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be used for both regression and classification tasks and has been designed to work with large and complicated </a:t>
            </a:r>
            <a:r>
              <a:rPr lang="en-US" dirty="0" smtClean="0"/>
              <a:t>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5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4206" y="6096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XGBoost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905000"/>
            <a:ext cx="5080468" cy="417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2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4206" y="6096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XGBoost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48" y="2350403"/>
            <a:ext cx="5156904" cy="343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30</Words>
  <Application>Microsoft Office PowerPoint</Application>
  <PresentationFormat>On-screen Show (4:3)</PresentationFormat>
  <Paragraphs>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Boosting Algorithm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Algorithm</dc:title>
  <dc:creator>subi</dc:creator>
  <cp:lastModifiedBy>subi</cp:lastModifiedBy>
  <cp:revision>32</cp:revision>
  <dcterms:created xsi:type="dcterms:W3CDTF">2023-09-25T10:10:30Z</dcterms:created>
  <dcterms:modified xsi:type="dcterms:W3CDTF">2023-09-25T16:01:05Z</dcterms:modified>
</cp:coreProperties>
</file>